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89" r:id="rId4"/>
    <p:sldId id="288" r:id="rId5"/>
    <p:sldId id="290" r:id="rId6"/>
    <p:sldId id="292" r:id="rId7"/>
    <p:sldId id="293" r:id="rId8"/>
    <p:sldId id="309" r:id="rId9"/>
    <p:sldId id="296" r:id="rId10"/>
    <p:sldId id="314" r:id="rId11"/>
    <p:sldId id="310" r:id="rId12"/>
    <p:sldId id="311" r:id="rId13"/>
    <p:sldId id="297" r:id="rId14"/>
    <p:sldId id="298" r:id="rId15"/>
    <p:sldId id="315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8" r:id="rId24"/>
    <p:sldId id="507" r:id="rId25"/>
    <p:sldId id="508" r:id="rId26"/>
    <p:sldId id="316" r:id="rId27"/>
    <p:sldId id="306" r:id="rId28"/>
    <p:sldId id="509" r:id="rId29"/>
    <p:sldId id="510" r:id="rId30"/>
    <p:sldId id="307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A48"/>
    <a:srgbClr val="6082D3"/>
    <a:srgbClr val="40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1" autoAdjust="0"/>
    <p:restoredTop sz="65746" autoAdjust="0"/>
  </p:normalViewPr>
  <p:slideViewPr>
    <p:cSldViewPr snapToGrid="0">
      <p:cViewPr varScale="1">
        <p:scale>
          <a:sx n="44" d="100"/>
          <a:sy n="44" d="100"/>
        </p:scale>
        <p:origin x="17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pngimg.com/download/14891" TargetMode="External"/><Relationship Id="rId1" Type="http://schemas.openxmlformats.org/officeDocument/2006/relationships/image" Target="../media/image11.png"/><Relationship Id="rId6" Type="http://schemas.openxmlformats.org/officeDocument/2006/relationships/hyperlink" Target="http://pngimg.com/download/14974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commons.wikimedia.org/wiki/File:2_number_black_and_white.svg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pngimg.com/download/14891" TargetMode="External"/><Relationship Id="rId1" Type="http://schemas.openxmlformats.org/officeDocument/2006/relationships/image" Target="../media/image11.png"/><Relationship Id="rId6" Type="http://schemas.openxmlformats.org/officeDocument/2006/relationships/hyperlink" Target="http://pngimg.com/download/14974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commons.wikimedia.org/wiki/File:2_number_black_and_white.sv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67678-A942-499B-8039-16F4966A9ED7}" type="doc">
      <dgm:prSet loTypeId="urn:microsoft.com/office/officeart/2009/3/layout/PieProcess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de-DE"/>
        </a:p>
      </dgm:t>
    </dgm:pt>
    <dgm:pt modelId="{B872A6DD-534D-4F24-A5F7-EEC0603C25E2}">
      <dgm:prSet phldrT="[Text]" custT="1"/>
      <dgm:spPr/>
      <dgm:t>
        <a:bodyPr/>
        <a:lstStyle/>
        <a:p>
          <a:r>
            <a:rPr lang="en-US" altLang="de-DE" sz="3200" dirty="0"/>
            <a:t>Stress and Frustration Tolerance</a:t>
          </a:r>
          <a:endParaRPr lang="de-DE" sz="3200" dirty="0"/>
        </a:p>
      </dgm:t>
    </dgm:pt>
    <dgm:pt modelId="{6C7AAE39-2269-400D-A51E-D5587FFF52F8}" type="parTrans" cxnId="{B5A28657-AB99-4662-BDC7-83D40791D50C}">
      <dgm:prSet/>
      <dgm:spPr/>
      <dgm:t>
        <a:bodyPr/>
        <a:lstStyle/>
        <a:p>
          <a:endParaRPr lang="de-DE" sz="2400"/>
        </a:p>
      </dgm:t>
    </dgm:pt>
    <dgm:pt modelId="{40FDF336-70CB-4CCD-888F-CCC123545C6E}" type="sibTrans" cxnId="{B5A28657-AB99-4662-BDC7-83D40791D50C}">
      <dgm:prSet/>
      <dgm:spPr/>
      <dgm:t>
        <a:bodyPr/>
        <a:lstStyle/>
        <a:p>
          <a:endParaRPr lang="de-DE" sz="2400"/>
        </a:p>
      </dgm:t>
    </dgm:pt>
    <dgm:pt modelId="{EF82AC54-794F-4A20-B1E2-EFD0B8BF8A21}">
      <dgm:prSet custT="1"/>
      <dgm:spPr/>
      <dgm:t>
        <a:bodyPr/>
        <a:lstStyle/>
        <a:p>
          <a:r>
            <a:rPr lang="en-US" altLang="de-DE" sz="3200"/>
            <a:t>Planning</a:t>
          </a:r>
          <a:endParaRPr lang="en-US" altLang="de-DE" sz="3200" dirty="0"/>
        </a:p>
      </dgm:t>
    </dgm:pt>
    <dgm:pt modelId="{0D135B02-D1D5-4AED-AFE0-9891758240CB}" type="parTrans" cxnId="{36888DEF-ADFF-4BC9-9D67-F6B0F6DED509}">
      <dgm:prSet/>
      <dgm:spPr/>
      <dgm:t>
        <a:bodyPr/>
        <a:lstStyle/>
        <a:p>
          <a:endParaRPr lang="de-DE" sz="2400"/>
        </a:p>
      </dgm:t>
    </dgm:pt>
    <dgm:pt modelId="{08474611-F386-4F2C-95D3-3D166604F042}" type="sibTrans" cxnId="{36888DEF-ADFF-4BC9-9D67-F6B0F6DED509}">
      <dgm:prSet/>
      <dgm:spPr/>
      <dgm:t>
        <a:bodyPr/>
        <a:lstStyle/>
        <a:p>
          <a:endParaRPr lang="de-DE" sz="2400"/>
        </a:p>
      </dgm:t>
    </dgm:pt>
    <dgm:pt modelId="{6134F01E-90F5-419F-B9DA-F8AE4845F568}">
      <dgm:prSet custT="1"/>
      <dgm:spPr/>
      <dgm:t>
        <a:bodyPr/>
        <a:lstStyle/>
        <a:p>
          <a:r>
            <a:rPr lang="en-US" altLang="de-DE" sz="3200" dirty="0"/>
            <a:t>Human Resources</a:t>
          </a:r>
        </a:p>
      </dgm:t>
    </dgm:pt>
    <dgm:pt modelId="{0EEEB70E-BFCD-47AF-AAC5-68A811971B91}" type="parTrans" cxnId="{4443C753-F94E-4E9D-8B3B-C5B9FF554956}">
      <dgm:prSet/>
      <dgm:spPr/>
      <dgm:t>
        <a:bodyPr/>
        <a:lstStyle/>
        <a:p>
          <a:endParaRPr lang="de-DE" sz="2400"/>
        </a:p>
      </dgm:t>
    </dgm:pt>
    <dgm:pt modelId="{ED4262A4-E92B-455D-9B77-83EE2FA28548}" type="sibTrans" cxnId="{4443C753-F94E-4E9D-8B3B-C5B9FF554956}">
      <dgm:prSet/>
      <dgm:spPr/>
      <dgm:t>
        <a:bodyPr/>
        <a:lstStyle/>
        <a:p>
          <a:endParaRPr lang="de-DE" sz="2400"/>
        </a:p>
      </dgm:t>
    </dgm:pt>
    <dgm:pt modelId="{223AA2B2-977E-42AC-A392-4AE94F3FDF08}">
      <dgm:prSet custT="1"/>
      <dgm:spPr/>
      <dgm:t>
        <a:bodyPr/>
        <a:lstStyle/>
        <a:p>
          <a:r>
            <a:rPr lang="en-US" altLang="de-DE" sz="3200" dirty="0"/>
            <a:t>Team Spirit</a:t>
          </a:r>
        </a:p>
      </dgm:t>
    </dgm:pt>
    <dgm:pt modelId="{7CB4E772-2766-4D8D-BB7C-6ACB45B074E0}" type="parTrans" cxnId="{5B5C58A1-31C5-459B-BDDC-CF19FFCD76F9}">
      <dgm:prSet/>
      <dgm:spPr/>
      <dgm:t>
        <a:bodyPr/>
        <a:lstStyle/>
        <a:p>
          <a:endParaRPr lang="de-DE" sz="2400"/>
        </a:p>
      </dgm:t>
    </dgm:pt>
    <dgm:pt modelId="{45B8717B-3DEC-46AF-BDDB-10E4905E2F44}" type="sibTrans" cxnId="{5B5C58A1-31C5-459B-BDDC-CF19FFCD76F9}">
      <dgm:prSet/>
      <dgm:spPr/>
      <dgm:t>
        <a:bodyPr/>
        <a:lstStyle/>
        <a:p>
          <a:endParaRPr lang="de-DE" sz="2400"/>
        </a:p>
      </dgm:t>
    </dgm:pt>
    <dgm:pt modelId="{8B0783B3-20CF-4685-B194-C2378EA66235}">
      <dgm:prSet custT="1"/>
      <dgm:spPr/>
      <dgm:t>
        <a:bodyPr/>
        <a:lstStyle/>
        <a:p>
          <a:r>
            <a:rPr lang="en-US" altLang="de-DE" sz="3200" dirty="0"/>
            <a:t>Endurance</a:t>
          </a:r>
        </a:p>
      </dgm:t>
    </dgm:pt>
    <dgm:pt modelId="{7EC67483-BF6C-41D6-A72A-9B51BF331104}" type="parTrans" cxnId="{54A6D885-F0B2-4EDE-9972-942008CB34F7}">
      <dgm:prSet/>
      <dgm:spPr/>
      <dgm:t>
        <a:bodyPr/>
        <a:lstStyle/>
        <a:p>
          <a:endParaRPr lang="de-DE" sz="2400"/>
        </a:p>
      </dgm:t>
    </dgm:pt>
    <dgm:pt modelId="{23CBC8E6-AB72-4B66-8453-AEA3EB9A5FFF}" type="sibTrans" cxnId="{54A6D885-F0B2-4EDE-9972-942008CB34F7}">
      <dgm:prSet/>
      <dgm:spPr/>
      <dgm:t>
        <a:bodyPr/>
        <a:lstStyle/>
        <a:p>
          <a:endParaRPr lang="de-DE" sz="2400"/>
        </a:p>
      </dgm:t>
    </dgm:pt>
    <dgm:pt modelId="{F24CBB53-8BF9-4A2E-A3B9-95E13DAAE39F}">
      <dgm:prSet phldrT="[Text]" custT="1"/>
      <dgm:spPr/>
      <dgm:t>
        <a:bodyPr/>
        <a:lstStyle/>
        <a:p>
          <a:r>
            <a:rPr lang="en-US" altLang="de-DE" sz="3200" dirty="0"/>
            <a:t>Making Decisions</a:t>
          </a:r>
          <a:endParaRPr lang="de-DE" sz="3200" dirty="0"/>
        </a:p>
      </dgm:t>
    </dgm:pt>
    <dgm:pt modelId="{D8099363-5260-4F9F-AE4D-7FA38A782089}" type="parTrans" cxnId="{BE3A5CD1-7FEC-46F4-B729-414880DB1404}">
      <dgm:prSet/>
      <dgm:spPr/>
      <dgm:t>
        <a:bodyPr/>
        <a:lstStyle/>
        <a:p>
          <a:endParaRPr lang="de-DE"/>
        </a:p>
      </dgm:t>
    </dgm:pt>
    <dgm:pt modelId="{7CD3A254-6A39-47B8-96AF-C0BC1C194E69}" type="sibTrans" cxnId="{BE3A5CD1-7FEC-46F4-B729-414880DB1404}">
      <dgm:prSet/>
      <dgm:spPr/>
      <dgm:t>
        <a:bodyPr/>
        <a:lstStyle/>
        <a:p>
          <a:endParaRPr lang="de-DE"/>
        </a:p>
      </dgm:t>
    </dgm:pt>
    <dgm:pt modelId="{E2513FE6-1EF8-42AA-B788-4C9FC3E41834}" type="pres">
      <dgm:prSet presAssocID="{D9767678-A942-499B-8039-16F4966A9ED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56C91A59-9762-4E6D-9982-07CC223F5275}" type="pres">
      <dgm:prSet presAssocID="{B872A6DD-534D-4F24-A5F7-EEC0603C25E2}" presName="ParentComposite" presStyleCnt="0"/>
      <dgm:spPr/>
    </dgm:pt>
    <dgm:pt modelId="{A2BE80DE-337C-43CC-A551-E65480D9932B}" type="pres">
      <dgm:prSet presAssocID="{B872A6DD-534D-4F24-A5F7-EEC0603C25E2}" presName="Chord" presStyleLbl="bgShp" presStyleIdx="0" presStyleCnt="6"/>
      <dgm:spPr/>
    </dgm:pt>
    <dgm:pt modelId="{57FCF7DF-602B-4CE4-A87E-58A9BB3452ED}" type="pres">
      <dgm:prSet presAssocID="{B872A6DD-534D-4F24-A5F7-EEC0603C25E2}" presName="Pie" presStyleLbl="alignNode1" presStyleIdx="0" presStyleCnt="6"/>
      <dgm:spPr/>
    </dgm:pt>
    <dgm:pt modelId="{88A4430A-6141-4BEB-83B7-2A63CF38EDDC}" type="pres">
      <dgm:prSet presAssocID="{B872A6DD-534D-4F24-A5F7-EEC0603C25E2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3D194931-C38D-4C93-9812-CBDC68B27A55}" type="pres">
      <dgm:prSet presAssocID="{F24CBB53-8BF9-4A2E-A3B9-95E13DAAE39F}" presName="ParentComposite" presStyleCnt="0"/>
      <dgm:spPr/>
    </dgm:pt>
    <dgm:pt modelId="{E66BA33D-B89B-4408-9CBE-D746DDA73EE6}" type="pres">
      <dgm:prSet presAssocID="{F24CBB53-8BF9-4A2E-A3B9-95E13DAAE39F}" presName="Chord" presStyleLbl="bgShp" presStyleIdx="1" presStyleCnt="6"/>
      <dgm:spPr/>
    </dgm:pt>
    <dgm:pt modelId="{7547BADF-78C9-418F-99D7-BEC3977DDC7A}" type="pres">
      <dgm:prSet presAssocID="{F24CBB53-8BF9-4A2E-A3B9-95E13DAAE39F}" presName="Pie" presStyleLbl="alignNode1" presStyleIdx="1" presStyleCnt="6"/>
      <dgm:spPr/>
    </dgm:pt>
    <dgm:pt modelId="{409DA6F0-AF78-44EF-8DDA-B265DBF0638D}" type="pres">
      <dgm:prSet presAssocID="{F24CBB53-8BF9-4A2E-A3B9-95E13DAAE39F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E1E7576F-D3D5-424E-B83C-4116DA60FF9A}" type="pres">
      <dgm:prSet presAssocID="{EF82AC54-794F-4A20-B1E2-EFD0B8BF8A21}" presName="ParentComposite" presStyleCnt="0"/>
      <dgm:spPr/>
    </dgm:pt>
    <dgm:pt modelId="{8A928FDC-C032-444D-9239-32BB4F241C2A}" type="pres">
      <dgm:prSet presAssocID="{EF82AC54-794F-4A20-B1E2-EFD0B8BF8A21}" presName="Chord" presStyleLbl="bgShp" presStyleIdx="2" presStyleCnt="6"/>
      <dgm:spPr/>
    </dgm:pt>
    <dgm:pt modelId="{DAB5CEDD-6457-4D43-8655-098804D5412D}" type="pres">
      <dgm:prSet presAssocID="{EF82AC54-794F-4A20-B1E2-EFD0B8BF8A21}" presName="Pie" presStyleLbl="alignNode1" presStyleIdx="2" presStyleCnt="6"/>
      <dgm:spPr/>
    </dgm:pt>
    <dgm:pt modelId="{C6C8089E-42C3-4A58-98EC-BD68113312B3}" type="pres">
      <dgm:prSet presAssocID="{EF82AC54-794F-4A20-B1E2-EFD0B8BF8A21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5D8D7D8F-CEC1-40BC-BAED-66C0CD9D397C}" type="pres">
      <dgm:prSet presAssocID="{6134F01E-90F5-419F-B9DA-F8AE4845F568}" presName="ParentComposite" presStyleCnt="0"/>
      <dgm:spPr/>
    </dgm:pt>
    <dgm:pt modelId="{47A19FCA-A2F7-4810-8DCD-37469DBEEADC}" type="pres">
      <dgm:prSet presAssocID="{6134F01E-90F5-419F-B9DA-F8AE4845F568}" presName="Chord" presStyleLbl="bgShp" presStyleIdx="3" presStyleCnt="6"/>
      <dgm:spPr/>
    </dgm:pt>
    <dgm:pt modelId="{0CE98886-5777-4CE4-B517-96B20BAD59D3}" type="pres">
      <dgm:prSet presAssocID="{6134F01E-90F5-419F-B9DA-F8AE4845F568}" presName="Pie" presStyleLbl="alignNode1" presStyleIdx="3" presStyleCnt="6"/>
      <dgm:spPr/>
    </dgm:pt>
    <dgm:pt modelId="{2B160F11-563A-452E-92BB-6577808C76AC}" type="pres">
      <dgm:prSet presAssocID="{6134F01E-90F5-419F-B9DA-F8AE4845F568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A468F60A-1147-49DD-8159-F3A3A6F4132A}" type="pres">
      <dgm:prSet presAssocID="{223AA2B2-977E-42AC-A392-4AE94F3FDF08}" presName="ParentComposite" presStyleCnt="0"/>
      <dgm:spPr/>
    </dgm:pt>
    <dgm:pt modelId="{82963A6F-A14B-4C7B-870B-E27932069103}" type="pres">
      <dgm:prSet presAssocID="{223AA2B2-977E-42AC-A392-4AE94F3FDF08}" presName="Chord" presStyleLbl="bgShp" presStyleIdx="4" presStyleCnt="6"/>
      <dgm:spPr/>
    </dgm:pt>
    <dgm:pt modelId="{899D01EF-1343-4AAA-880F-FDFDD5824095}" type="pres">
      <dgm:prSet presAssocID="{223AA2B2-977E-42AC-A392-4AE94F3FDF08}" presName="Pie" presStyleLbl="alignNode1" presStyleIdx="4" presStyleCnt="6"/>
      <dgm:spPr/>
    </dgm:pt>
    <dgm:pt modelId="{E85D3AF9-A4D9-4A32-843D-BF1D67CA3FC8}" type="pres">
      <dgm:prSet presAssocID="{223AA2B2-977E-42AC-A392-4AE94F3FDF08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3766A30A-F897-4FF0-A74A-CE1B6D5D4852}" type="pres">
      <dgm:prSet presAssocID="{8B0783B3-20CF-4685-B194-C2378EA66235}" presName="ParentComposite" presStyleCnt="0"/>
      <dgm:spPr/>
    </dgm:pt>
    <dgm:pt modelId="{FEDAE8F9-C83E-41BC-BA84-6710C2C14A43}" type="pres">
      <dgm:prSet presAssocID="{8B0783B3-20CF-4685-B194-C2378EA66235}" presName="Chord" presStyleLbl="bgShp" presStyleIdx="5" presStyleCnt="6"/>
      <dgm:spPr/>
    </dgm:pt>
    <dgm:pt modelId="{85327756-7325-4B73-83BB-03E15717078F}" type="pres">
      <dgm:prSet presAssocID="{8B0783B3-20CF-4685-B194-C2378EA66235}" presName="Pie" presStyleLbl="alignNode1" presStyleIdx="5" presStyleCnt="6"/>
      <dgm:spPr/>
    </dgm:pt>
    <dgm:pt modelId="{D52C8648-4505-4BC3-8D2B-A6A96A48D5AC}" type="pres">
      <dgm:prSet presAssocID="{8B0783B3-20CF-4685-B194-C2378EA66235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1BBDD506-E43B-4294-8CB6-6005623CA33C}" type="presOf" srcId="{6134F01E-90F5-419F-B9DA-F8AE4845F568}" destId="{2B160F11-563A-452E-92BB-6577808C76AC}" srcOrd="0" destOrd="0" presId="urn:microsoft.com/office/officeart/2009/3/layout/PieProcess"/>
    <dgm:cxn modelId="{3DC3A412-8585-4699-AB7D-082688F0AAB2}" type="presOf" srcId="{B872A6DD-534D-4F24-A5F7-EEC0603C25E2}" destId="{88A4430A-6141-4BEB-83B7-2A63CF38EDDC}" srcOrd="0" destOrd="0" presId="urn:microsoft.com/office/officeart/2009/3/layout/PieProcess"/>
    <dgm:cxn modelId="{48CE5F2E-FCCA-422C-990E-D80ACF5E7B5D}" type="presOf" srcId="{EF82AC54-794F-4A20-B1E2-EFD0B8BF8A21}" destId="{C6C8089E-42C3-4A58-98EC-BD68113312B3}" srcOrd="0" destOrd="0" presId="urn:microsoft.com/office/officeart/2009/3/layout/PieProcess"/>
    <dgm:cxn modelId="{46DEAA65-6775-4CA3-9C70-677E0CC4C149}" type="presOf" srcId="{D9767678-A942-499B-8039-16F4966A9ED7}" destId="{E2513FE6-1EF8-42AA-B788-4C9FC3E41834}" srcOrd="0" destOrd="0" presId="urn:microsoft.com/office/officeart/2009/3/layout/PieProcess"/>
    <dgm:cxn modelId="{9F434B6A-3E84-4BA2-9D26-E573C0578091}" type="presOf" srcId="{8B0783B3-20CF-4685-B194-C2378EA66235}" destId="{D52C8648-4505-4BC3-8D2B-A6A96A48D5AC}" srcOrd="0" destOrd="0" presId="urn:microsoft.com/office/officeart/2009/3/layout/PieProcess"/>
    <dgm:cxn modelId="{4443C753-F94E-4E9D-8B3B-C5B9FF554956}" srcId="{D9767678-A942-499B-8039-16F4966A9ED7}" destId="{6134F01E-90F5-419F-B9DA-F8AE4845F568}" srcOrd="3" destOrd="0" parTransId="{0EEEB70E-BFCD-47AF-AAC5-68A811971B91}" sibTransId="{ED4262A4-E92B-455D-9B77-83EE2FA28548}"/>
    <dgm:cxn modelId="{B5A28657-AB99-4662-BDC7-83D40791D50C}" srcId="{D9767678-A942-499B-8039-16F4966A9ED7}" destId="{B872A6DD-534D-4F24-A5F7-EEC0603C25E2}" srcOrd="0" destOrd="0" parTransId="{6C7AAE39-2269-400D-A51E-D5587FFF52F8}" sibTransId="{40FDF336-70CB-4CCD-888F-CCC123545C6E}"/>
    <dgm:cxn modelId="{B0399459-E869-4F9C-95A1-0B08409FC449}" type="presOf" srcId="{F24CBB53-8BF9-4A2E-A3B9-95E13DAAE39F}" destId="{409DA6F0-AF78-44EF-8DDA-B265DBF0638D}" srcOrd="0" destOrd="0" presId="urn:microsoft.com/office/officeart/2009/3/layout/PieProcess"/>
    <dgm:cxn modelId="{54A6D885-F0B2-4EDE-9972-942008CB34F7}" srcId="{D9767678-A942-499B-8039-16F4966A9ED7}" destId="{8B0783B3-20CF-4685-B194-C2378EA66235}" srcOrd="5" destOrd="0" parTransId="{7EC67483-BF6C-41D6-A72A-9B51BF331104}" sibTransId="{23CBC8E6-AB72-4B66-8453-AEA3EB9A5FFF}"/>
    <dgm:cxn modelId="{5B5C58A1-31C5-459B-BDDC-CF19FFCD76F9}" srcId="{D9767678-A942-499B-8039-16F4966A9ED7}" destId="{223AA2B2-977E-42AC-A392-4AE94F3FDF08}" srcOrd="4" destOrd="0" parTransId="{7CB4E772-2766-4D8D-BB7C-6ACB45B074E0}" sibTransId="{45B8717B-3DEC-46AF-BDDB-10E4905E2F44}"/>
    <dgm:cxn modelId="{BE3A5CD1-7FEC-46F4-B729-414880DB1404}" srcId="{D9767678-A942-499B-8039-16F4966A9ED7}" destId="{F24CBB53-8BF9-4A2E-A3B9-95E13DAAE39F}" srcOrd="1" destOrd="0" parTransId="{D8099363-5260-4F9F-AE4D-7FA38A782089}" sibTransId="{7CD3A254-6A39-47B8-96AF-C0BC1C194E69}"/>
    <dgm:cxn modelId="{C4894DDB-4B05-427B-B2C8-56961A3E0BC9}" type="presOf" srcId="{223AA2B2-977E-42AC-A392-4AE94F3FDF08}" destId="{E85D3AF9-A4D9-4A32-843D-BF1D67CA3FC8}" srcOrd="0" destOrd="0" presId="urn:microsoft.com/office/officeart/2009/3/layout/PieProcess"/>
    <dgm:cxn modelId="{36888DEF-ADFF-4BC9-9D67-F6B0F6DED509}" srcId="{D9767678-A942-499B-8039-16F4966A9ED7}" destId="{EF82AC54-794F-4A20-B1E2-EFD0B8BF8A21}" srcOrd="2" destOrd="0" parTransId="{0D135B02-D1D5-4AED-AFE0-9891758240CB}" sibTransId="{08474611-F386-4F2C-95D3-3D166604F042}"/>
    <dgm:cxn modelId="{E564C126-2223-4D5A-9399-877C381C8BDF}" type="presParOf" srcId="{E2513FE6-1EF8-42AA-B788-4C9FC3E41834}" destId="{56C91A59-9762-4E6D-9982-07CC223F5275}" srcOrd="0" destOrd="0" presId="urn:microsoft.com/office/officeart/2009/3/layout/PieProcess"/>
    <dgm:cxn modelId="{2FCDECE9-12CA-4A44-B56D-75881069C329}" type="presParOf" srcId="{56C91A59-9762-4E6D-9982-07CC223F5275}" destId="{A2BE80DE-337C-43CC-A551-E65480D9932B}" srcOrd="0" destOrd="0" presId="urn:microsoft.com/office/officeart/2009/3/layout/PieProcess"/>
    <dgm:cxn modelId="{43E8664F-7610-4F74-8685-A6EB5F16979E}" type="presParOf" srcId="{56C91A59-9762-4E6D-9982-07CC223F5275}" destId="{57FCF7DF-602B-4CE4-A87E-58A9BB3452ED}" srcOrd="1" destOrd="0" presId="urn:microsoft.com/office/officeart/2009/3/layout/PieProcess"/>
    <dgm:cxn modelId="{CCE109DF-8CC2-4C03-A0D3-472909424B1D}" type="presParOf" srcId="{56C91A59-9762-4E6D-9982-07CC223F5275}" destId="{88A4430A-6141-4BEB-83B7-2A63CF38EDDC}" srcOrd="2" destOrd="0" presId="urn:microsoft.com/office/officeart/2009/3/layout/PieProcess"/>
    <dgm:cxn modelId="{1A63DB44-4D39-485B-A206-ADD4685838F5}" type="presParOf" srcId="{E2513FE6-1EF8-42AA-B788-4C9FC3E41834}" destId="{3D194931-C38D-4C93-9812-CBDC68B27A55}" srcOrd="1" destOrd="0" presId="urn:microsoft.com/office/officeart/2009/3/layout/PieProcess"/>
    <dgm:cxn modelId="{80C05B3E-78A0-4D18-AEE1-0A33B1CDEC4D}" type="presParOf" srcId="{3D194931-C38D-4C93-9812-CBDC68B27A55}" destId="{E66BA33D-B89B-4408-9CBE-D746DDA73EE6}" srcOrd="0" destOrd="0" presId="urn:microsoft.com/office/officeart/2009/3/layout/PieProcess"/>
    <dgm:cxn modelId="{0A7FCE09-7ABA-4B12-97CA-4C14E61337E6}" type="presParOf" srcId="{3D194931-C38D-4C93-9812-CBDC68B27A55}" destId="{7547BADF-78C9-418F-99D7-BEC3977DDC7A}" srcOrd="1" destOrd="0" presId="urn:microsoft.com/office/officeart/2009/3/layout/PieProcess"/>
    <dgm:cxn modelId="{BB4F5FC7-6782-4CA0-A96A-317607B41AA7}" type="presParOf" srcId="{3D194931-C38D-4C93-9812-CBDC68B27A55}" destId="{409DA6F0-AF78-44EF-8DDA-B265DBF0638D}" srcOrd="2" destOrd="0" presId="urn:microsoft.com/office/officeart/2009/3/layout/PieProcess"/>
    <dgm:cxn modelId="{E0186112-7B57-43A4-9B15-E0497B2EA0E6}" type="presParOf" srcId="{E2513FE6-1EF8-42AA-B788-4C9FC3E41834}" destId="{E1E7576F-D3D5-424E-B83C-4116DA60FF9A}" srcOrd="2" destOrd="0" presId="urn:microsoft.com/office/officeart/2009/3/layout/PieProcess"/>
    <dgm:cxn modelId="{5F8A68DB-5BDA-4446-B9FD-67026441612E}" type="presParOf" srcId="{E1E7576F-D3D5-424E-B83C-4116DA60FF9A}" destId="{8A928FDC-C032-444D-9239-32BB4F241C2A}" srcOrd="0" destOrd="0" presId="urn:microsoft.com/office/officeart/2009/3/layout/PieProcess"/>
    <dgm:cxn modelId="{431F6ED9-2F15-4DC3-BF00-E722C419C0BD}" type="presParOf" srcId="{E1E7576F-D3D5-424E-B83C-4116DA60FF9A}" destId="{DAB5CEDD-6457-4D43-8655-098804D5412D}" srcOrd="1" destOrd="0" presId="urn:microsoft.com/office/officeart/2009/3/layout/PieProcess"/>
    <dgm:cxn modelId="{F287F2D6-6BFF-41F5-9015-8A1239073715}" type="presParOf" srcId="{E1E7576F-D3D5-424E-B83C-4116DA60FF9A}" destId="{C6C8089E-42C3-4A58-98EC-BD68113312B3}" srcOrd="2" destOrd="0" presId="urn:microsoft.com/office/officeart/2009/3/layout/PieProcess"/>
    <dgm:cxn modelId="{4301A998-F2C4-4CD4-B54C-992E5A03DFCB}" type="presParOf" srcId="{E2513FE6-1EF8-42AA-B788-4C9FC3E41834}" destId="{5D8D7D8F-CEC1-40BC-BAED-66C0CD9D397C}" srcOrd="3" destOrd="0" presId="urn:microsoft.com/office/officeart/2009/3/layout/PieProcess"/>
    <dgm:cxn modelId="{19C5C655-03CA-4A3D-8B29-20212AC6F0F3}" type="presParOf" srcId="{5D8D7D8F-CEC1-40BC-BAED-66C0CD9D397C}" destId="{47A19FCA-A2F7-4810-8DCD-37469DBEEADC}" srcOrd="0" destOrd="0" presId="urn:microsoft.com/office/officeart/2009/3/layout/PieProcess"/>
    <dgm:cxn modelId="{6539D5A0-12C4-4EF7-8DA0-54420184A05E}" type="presParOf" srcId="{5D8D7D8F-CEC1-40BC-BAED-66C0CD9D397C}" destId="{0CE98886-5777-4CE4-B517-96B20BAD59D3}" srcOrd="1" destOrd="0" presId="urn:microsoft.com/office/officeart/2009/3/layout/PieProcess"/>
    <dgm:cxn modelId="{46E54C4A-C6F1-4A04-A754-63A57F5EE3B4}" type="presParOf" srcId="{5D8D7D8F-CEC1-40BC-BAED-66C0CD9D397C}" destId="{2B160F11-563A-452E-92BB-6577808C76AC}" srcOrd="2" destOrd="0" presId="urn:microsoft.com/office/officeart/2009/3/layout/PieProcess"/>
    <dgm:cxn modelId="{49DD6CDB-29DB-474D-AFB8-67B494B7DA0B}" type="presParOf" srcId="{E2513FE6-1EF8-42AA-B788-4C9FC3E41834}" destId="{A468F60A-1147-49DD-8159-F3A3A6F4132A}" srcOrd="4" destOrd="0" presId="urn:microsoft.com/office/officeart/2009/3/layout/PieProcess"/>
    <dgm:cxn modelId="{B0A9311D-2FE0-43A9-8BBF-A0250899BD1A}" type="presParOf" srcId="{A468F60A-1147-49DD-8159-F3A3A6F4132A}" destId="{82963A6F-A14B-4C7B-870B-E27932069103}" srcOrd="0" destOrd="0" presId="urn:microsoft.com/office/officeart/2009/3/layout/PieProcess"/>
    <dgm:cxn modelId="{F69961D6-91AE-41CC-920B-19BA17478E24}" type="presParOf" srcId="{A468F60A-1147-49DD-8159-F3A3A6F4132A}" destId="{899D01EF-1343-4AAA-880F-FDFDD5824095}" srcOrd="1" destOrd="0" presId="urn:microsoft.com/office/officeart/2009/3/layout/PieProcess"/>
    <dgm:cxn modelId="{789DD96D-02DA-44FC-B1B3-E0E935B36CD8}" type="presParOf" srcId="{A468F60A-1147-49DD-8159-F3A3A6F4132A}" destId="{E85D3AF9-A4D9-4A32-843D-BF1D67CA3FC8}" srcOrd="2" destOrd="0" presId="urn:microsoft.com/office/officeart/2009/3/layout/PieProcess"/>
    <dgm:cxn modelId="{64885417-299E-4000-B7DB-41DBEF902A29}" type="presParOf" srcId="{E2513FE6-1EF8-42AA-B788-4C9FC3E41834}" destId="{3766A30A-F897-4FF0-A74A-CE1B6D5D4852}" srcOrd="5" destOrd="0" presId="urn:microsoft.com/office/officeart/2009/3/layout/PieProcess"/>
    <dgm:cxn modelId="{171155D2-3440-4D02-A77B-1C29C42D7A66}" type="presParOf" srcId="{3766A30A-F897-4FF0-A74A-CE1B6D5D4852}" destId="{FEDAE8F9-C83E-41BC-BA84-6710C2C14A43}" srcOrd="0" destOrd="0" presId="urn:microsoft.com/office/officeart/2009/3/layout/PieProcess"/>
    <dgm:cxn modelId="{3E2E103A-D7F1-4802-B69C-2DAF0CAE1B54}" type="presParOf" srcId="{3766A30A-F897-4FF0-A74A-CE1B6D5D4852}" destId="{85327756-7325-4B73-83BB-03E15717078F}" srcOrd="1" destOrd="0" presId="urn:microsoft.com/office/officeart/2009/3/layout/PieProcess"/>
    <dgm:cxn modelId="{64192277-F2EF-4E7D-960F-E5CDBB58EA6B}" type="presParOf" srcId="{3766A30A-F897-4FF0-A74A-CE1B6D5D4852}" destId="{D52C8648-4505-4BC3-8D2B-A6A96A48D5AC}" srcOrd="2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E0062-124E-4ADF-B38E-768D2A3BFB45}" type="doc">
      <dgm:prSet loTypeId="urn:microsoft.com/office/officeart/2005/8/layout/venn1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7B7C0E62-71BE-4B42-9302-06BE256DA1B3}">
      <dgm:prSet phldrT="[Text]"/>
      <dgm:spPr/>
      <dgm:t>
        <a:bodyPr/>
        <a:lstStyle/>
        <a:p>
          <a:r>
            <a:rPr lang="en-GB" noProof="0" dirty="0"/>
            <a:t>Leaders</a:t>
          </a:r>
        </a:p>
      </dgm:t>
    </dgm:pt>
    <dgm:pt modelId="{BA73B3A0-B619-428A-BFC4-2724C8DDFAA7}" type="parTrans" cxnId="{93665D86-7024-4120-BE1C-53D14984163B}">
      <dgm:prSet/>
      <dgm:spPr/>
      <dgm:t>
        <a:bodyPr/>
        <a:lstStyle/>
        <a:p>
          <a:endParaRPr lang="en-GB" noProof="0" dirty="0"/>
        </a:p>
      </dgm:t>
    </dgm:pt>
    <dgm:pt modelId="{52D03220-9A65-4490-B038-D9DAF0354C41}" type="sibTrans" cxnId="{93665D86-7024-4120-BE1C-53D14984163B}">
      <dgm:prSet/>
      <dgm:spPr/>
      <dgm:t>
        <a:bodyPr/>
        <a:lstStyle/>
        <a:p>
          <a:endParaRPr lang="en-GB" noProof="0" dirty="0"/>
        </a:p>
      </dgm:t>
    </dgm:pt>
    <dgm:pt modelId="{58822BBB-D4EE-46B9-A9F0-CAAD03D66AB4}">
      <dgm:prSet phldrT="[Text]"/>
      <dgm:spPr/>
      <dgm:t>
        <a:bodyPr/>
        <a:lstStyle/>
        <a:p>
          <a:r>
            <a:rPr lang="en-GB" noProof="0" dirty="0"/>
            <a:t>Managers</a:t>
          </a:r>
        </a:p>
      </dgm:t>
    </dgm:pt>
    <dgm:pt modelId="{144610E1-6A21-4D8F-AD3F-FA6A81E1EE9B}" type="parTrans" cxnId="{B2CEDD61-F72D-4FA2-A36F-8218CEE2FC05}">
      <dgm:prSet/>
      <dgm:spPr/>
      <dgm:t>
        <a:bodyPr/>
        <a:lstStyle/>
        <a:p>
          <a:endParaRPr lang="en-GB" noProof="0" dirty="0"/>
        </a:p>
      </dgm:t>
    </dgm:pt>
    <dgm:pt modelId="{D431F03E-18BC-470C-B1F1-7A25E32899A6}" type="sibTrans" cxnId="{B2CEDD61-F72D-4FA2-A36F-8218CEE2FC05}">
      <dgm:prSet/>
      <dgm:spPr/>
      <dgm:t>
        <a:bodyPr/>
        <a:lstStyle/>
        <a:p>
          <a:endParaRPr lang="en-GB" noProof="0" dirty="0"/>
        </a:p>
      </dgm:t>
    </dgm:pt>
    <dgm:pt modelId="{04146D33-5158-47FB-9FBA-1FDC1E089D9C}">
      <dgm:prSet phldrT="[Text]"/>
      <dgm:spPr/>
      <dgm:t>
        <a:bodyPr/>
        <a:lstStyle/>
        <a:p>
          <a:r>
            <a:rPr lang="en-GB" noProof="0" dirty="0"/>
            <a:t>Do the right things</a:t>
          </a:r>
        </a:p>
      </dgm:t>
    </dgm:pt>
    <dgm:pt modelId="{90C616FF-2AFC-4811-BE99-50E3C0572060}" type="parTrans" cxnId="{1F1B5EE0-D30D-4668-BFF5-E845EA29237E}">
      <dgm:prSet/>
      <dgm:spPr/>
      <dgm:t>
        <a:bodyPr/>
        <a:lstStyle/>
        <a:p>
          <a:endParaRPr lang="en-GB" noProof="0" dirty="0"/>
        </a:p>
      </dgm:t>
    </dgm:pt>
    <dgm:pt modelId="{47B279A5-A234-4AB2-B2FD-0D2901A2D09B}" type="sibTrans" cxnId="{1F1B5EE0-D30D-4668-BFF5-E845EA29237E}">
      <dgm:prSet/>
      <dgm:spPr/>
      <dgm:t>
        <a:bodyPr/>
        <a:lstStyle/>
        <a:p>
          <a:endParaRPr lang="en-GB" noProof="0" dirty="0"/>
        </a:p>
      </dgm:t>
    </dgm:pt>
    <dgm:pt modelId="{FFAE3524-F33C-46A0-A817-563BAEF3654A}">
      <dgm:prSet phldrT="[Text]"/>
      <dgm:spPr/>
      <dgm:t>
        <a:bodyPr/>
        <a:lstStyle/>
        <a:p>
          <a:r>
            <a:rPr lang="en-GB" noProof="0" dirty="0"/>
            <a:t>Develop new processes</a:t>
          </a:r>
        </a:p>
      </dgm:t>
    </dgm:pt>
    <dgm:pt modelId="{C7E67D39-F18B-437B-A2C3-708945204171}" type="parTrans" cxnId="{562EE2CE-859B-498D-9EDE-9CE8DDADB030}">
      <dgm:prSet/>
      <dgm:spPr/>
      <dgm:t>
        <a:bodyPr/>
        <a:lstStyle/>
        <a:p>
          <a:endParaRPr lang="en-GB" noProof="0" dirty="0"/>
        </a:p>
      </dgm:t>
    </dgm:pt>
    <dgm:pt modelId="{9C70CB22-810B-49F4-8685-05932651A454}" type="sibTrans" cxnId="{562EE2CE-859B-498D-9EDE-9CE8DDADB030}">
      <dgm:prSet/>
      <dgm:spPr/>
      <dgm:t>
        <a:bodyPr/>
        <a:lstStyle/>
        <a:p>
          <a:endParaRPr lang="en-GB" noProof="0" dirty="0"/>
        </a:p>
      </dgm:t>
    </dgm:pt>
    <dgm:pt modelId="{4691DE0B-013F-44E7-BC0B-937DD4651809}">
      <dgm:prSet phldrT="[Text]"/>
      <dgm:spPr/>
      <dgm:t>
        <a:bodyPr/>
        <a:lstStyle/>
        <a:p>
          <a:r>
            <a:rPr lang="en-GB" noProof="0" dirty="0"/>
            <a:t>Innovate + originate</a:t>
          </a:r>
        </a:p>
      </dgm:t>
    </dgm:pt>
    <dgm:pt modelId="{A1E422F1-557B-437E-9E90-1DC3E1016471}" type="parTrans" cxnId="{33B445AA-4BF7-49D7-A3AB-210373AFA0C1}">
      <dgm:prSet/>
      <dgm:spPr/>
      <dgm:t>
        <a:bodyPr/>
        <a:lstStyle/>
        <a:p>
          <a:endParaRPr lang="en-GB" noProof="0" dirty="0"/>
        </a:p>
      </dgm:t>
    </dgm:pt>
    <dgm:pt modelId="{DE71F3F4-BDF5-456E-BF24-B6D08934C492}" type="sibTrans" cxnId="{33B445AA-4BF7-49D7-A3AB-210373AFA0C1}">
      <dgm:prSet/>
      <dgm:spPr/>
      <dgm:t>
        <a:bodyPr/>
        <a:lstStyle/>
        <a:p>
          <a:endParaRPr lang="en-GB" noProof="0" dirty="0"/>
        </a:p>
      </dgm:t>
    </dgm:pt>
    <dgm:pt modelId="{147BBAEA-260A-459A-A4EB-C76D98E52C6D}">
      <dgm:prSet phldrT="[Text]"/>
      <dgm:spPr/>
      <dgm:t>
        <a:bodyPr/>
        <a:lstStyle/>
        <a:p>
          <a:r>
            <a:rPr lang="en-GB" noProof="0" dirty="0"/>
            <a:t>Earn their position</a:t>
          </a:r>
        </a:p>
      </dgm:t>
    </dgm:pt>
    <dgm:pt modelId="{72B9F9DC-EF13-4AC2-8451-03C7513EF10F}" type="parTrans" cxnId="{FB46DE39-5F6D-459F-9586-F35A292296A2}">
      <dgm:prSet/>
      <dgm:spPr/>
      <dgm:t>
        <a:bodyPr/>
        <a:lstStyle/>
        <a:p>
          <a:endParaRPr lang="en-GB" noProof="0" dirty="0"/>
        </a:p>
      </dgm:t>
    </dgm:pt>
    <dgm:pt modelId="{5242635E-19FE-42FF-B198-A7FA8D75081D}" type="sibTrans" cxnId="{FB46DE39-5F6D-459F-9586-F35A292296A2}">
      <dgm:prSet/>
      <dgm:spPr/>
      <dgm:t>
        <a:bodyPr/>
        <a:lstStyle/>
        <a:p>
          <a:endParaRPr lang="en-GB" noProof="0" dirty="0"/>
        </a:p>
      </dgm:t>
    </dgm:pt>
    <dgm:pt modelId="{9C9184F9-00D3-4664-A0E8-1D5709A7B828}">
      <dgm:prSet phldrT="[Text]"/>
      <dgm:spPr/>
      <dgm:t>
        <a:bodyPr/>
        <a:lstStyle/>
        <a:p>
          <a:r>
            <a:rPr lang="en-GB" noProof="0" dirty="0"/>
            <a:t>Command respect</a:t>
          </a:r>
        </a:p>
      </dgm:t>
    </dgm:pt>
    <dgm:pt modelId="{63E3B477-E871-48C0-9025-7C98C117E877}" type="parTrans" cxnId="{79C070E0-89AC-40AE-AF04-CBE50E2A5579}">
      <dgm:prSet/>
      <dgm:spPr/>
      <dgm:t>
        <a:bodyPr/>
        <a:lstStyle/>
        <a:p>
          <a:endParaRPr lang="en-GB" noProof="0" dirty="0"/>
        </a:p>
      </dgm:t>
    </dgm:pt>
    <dgm:pt modelId="{11DA5AEF-EA85-40BD-92B8-FD38B2AA5F15}" type="sibTrans" cxnId="{79C070E0-89AC-40AE-AF04-CBE50E2A5579}">
      <dgm:prSet/>
      <dgm:spPr/>
      <dgm:t>
        <a:bodyPr/>
        <a:lstStyle/>
        <a:p>
          <a:endParaRPr lang="en-GB" noProof="0" dirty="0"/>
        </a:p>
      </dgm:t>
    </dgm:pt>
    <dgm:pt modelId="{FD957A3D-36C8-4C2E-B215-199F3A3D813B}">
      <dgm:prSet phldrT="[Text]"/>
      <dgm:spPr/>
      <dgm:t>
        <a:bodyPr/>
        <a:lstStyle/>
        <a:p>
          <a:r>
            <a:rPr lang="en-GB" noProof="0" dirty="0"/>
            <a:t>Focus on people</a:t>
          </a:r>
        </a:p>
      </dgm:t>
    </dgm:pt>
    <dgm:pt modelId="{A22C3B28-529D-439D-B0B1-0DA644BAB9DD}" type="parTrans" cxnId="{52D87C17-01A9-4622-ABA6-DF6C89DD4222}">
      <dgm:prSet/>
      <dgm:spPr/>
      <dgm:t>
        <a:bodyPr/>
        <a:lstStyle/>
        <a:p>
          <a:endParaRPr lang="en-GB" noProof="0" dirty="0"/>
        </a:p>
      </dgm:t>
    </dgm:pt>
    <dgm:pt modelId="{40AEDE64-0A90-49AC-9851-ADB49330377C}" type="sibTrans" cxnId="{52D87C17-01A9-4622-ABA6-DF6C89DD4222}">
      <dgm:prSet/>
      <dgm:spPr/>
      <dgm:t>
        <a:bodyPr/>
        <a:lstStyle/>
        <a:p>
          <a:endParaRPr lang="en-GB" noProof="0" dirty="0"/>
        </a:p>
      </dgm:t>
    </dgm:pt>
    <dgm:pt modelId="{D6522608-D830-4B9B-9327-CDAEEF0F91FA}">
      <dgm:prSet phldrT="[Text]"/>
      <dgm:spPr/>
      <dgm:t>
        <a:bodyPr/>
        <a:lstStyle/>
        <a:p>
          <a:r>
            <a:rPr lang="en-GB" noProof="0" dirty="0"/>
            <a:t>Inspire trust</a:t>
          </a:r>
        </a:p>
      </dgm:t>
    </dgm:pt>
    <dgm:pt modelId="{45F14CFD-0CAC-44DD-BEB6-E7719C10350C}" type="parTrans" cxnId="{6305C3F4-0266-48DF-9BED-7C595D72D047}">
      <dgm:prSet/>
      <dgm:spPr/>
      <dgm:t>
        <a:bodyPr/>
        <a:lstStyle/>
        <a:p>
          <a:endParaRPr lang="en-GB" noProof="0" dirty="0"/>
        </a:p>
      </dgm:t>
    </dgm:pt>
    <dgm:pt modelId="{703AE04C-174F-424B-9295-12A97E3995EC}" type="sibTrans" cxnId="{6305C3F4-0266-48DF-9BED-7C595D72D047}">
      <dgm:prSet/>
      <dgm:spPr/>
      <dgm:t>
        <a:bodyPr/>
        <a:lstStyle/>
        <a:p>
          <a:endParaRPr lang="en-GB" noProof="0" dirty="0"/>
        </a:p>
      </dgm:t>
    </dgm:pt>
    <dgm:pt modelId="{F65EF432-FC2B-4AA1-A279-9F45AB892BB5}">
      <dgm:prSet phldrT="[Text]"/>
      <dgm:spPr/>
      <dgm:t>
        <a:bodyPr/>
        <a:lstStyle/>
        <a:p>
          <a:r>
            <a:rPr lang="en-GB" noProof="0" dirty="0"/>
            <a:t>Focus on potential</a:t>
          </a:r>
        </a:p>
      </dgm:t>
    </dgm:pt>
    <dgm:pt modelId="{0B6C8C02-7078-4E32-BA8B-77F5497A7B3C}" type="parTrans" cxnId="{2BE114F0-6389-46E0-AB3A-5FC787C522F7}">
      <dgm:prSet/>
      <dgm:spPr/>
      <dgm:t>
        <a:bodyPr/>
        <a:lstStyle/>
        <a:p>
          <a:endParaRPr lang="en-GB" noProof="0" dirty="0"/>
        </a:p>
      </dgm:t>
    </dgm:pt>
    <dgm:pt modelId="{B49075EA-25CE-4E97-BFD8-281C12C13EF1}" type="sibTrans" cxnId="{2BE114F0-6389-46E0-AB3A-5FC787C522F7}">
      <dgm:prSet/>
      <dgm:spPr/>
      <dgm:t>
        <a:bodyPr/>
        <a:lstStyle/>
        <a:p>
          <a:endParaRPr lang="en-GB" noProof="0" dirty="0"/>
        </a:p>
      </dgm:t>
    </dgm:pt>
    <dgm:pt modelId="{F17AF74A-4A1F-4BA0-85B5-B00D3F40DF55}">
      <dgm:prSet phldrT="[Text]"/>
      <dgm:spPr/>
      <dgm:t>
        <a:bodyPr/>
        <a:lstStyle/>
        <a:p>
          <a:r>
            <a:rPr lang="en-GB" noProof="0" dirty="0"/>
            <a:t>Have long-term goal</a:t>
          </a:r>
        </a:p>
        <a:p>
          <a:endParaRPr lang="en-GB" noProof="0" dirty="0"/>
        </a:p>
      </dgm:t>
    </dgm:pt>
    <dgm:pt modelId="{D0C07D9C-699F-4E2E-8870-AD2112DD97DF}" type="parTrans" cxnId="{5EC2B588-E8D2-40F5-8C41-20038E2A75D0}">
      <dgm:prSet/>
      <dgm:spPr/>
      <dgm:t>
        <a:bodyPr/>
        <a:lstStyle/>
        <a:p>
          <a:endParaRPr lang="en-GB" noProof="0" dirty="0"/>
        </a:p>
      </dgm:t>
    </dgm:pt>
    <dgm:pt modelId="{66FF9C56-6F94-415D-A1DE-7E8C2C239935}" type="sibTrans" cxnId="{5EC2B588-E8D2-40F5-8C41-20038E2A75D0}">
      <dgm:prSet/>
      <dgm:spPr/>
      <dgm:t>
        <a:bodyPr/>
        <a:lstStyle/>
        <a:p>
          <a:endParaRPr lang="en-GB" noProof="0" dirty="0"/>
        </a:p>
      </dgm:t>
    </dgm:pt>
    <dgm:pt modelId="{D5DFA9B7-7C80-49D7-B3B9-FBE54DF9F7E5}">
      <dgm:prSet phldrT="[Text]"/>
      <dgm:spPr/>
      <dgm:t>
        <a:bodyPr/>
        <a:lstStyle/>
        <a:p>
          <a:r>
            <a:rPr lang="en-GB" noProof="0" dirty="0"/>
            <a:t>Do Things right</a:t>
          </a:r>
        </a:p>
      </dgm:t>
    </dgm:pt>
    <dgm:pt modelId="{912A15BD-2CB2-433C-A039-394B2FF8DC30}" type="parTrans" cxnId="{343BD41A-0A57-4F51-BE4C-E03862024B90}">
      <dgm:prSet/>
      <dgm:spPr/>
      <dgm:t>
        <a:bodyPr/>
        <a:lstStyle/>
        <a:p>
          <a:endParaRPr lang="en-GB" noProof="0" dirty="0"/>
        </a:p>
      </dgm:t>
    </dgm:pt>
    <dgm:pt modelId="{8A8FF6A3-AD6F-4997-82B2-5CBCACB94A91}" type="sibTrans" cxnId="{343BD41A-0A57-4F51-BE4C-E03862024B90}">
      <dgm:prSet/>
      <dgm:spPr/>
      <dgm:t>
        <a:bodyPr/>
        <a:lstStyle/>
        <a:p>
          <a:endParaRPr lang="en-GB" noProof="0" dirty="0"/>
        </a:p>
      </dgm:t>
    </dgm:pt>
    <dgm:pt modelId="{E4A5454C-FA91-45A2-B7E4-868B6C75EE1F}">
      <dgm:prSet phldrT="[Text]"/>
      <dgm:spPr/>
      <dgm:t>
        <a:bodyPr/>
        <a:lstStyle/>
        <a:p>
          <a:r>
            <a:rPr lang="en-GB" noProof="0" dirty="0"/>
            <a:t>Maintain status quo</a:t>
          </a:r>
        </a:p>
      </dgm:t>
    </dgm:pt>
    <dgm:pt modelId="{8603991B-985A-49B6-BB7A-50E8F6ED8D0F}" type="parTrans" cxnId="{7EFE610A-8B99-4B6C-9104-E5B45CF934BF}">
      <dgm:prSet/>
      <dgm:spPr/>
      <dgm:t>
        <a:bodyPr/>
        <a:lstStyle/>
        <a:p>
          <a:endParaRPr lang="en-GB" noProof="0" dirty="0"/>
        </a:p>
      </dgm:t>
    </dgm:pt>
    <dgm:pt modelId="{25181805-E097-42A7-9A2B-9F023225386C}" type="sibTrans" cxnId="{7EFE610A-8B99-4B6C-9104-E5B45CF934BF}">
      <dgm:prSet/>
      <dgm:spPr/>
      <dgm:t>
        <a:bodyPr/>
        <a:lstStyle/>
        <a:p>
          <a:endParaRPr lang="en-GB" noProof="0" dirty="0"/>
        </a:p>
      </dgm:t>
    </dgm:pt>
    <dgm:pt modelId="{FCA67FBD-4CCB-4A49-A93F-C1B728B36331}">
      <dgm:prSet phldrT="[Text]"/>
      <dgm:spPr/>
      <dgm:t>
        <a:bodyPr/>
        <a:lstStyle/>
        <a:p>
          <a:r>
            <a:rPr lang="en-GB" noProof="0" dirty="0"/>
            <a:t>Administer and imitate</a:t>
          </a:r>
        </a:p>
      </dgm:t>
    </dgm:pt>
    <dgm:pt modelId="{8C973F0B-406E-4AD3-A022-AA626FBA876A}" type="parTrans" cxnId="{AC014271-5B0D-415F-A01F-06A13A2DAD9A}">
      <dgm:prSet/>
      <dgm:spPr/>
      <dgm:t>
        <a:bodyPr/>
        <a:lstStyle/>
        <a:p>
          <a:endParaRPr lang="en-GB" noProof="0" dirty="0"/>
        </a:p>
      </dgm:t>
    </dgm:pt>
    <dgm:pt modelId="{88067779-D629-4BEB-BEFA-1F2A746EB45E}" type="sibTrans" cxnId="{AC014271-5B0D-415F-A01F-06A13A2DAD9A}">
      <dgm:prSet/>
      <dgm:spPr/>
      <dgm:t>
        <a:bodyPr/>
        <a:lstStyle/>
        <a:p>
          <a:endParaRPr lang="en-GB" noProof="0" dirty="0"/>
        </a:p>
      </dgm:t>
    </dgm:pt>
    <dgm:pt modelId="{09B88895-F5F6-4AFA-8696-3F5E5BEF7956}">
      <dgm:prSet phldrT="[Text]"/>
      <dgm:spPr/>
      <dgm:t>
        <a:bodyPr/>
        <a:lstStyle/>
        <a:p>
          <a:r>
            <a:rPr lang="en-GB" noProof="0" dirty="0"/>
            <a:t>State their position</a:t>
          </a:r>
        </a:p>
      </dgm:t>
    </dgm:pt>
    <dgm:pt modelId="{E3748B0A-7FBE-4D3D-92D6-27907032685B}" type="parTrans" cxnId="{818EA3FD-3B7C-4C80-9BCE-789EDE4FA756}">
      <dgm:prSet/>
      <dgm:spPr/>
      <dgm:t>
        <a:bodyPr/>
        <a:lstStyle/>
        <a:p>
          <a:endParaRPr lang="en-GB" noProof="0" dirty="0"/>
        </a:p>
      </dgm:t>
    </dgm:pt>
    <dgm:pt modelId="{3E053837-D5CF-48D2-B0B3-53D095C8506C}" type="sibTrans" cxnId="{818EA3FD-3B7C-4C80-9BCE-789EDE4FA756}">
      <dgm:prSet/>
      <dgm:spPr/>
      <dgm:t>
        <a:bodyPr/>
        <a:lstStyle/>
        <a:p>
          <a:endParaRPr lang="en-GB" noProof="0" dirty="0"/>
        </a:p>
      </dgm:t>
    </dgm:pt>
    <dgm:pt modelId="{873B240C-0719-4CE0-8BD4-8EE8BCD93BB4}">
      <dgm:prSet phldrT="[Text]"/>
      <dgm:spPr/>
      <dgm:t>
        <a:bodyPr/>
        <a:lstStyle/>
        <a:p>
          <a:r>
            <a:rPr lang="en-GB" noProof="0" dirty="0"/>
            <a:t>Demand respect</a:t>
          </a:r>
        </a:p>
      </dgm:t>
    </dgm:pt>
    <dgm:pt modelId="{4C4E4165-4C7E-40C2-9DCF-EE3C4E9E8AE1}" type="parTrans" cxnId="{B198587B-8E16-4FF1-970F-A2679122EBC3}">
      <dgm:prSet/>
      <dgm:spPr/>
      <dgm:t>
        <a:bodyPr/>
        <a:lstStyle/>
        <a:p>
          <a:endParaRPr lang="en-GB" noProof="0" dirty="0"/>
        </a:p>
      </dgm:t>
    </dgm:pt>
    <dgm:pt modelId="{E6AAB3A3-C26E-4B18-86F0-993F5C57FB5C}" type="sibTrans" cxnId="{B198587B-8E16-4FF1-970F-A2679122EBC3}">
      <dgm:prSet/>
      <dgm:spPr/>
      <dgm:t>
        <a:bodyPr/>
        <a:lstStyle/>
        <a:p>
          <a:endParaRPr lang="en-GB" noProof="0" dirty="0"/>
        </a:p>
      </dgm:t>
    </dgm:pt>
    <dgm:pt modelId="{7D6EDA96-977F-48FA-915A-496B3D1583D7}">
      <dgm:prSet phldrT="[Text]"/>
      <dgm:spPr/>
      <dgm:t>
        <a:bodyPr/>
        <a:lstStyle/>
        <a:p>
          <a:r>
            <a:rPr lang="en-GB" noProof="0" dirty="0"/>
            <a:t>Focus on systems</a:t>
          </a:r>
        </a:p>
      </dgm:t>
    </dgm:pt>
    <dgm:pt modelId="{2B9E2494-79EE-4A4D-914B-61E02B7272DD}" type="parTrans" cxnId="{C81CE22A-75D5-4CB2-B48B-2BE594BD3F24}">
      <dgm:prSet/>
      <dgm:spPr/>
      <dgm:t>
        <a:bodyPr/>
        <a:lstStyle/>
        <a:p>
          <a:endParaRPr lang="en-GB" noProof="0" dirty="0"/>
        </a:p>
      </dgm:t>
    </dgm:pt>
    <dgm:pt modelId="{6DBF2BAC-4711-4229-B382-62D42DE1D462}" type="sibTrans" cxnId="{C81CE22A-75D5-4CB2-B48B-2BE594BD3F24}">
      <dgm:prSet/>
      <dgm:spPr/>
      <dgm:t>
        <a:bodyPr/>
        <a:lstStyle/>
        <a:p>
          <a:endParaRPr lang="en-GB" noProof="0" dirty="0"/>
        </a:p>
      </dgm:t>
    </dgm:pt>
    <dgm:pt modelId="{DE29F0EF-8786-400F-9536-650D138441AA}">
      <dgm:prSet phldrT="[Text]"/>
      <dgm:spPr/>
      <dgm:t>
        <a:bodyPr/>
        <a:lstStyle/>
        <a:p>
          <a:r>
            <a:rPr lang="en-GB" noProof="0" dirty="0"/>
            <a:t>Strive for control</a:t>
          </a:r>
        </a:p>
      </dgm:t>
    </dgm:pt>
    <dgm:pt modelId="{B64728E2-2D0F-4FCF-93E1-8D9F38A7DF59}" type="parTrans" cxnId="{607AF97F-E3C4-4721-9D2D-827329E63D48}">
      <dgm:prSet/>
      <dgm:spPr/>
      <dgm:t>
        <a:bodyPr/>
        <a:lstStyle/>
        <a:p>
          <a:endParaRPr lang="en-GB" noProof="0" dirty="0"/>
        </a:p>
      </dgm:t>
    </dgm:pt>
    <dgm:pt modelId="{8A4C82C3-8868-47F3-AD5D-3ADBC87EAC00}" type="sibTrans" cxnId="{607AF97F-E3C4-4721-9D2D-827329E63D48}">
      <dgm:prSet/>
      <dgm:spPr/>
      <dgm:t>
        <a:bodyPr/>
        <a:lstStyle/>
        <a:p>
          <a:endParaRPr lang="en-GB" noProof="0" dirty="0"/>
        </a:p>
      </dgm:t>
    </dgm:pt>
    <dgm:pt modelId="{76764733-DD47-41BD-AF16-0D941426FD09}">
      <dgm:prSet phldrT="[Text]"/>
      <dgm:spPr/>
      <dgm:t>
        <a:bodyPr/>
        <a:lstStyle/>
        <a:p>
          <a:r>
            <a:rPr lang="en-GB" noProof="0" dirty="0"/>
            <a:t>Focused on the bottom line</a:t>
          </a:r>
        </a:p>
      </dgm:t>
    </dgm:pt>
    <dgm:pt modelId="{46515BCF-EB39-40D1-8A61-8CBEF7A413DD}" type="parTrans" cxnId="{5AF0A1BF-0556-48BF-83A0-1F6E7500B78A}">
      <dgm:prSet/>
      <dgm:spPr/>
      <dgm:t>
        <a:bodyPr/>
        <a:lstStyle/>
        <a:p>
          <a:endParaRPr lang="en-GB" noProof="0" dirty="0"/>
        </a:p>
      </dgm:t>
    </dgm:pt>
    <dgm:pt modelId="{B3C5F00D-33E7-473B-BB4E-33BE20622C5A}" type="sibTrans" cxnId="{5AF0A1BF-0556-48BF-83A0-1F6E7500B78A}">
      <dgm:prSet/>
      <dgm:spPr/>
      <dgm:t>
        <a:bodyPr/>
        <a:lstStyle/>
        <a:p>
          <a:endParaRPr lang="en-GB" noProof="0" dirty="0"/>
        </a:p>
      </dgm:t>
    </dgm:pt>
    <dgm:pt modelId="{ED56578A-0A53-42EF-B29E-78049620A37C}">
      <dgm:prSet phldrT="[Text]"/>
      <dgm:spPr/>
      <dgm:t>
        <a:bodyPr/>
        <a:lstStyle/>
        <a:p>
          <a:r>
            <a:rPr lang="en-GB" noProof="0" dirty="0"/>
            <a:t>Short-term view</a:t>
          </a:r>
        </a:p>
      </dgm:t>
    </dgm:pt>
    <dgm:pt modelId="{F9980F29-4CEB-4CDA-B1A9-B00B583AE386}" type="parTrans" cxnId="{8D4BD833-F1E2-4B74-BBD6-50EAF85D6B0C}">
      <dgm:prSet/>
      <dgm:spPr/>
      <dgm:t>
        <a:bodyPr/>
        <a:lstStyle/>
        <a:p>
          <a:endParaRPr lang="en-GB" noProof="0" dirty="0"/>
        </a:p>
      </dgm:t>
    </dgm:pt>
    <dgm:pt modelId="{EA3F6072-A1CB-4947-A405-5514326E5756}" type="sibTrans" cxnId="{8D4BD833-F1E2-4B74-BBD6-50EAF85D6B0C}">
      <dgm:prSet/>
      <dgm:spPr/>
      <dgm:t>
        <a:bodyPr/>
        <a:lstStyle/>
        <a:p>
          <a:endParaRPr lang="en-GB" noProof="0" dirty="0"/>
        </a:p>
      </dgm:t>
    </dgm:pt>
    <dgm:pt modelId="{6E5DEFA0-3BBA-4B72-A640-F292B8DF7D5A}" type="pres">
      <dgm:prSet presAssocID="{214E0062-124E-4ADF-B38E-768D2A3BFB45}" presName="compositeShape" presStyleCnt="0">
        <dgm:presLayoutVars>
          <dgm:chMax val="7"/>
          <dgm:dir/>
          <dgm:resizeHandles val="exact"/>
        </dgm:presLayoutVars>
      </dgm:prSet>
      <dgm:spPr/>
    </dgm:pt>
    <dgm:pt modelId="{357CA956-5332-4508-93B0-52737A1D7B42}" type="pres">
      <dgm:prSet presAssocID="{7B7C0E62-71BE-4B42-9302-06BE256DA1B3}" presName="circ1" presStyleLbl="vennNode1" presStyleIdx="0" presStyleCnt="2"/>
      <dgm:spPr/>
    </dgm:pt>
    <dgm:pt modelId="{51B7B4AB-37E6-44B8-98B0-79600EA66708}" type="pres">
      <dgm:prSet presAssocID="{7B7C0E62-71BE-4B42-9302-06BE256DA1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D72084D-6E5A-4621-A9A0-75D5A2336E85}" type="pres">
      <dgm:prSet presAssocID="{58822BBB-D4EE-46B9-A9F0-CAAD03D66AB4}" presName="circ2" presStyleLbl="vennNode1" presStyleIdx="1" presStyleCnt="2"/>
      <dgm:spPr/>
    </dgm:pt>
    <dgm:pt modelId="{B16383CB-7E7E-422F-B78A-62957AABEB34}" type="pres">
      <dgm:prSet presAssocID="{58822BBB-D4EE-46B9-A9F0-CAAD03D66A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3016102-3168-4FAD-9E47-3090FCA863B6}" type="presOf" srcId="{DE29F0EF-8786-400F-9536-650D138441AA}" destId="{B16383CB-7E7E-422F-B78A-62957AABEB34}" srcOrd="1" destOrd="7" presId="urn:microsoft.com/office/officeart/2005/8/layout/venn1"/>
    <dgm:cxn modelId="{620C6509-A063-4B7C-BF1C-EAE3E6274C20}" type="presOf" srcId="{FD957A3D-36C8-4C2E-B215-199F3A3D813B}" destId="{51B7B4AB-37E6-44B8-98B0-79600EA66708}" srcOrd="1" destOrd="6" presId="urn:microsoft.com/office/officeart/2005/8/layout/venn1"/>
    <dgm:cxn modelId="{7EFE610A-8B99-4B6C-9104-E5B45CF934BF}" srcId="{58822BBB-D4EE-46B9-A9F0-CAAD03D66AB4}" destId="{E4A5454C-FA91-45A2-B7E4-868B6C75EE1F}" srcOrd="1" destOrd="0" parTransId="{8603991B-985A-49B6-BB7A-50E8F6ED8D0F}" sibTransId="{25181805-E097-42A7-9A2B-9F023225386C}"/>
    <dgm:cxn modelId="{C56CD90F-B994-4B90-B363-2F4A88EBC371}" type="presOf" srcId="{09B88895-F5F6-4AFA-8696-3F5E5BEF7956}" destId="{CD72084D-6E5A-4621-A9A0-75D5A2336E85}" srcOrd="0" destOrd="4" presId="urn:microsoft.com/office/officeart/2005/8/layout/venn1"/>
    <dgm:cxn modelId="{52D87C17-01A9-4622-ABA6-DF6C89DD4222}" srcId="{7B7C0E62-71BE-4B42-9302-06BE256DA1B3}" destId="{FD957A3D-36C8-4C2E-B215-199F3A3D813B}" srcOrd="5" destOrd="0" parTransId="{A22C3B28-529D-439D-B0B1-0DA644BAB9DD}" sibTransId="{40AEDE64-0A90-49AC-9851-ADB49330377C}"/>
    <dgm:cxn modelId="{343BD41A-0A57-4F51-BE4C-E03862024B90}" srcId="{58822BBB-D4EE-46B9-A9F0-CAAD03D66AB4}" destId="{D5DFA9B7-7C80-49D7-B3B9-FBE54DF9F7E5}" srcOrd="0" destOrd="0" parTransId="{912A15BD-2CB2-433C-A039-394B2FF8DC30}" sibTransId="{8A8FF6A3-AD6F-4997-82B2-5CBCACB94A91}"/>
    <dgm:cxn modelId="{5216C51B-61A6-4274-BEE9-7B4D60C0E15C}" type="presOf" srcId="{FD957A3D-36C8-4C2E-B215-199F3A3D813B}" destId="{357CA956-5332-4508-93B0-52737A1D7B42}" srcOrd="0" destOrd="6" presId="urn:microsoft.com/office/officeart/2005/8/layout/venn1"/>
    <dgm:cxn modelId="{7C7E8F20-8DB4-4479-BC17-2C7C0A325B1B}" type="presOf" srcId="{7D6EDA96-977F-48FA-915A-496B3D1583D7}" destId="{B16383CB-7E7E-422F-B78A-62957AABEB34}" srcOrd="1" destOrd="6" presId="urn:microsoft.com/office/officeart/2005/8/layout/venn1"/>
    <dgm:cxn modelId="{C81CE22A-75D5-4CB2-B48B-2BE594BD3F24}" srcId="{58822BBB-D4EE-46B9-A9F0-CAAD03D66AB4}" destId="{7D6EDA96-977F-48FA-915A-496B3D1583D7}" srcOrd="5" destOrd="0" parTransId="{2B9E2494-79EE-4A4D-914B-61E02B7272DD}" sibTransId="{6DBF2BAC-4711-4229-B382-62D42DE1D462}"/>
    <dgm:cxn modelId="{196A072E-5E06-4D2D-BCEE-8462343FB373}" type="presOf" srcId="{58822BBB-D4EE-46B9-A9F0-CAAD03D66AB4}" destId="{CD72084D-6E5A-4621-A9A0-75D5A2336E85}" srcOrd="0" destOrd="0" presId="urn:microsoft.com/office/officeart/2005/8/layout/venn1"/>
    <dgm:cxn modelId="{33EE8230-AE5E-42DF-BB5C-7A3EDEE4D219}" type="presOf" srcId="{76764733-DD47-41BD-AF16-0D941426FD09}" destId="{B16383CB-7E7E-422F-B78A-62957AABEB34}" srcOrd="1" destOrd="8" presId="urn:microsoft.com/office/officeart/2005/8/layout/venn1"/>
    <dgm:cxn modelId="{B6338F33-5F58-4011-961A-DC89399942DD}" type="presOf" srcId="{4691DE0B-013F-44E7-BC0B-937DD4651809}" destId="{357CA956-5332-4508-93B0-52737A1D7B42}" srcOrd="0" destOrd="3" presId="urn:microsoft.com/office/officeart/2005/8/layout/venn1"/>
    <dgm:cxn modelId="{8D4BD833-F1E2-4B74-BBD6-50EAF85D6B0C}" srcId="{58822BBB-D4EE-46B9-A9F0-CAAD03D66AB4}" destId="{ED56578A-0A53-42EF-B29E-78049620A37C}" srcOrd="8" destOrd="0" parTransId="{F9980F29-4CEB-4CDA-B1A9-B00B583AE386}" sibTransId="{EA3F6072-A1CB-4947-A405-5514326E5756}"/>
    <dgm:cxn modelId="{AC00D639-A6FC-4EAD-AEFA-FC0973BCB7FD}" type="presOf" srcId="{147BBAEA-260A-459A-A4EB-C76D98E52C6D}" destId="{51B7B4AB-37E6-44B8-98B0-79600EA66708}" srcOrd="1" destOrd="4" presId="urn:microsoft.com/office/officeart/2005/8/layout/venn1"/>
    <dgm:cxn modelId="{FB46DE39-5F6D-459F-9586-F35A292296A2}" srcId="{7B7C0E62-71BE-4B42-9302-06BE256DA1B3}" destId="{147BBAEA-260A-459A-A4EB-C76D98E52C6D}" srcOrd="3" destOrd="0" parTransId="{72B9F9DC-EF13-4AC2-8451-03C7513EF10F}" sibTransId="{5242635E-19FE-42FF-B198-A7FA8D75081D}"/>
    <dgm:cxn modelId="{6ECD0141-D210-424C-B4F2-B82CD5C06CD9}" type="presOf" srcId="{4691DE0B-013F-44E7-BC0B-937DD4651809}" destId="{51B7B4AB-37E6-44B8-98B0-79600EA66708}" srcOrd="1" destOrd="3" presId="urn:microsoft.com/office/officeart/2005/8/layout/venn1"/>
    <dgm:cxn modelId="{B2CEDD61-F72D-4FA2-A36F-8218CEE2FC05}" srcId="{214E0062-124E-4ADF-B38E-768D2A3BFB45}" destId="{58822BBB-D4EE-46B9-A9F0-CAAD03D66AB4}" srcOrd="1" destOrd="0" parTransId="{144610E1-6A21-4D8F-AD3F-FA6A81E1EE9B}" sibTransId="{D431F03E-18BC-470C-B1F1-7A25E32899A6}"/>
    <dgm:cxn modelId="{CF1D8246-A469-4EA4-BBF9-32D328CA1069}" type="presOf" srcId="{58822BBB-D4EE-46B9-A9F0-CAAD03D66AB4}" destId="{B16383CB-7E7E-422F-B78A-62957AABEB34}" srcOrd="1" destOrd="0" presId="urn:microsoft.com/office/officeart/2005/8/layout/venn1"/>
    <dgm:cxn modelId="{948C0B68-DC8C-4263-9D9E-23F596EDFDC8}" type="presOf" srcId="{04146D33-5158-47FB-9FBA-1FDC1E089D9C}" destId="{51B7B4AB-37E6-44B8-98B0-79600EA66708}" srcOrd="1" destOrd="1" presId="urn:microsoft.com/office/officeart/2005/8/layout/venn1"/>
    <dgm:cxn modelId="{55E63668-BDDF-4868-8C35-BFD4D3DF7BFD}" type="presOf" srcId="{FCA67FBD-4CCB-4A49-A93F-C1B728B36331}" destId="{B16383CB-7E7E-422F-B78A-62957AABEB34}" srcOrd="1" destOrd="3" presId="urn:microsoft.com/office/officeart/2005/8/layout/venn1"/>
    <dgm:cxn modelId="{BE9A4849-311B-42A2-AB34-A70AA0CE6E5F}" type="presOf" srcId="{FFAE3524-F33C-46A0-A817-563BAEF3654A}" destId="{357CA956-5332-4508-93B0-52737A1D7B42}" srcOrd="0" destOrd="2" presId="urn:microsoft.com/office/officeart/2005/8/layout/venn1"/>
    <dgm:cxn modelId="{B661A04E-0E98-437F-936F-3E5742829BC2}" type="presOf" srcId="{FFAE3524-F33C-46A0-A817-563BAEF3654A}" destId="{51B7B4AB-37E6-44B8-98B0-79600EA66708}" srcOrd="1" destOrd="2" presId="urn:microsoft.com/office/officeart/2005/8/layout/venn1"/>
    <dgm:cxn modelId="{AC014271-5B0D-415F-A01F-06A13A2DAD9A}" srcId="{58822BBB-D4EE-46B9-A9F0-CAAD03D66AB4}" destId="{FCA67FBD-4CCB-4A49-A93F-C1B728B36331}" srcOrd="2" destOrd="0" parTransId="{8C973F0B-406E-4AD3-A022-AA626FBA876A}" sibTransId="{88067779-D629-4BEB-BEFA-1F2A746EB45E}"/>
    <dgm:cxn modelId="{163F9657-3571-4C22-B0F6-815E828951C8}" type="presOf" srcId="{F65EF432-FC2B-4AA1-A279-9F45AB892BB5}" destId="{51B7B4AB-37E6-44B8-98B0-79600EA66708}" srcOrd="1" destOrd="8" presId="urn:microsoft.com/office/officeart/2005/8/layout/venn1"/>
    <dgm:cxn modelId="{D4285958-E820-4C3D-B022-18FABDF4C1E2}" type="presOf" srcId="{ED56578A-0A53-42EF-B29E-78049620A37C}" destId="{B16383CB-7E7E-422F-B78A-62957AABEB34}" srcOrd="1" destOrd="9" presId="urn:microsoft.com/office/officeart/2005/8/layout/venn1"/>
    <dgm:cxn modelId="{B746D959-AC4C-4E3C-8355-64AE096B8320}" type="presOf" srcId="{873B240C-0719-4CE0-8BD4-8EE8BCD93BB4}" destId="{CD72084D-6E5A-4621-A9A0-75D5A2336E85}" srcOrd="0" destOrd="5" presId="urn:microsoft.com/office/officeart/2005/8/layout/venn1"/>
    <dgm:cxn modelId="{B198587B-8E16-4FF1-970F-A2679122EBC3}" srcId="{58822BBB-D4EE-46B9-A9F0-CAAD03D66AB4}" destId="{873B240C-0719-4CE0-8BD4-8EE8BCD93BB4}" srcOrd="4" destOrd="0" parTransId="{4C4E4165-4C7E-40C2-9DCF-EE3C4E9E8AE1}" sibTransId="{E6AAB3A3-C26E-4B18-86F0-993F5C57FB5C}"/>
    <dgm:cxn modelId="{1061597B-64B2-483F-946B-D52951259946}" type="presOf" srcId="{FCA67FBD-4CCB-4A49-A93F-C1B728B36331}" destId="{CD72084D-6E5A-4621-A9A0-75D5A2336E85}" srcOrd="0" destOrd="3" presId="urn:microsoft.com/office/officeart/2005/8/layout/venn1"/>
    <dgm:cxn modelId="{9EA75F7E-461E-4920-AA02-426E875205AB}" type="presOf" srcId="{D6522608-D830-4B9B-9327-CDAEEF0F91FA}" destId="{51B7B4AB-37E6-44B8-98B0-79600EA66708}" srcOrd="1" destOrd="7" presId="urn:microsoft.com/office/officeart/2005/8/layout/venn1"/>
    <dgm:cxn modelId="{607AF97F-E3C4-4721-9D2D-827329E63D48}" srcId="{58822BBB-D4EE-46B9-A9F0-CAAD03D66AB4}" destId="{DE29F0EF-8786-400F-9536-650D138441AA}" srcOrd="6" destOrd="0" parTransId="{B64728E2-2D0F-4FCF-93E1-8D9F38A7DF59}" sibTransId="{8A4C82C3-8868-47F3-AD5D-3ADBC87EAC00}"/>
    <dgm:cxn modelId="{E3355384-5E4F-4CE3-8E0E-D597E2E862D0}" type="presOf" srcId="{7D6EDA96-977F-48FA-915A-496B3D1583D7}" destId="{CD72084D-6E5A-4621-A9A0-75D5A2336E85}" srcOrd="0" destOrd="6" presId="urn:microsoft.com/office/officeart/2005/8/layout/venn1"/>
    <dgm:cxn modelId="{AA9D3885-3AE7-4CBC-90F0-93AB383CE2D7}" type="presOf" srcId="{147BBAEA-260A-459A-A4EB-C76D98E52C6D}" destId="{357CA956-5332-4508-93B0-52737A1D7B42}" srcOrd="0" destOrd="4" presId="urn:microsoft.com/office/officeart/2005/8/layout/venn1"/>
    <dgm:cxn modelId="{93665D86-7024-4120-BE1C-53D14984163B}" srcId="{214E0062-124E-4ADF-B38E-768D2A3BFB45}" destId="{7B7C0E62-71BE-4B42-9302-06BE256DA1B3}" srcOrd="0" destOrd="0" parTransId="{BA73B3A0-B619-428A-BFC4-2724C8DDFAA7}" sibTransId="{52D03220-9A65-4490-B038-D9DAF0354C41}"/>
    <dgm:cxn modelId="{E9A08687-F210-479C-B69D-C805737DE855}" type="presOf" srcId="{7B7C0E62-71BE-4B42-9302-06BE256DA1B3}" destId="{51B7B4AB-37E6-44B8-98B0-79600EA66708}" srcOrd="1" destOrd="0" presId="urn:microsoft.com/office/officeart/2005/8/layout/venn1"/>
    <dgm:cxn modelId="{5EC2B588-E8D2-40F5-8C41-20038E2A75D0}" srcId="{7B7C0E62-71BE-4B42-9302-06BE256DA1B3}" destId="{F17AF74A-4A1F-4BA0-85B5-B00D3F40DF55}" srcOrd="8" destOrd="0" parTransId="{D0C07D9C-699F-4E2E-8870-AD2112DD97DF}" sibTransId="{66FF9C56-6F94-415D-A1DE-7E8C2C239935}"/>
    <dgm:cxn modelId="{C5AA9C9F-F7CE-4FCE-98C1-BC6601A01EF4}" type="presOf" srcId="{E4A5454C-FA91-45A2-B7E4-868B6C75EE1F}" destId="{B16383CB-7E7E-422F-B78A-62957AABEB34}" srcOrd="1" destOrd="2" presId="urn:microsoft.com/office/officeart/2005/8/layout/venn1"/>
    <dgm:cxn modelId="{5EEAB0A4-43D4-4585-A050-B09EAAD9AD37}" type="presOf" srcId="{D5DFA9B7-7C80-49D7-B3B9-FBE54DF9F7E5}" destId="{B16383CB-7E7E-422F-B78A-62957AABEB34}" srcOrd="1" destOrd="1" presId="urn:microsoft.com/office/officeart/2005/8/layout/venn1"/>
    <dgm:cxn modelId="{83FB3FA9-5C61-4DE9-8104-068983EC3162}" type="presOf" srcId="{F17AF74A-4A1F-4BA0-85B5-B00D3F40DF55}" destId="{357CA956-5332-4508-93B0-52737A1D7B42}" srcOrd="0" destOrd="9" presId="urn:microsoft.com/office/officeart/2005/8/layout/venn1"/>
    <dgm:cxn modelId="{33B445AA-4BF7-49D7-A3AB-210373AFA0C1}" srcId="{7B7C0E62-71BE-4B42-9302-06BE256DA1B3}" destId="{4691DE0B-013F-44E7-BC0B-937DD4651809}" srcOrd="2" destOrd="0" parTransId="{A1E422F1-557B-437E-9E90-1DC3E1016471}" sibTransId="{DE71F3F4-BDF5-456E-BF24-B6D08934C492}"/>
    <dgm:cxn modelId="{941C4CAA-DDC5-400E-A77E-EC535C9E8BD1}" type="presOf" srcId="{D5DFA9B7-7C80-49D7-B3B9-FBE54DF9F7E5}" destId="{CD72084D-6E5A-4621-A9A0-75D5A2336E85}" srcOrd="0" destOrd="1" presId="urn:microsoft.com/office/officeart/2005/8/layout/venn1"/>
    <dgm:cxn modelId="{BE3FF4AE-7993-40F7-9370-FDCB3FE71158}" type="presOf" srcId="{873B240C-0719-4CE0-8BD4-8EE8BCD93BB4}" destId="{B16383CB-7E7E-422F-B78A-62957AABEB34}" srcOrd="1" destOrd="5" presId="urn:microsoft.com/office/officeart/2005/8/layout/venn1"/>
    <dgm:cxn modelId="{B36A9ABC-64AF-4EA7-BBCB-29CDE895D30C}" type="presOf" srcId="{04146D33-5158-47FB-9FBA-1FDC1E089D9C}" destId="{357CA956-5332-4508-93B0-52737A1D7B42}" srcOrd="0" destOrd="1" presId="urn:microsoft.com/office/officeart/2005/8/layout/venn1"/>
    <dgm:cxn modelId="{5AF0A1BF-0556-48BF-83A0-1F6E7500B78A}" srcId="{58822BBB-D4EE-46B9-A9F0-CAAD03D66AB4}" destId="{76764733-DD47-41BD-AF16-0D941426FD09}" srcOrd="7" destOrd="0" parTransId="{46515BCF-EB39-40D1-8A61-8CBEF7A413DD}" sibTransId="{B3C5F00D-33E7-473B-BB4E-33BE20622C5A}"/>
    <dgm:cxn modelId="{E1A2FEC1-1D66-4D63-80B3-B624D250947C}" type="presOf" srcId="{7B7C0E62-71BE-4B42-9302-06BE256DA1B3}" destId="{357CA956-5332-4508-93B0-52737A1D7B42}" srcOrd="0" destOrd="0" presId="urn:microsoft.com/office/officeart/2005/8/layout/venn1"/>
    <dgm:cxn modelId="{CE06CCC5-CBA5-498E-93E8-D6096FFBBE4D}" type="presOf" srcId="{D6522608-D830-4B9B-9327-CDAEEF0F91FA}" destId="{357CA956-5332-4508-93B0-52737A1D7B42}" srcOrd="0" destOrd="7" presId="urn:microsoft.com/office/officeart/2005/8/layout/venn1"/>
    <dgm:cxn modelId="{A352D0C7-37B3-45CC-91DA-1A4C87F2DBAC}" type="presOf" srcId="{E4A5454C-FA91-45A2-B7E4-868B6C75EE1F}" destId="{CD72084D-6E5A-4621-A9A0-75D5A2336E85}" srcOrd="0" destOrd="2" presId="urn:microsoft.com/office/officeart/2005/8/layout/venn1"/>
    <dgm:cxn modelId="{54EF81CE-CCC5-418F-BDC1-74659A67C5C4}" type="presOf" srcId="{9C9184F9-00D3-4664-A0E8-1D5709A7B828}" destId="{51B7B4AB-37E6-44B8-98B0-79600EA66708}" srcOrd="1" destOrd="5" presId="urn:microsoft.com/office/officeart/2005/8/layout/venn1"/>
    <dgm:cxn modelId="{562EE2CE-859B-498D-9EDE-9CE8DDADB030}" srcId="{7B7C0E62-71BE-4B42-9302-06BE256DA1B3}" destId="{FFAE3524-F33C-46A0-A817-563BAEF3654A}" srcOrd="1" destOrd="0" parTransId="{C7E67D39-F18B-437B-A2C3-708945204171}" sibTransId="{9C70CB22-810B-49F4-8685-05932651A454}"/>
    <dgm:cxn modelId="{49BB82CF-D8FF-4276-9E89-3061E82A1E5D}" type="presOf" srcId="{DE29F0EF-8786-400F-9536-650D138441AA}" destId="{CD72084D-6E5A-4621-A9A0-75D5A2336E85}" srcOrd="0" destOrd="7" presId="urn:microsoft.com/office/officeart/2005/8/layout/venn1"/>
    <dgm:cxn modelId="{8DAE1DDF-1D0C-4E26-B0C2-C4D0A9543C3E}" type="presOf" srcId="{F65EF432-FC2B-4AA1-A279-9F45AB892BB5}" destId="{357CA956-5332-4508-93B0-52737A1D7B42}" srcOrd="0" destOrd="8" presId="urn:microsoft.com/office/officeart/2005/8/layout/venn1"/>
    <dgm:cxn modelId="{73B5FBDF-6744-4A26-AC66-8D834CE01B4D}" type="presOf" srcId="{ED56578A-0A53-42EF-B29E-78049620A37C}" destId="{CD72084D-6E5A-4621-A9A0-75D5A2336E85}" srcOrd="0" destOrd="9" presId="urn:microsoft.com/office/officeart/2005/8/layout/venn1"/>
    <dgm:cxn modelId="{1F1B5EE0-D30D-4668-BFF5-E845EA29237E}" srcId="{7B7C0E62-71BE-4B42-9302-06BE256DA1B3}" destId="{04146D33-5158-47FB-9FBA-1FDC1E089D9C}" srcOrd="0" destOrd="0" parTransId="{90C616FF-2AFC-4811-BE99-50E3C0572060}" sibTransId="{47B279A5-A234-4AB2-B2FD-0D2901A2D09B}"/>
    <dgm:cxn modelId="{79C070E0-89AC-40AE-AF04-CBE50E2A5579}" srcId="{7B7C0E62-71BE-4B42-9302-06BE256DA1B3}" destId="{9C9184F9-00D3-4664-A0E8-1D5709A7B828}" srcOrd="4" destOrd="0" parTransId="{63E3B477-E871-48C0-9025-7C98C117E877}" sibTransId="{11DA5AEF-EA85-40BD-92B8-FD38B2AA5F15}"/>
    <dgm:cxn modelId="{D47582E8-F169-4F8C-B18D-B9C3387A0C62}" type="presOf" srcId="{214E0062-124E-4ADF-B38E-768D2A3BFB45}" destId="{6E5DEFA0-3BBA-4B72-A640-F292B8DF7D5A}" srcOrd="0" destOrd="0" presId="urn:microsoft.com/office/officeart/2005/8/layout/venn1"/>
    <dgm:cxn modelId="{D54C17ED-92D9-4438-A4D6-D8DFD8B63847}" type="presOf" srcId="{76764733-DD47-41BD-AF16-0D941426FD09}" destId="{CD72084D-6E5A-4621-A9A0-75D5A2336E85}" srcOrd="0" destOrd="8" presId="urn:microsoft.com/office/officeart/2005/8/layout/venn1"/>
    <dgm:cxn modelId="{F59E7AEE-548D-425E-BBE6-E28AB2CF26AA}" type="presOf" srcId="{9C9184F9-00D3-4664-A0E8-1D5709A7B828}" destId="{357CA956-5332-4508-93B0-52737A1D7B42}" srcOrd="0" destOrd="5" presId="urn:microsoft.com/office/officeart/2005/8/layout/venn1"/>
    <dgm:cxn modelId="{01B8FCEF-9056-4360-B37C-EF3000F8B211}" type="presOf" srcId="{09B88895-F5F6-4AFA-8696-3F5E5BEF7956}" destId="{B16383CB-7E7E-422F-B78A-62957AABEB34}" srcOrd="1" destOrd="4" presId="urn:microsoft.com/office/officeart/2005/8/layout/venn1"/>
    <dgm:cxn modelId="{2BE114F0-6389-46E0-AB3A-5FC787C522F7}" srcId="{7B7C0E62-71BE-4B42-9302-06BE256DA1B3}" destId="{F65EF432-FC2B-4AA1-A279-9F45AB892BB5}" srcOrd="7" destOrd="0" parTransId="{0B6C8C02-7078-4E32-BA8B-77F5497A7B3C}" sibTransId="{B49075EA-25CE-4E97-BFD8-281C12C13EF1}"/>
    <dgm:cxn modelId="{6305C3F4-0266-48DF-9BED-7C595D72D047}" srcId="{7B7C0E62-71BE-4B42-9302-06BE256DA1B3}" destId="{D6522608-D830-4B9B-9327-CDAEEF0F91FA}" srcOrd="6" destOrd="0" parTransId="{45F14CFD-0CAC-44DD-BEB6-E7719C10350C}" sibTransId="{703AE04C-174F-424B-9295-12A97E3995EC}"/>
    <dgm:cxn modelId="{F7BA9FFD-8602-456F-8070-4C79B9B39343}" type="presOf" srcId="{F17AF74A-4A1F-4BA0-85B5-B00D3F40DF55}" destId="{51B7B4AB-37E6-44B8-98B0-79600EA66708}" srcOrd="1" destOrd="9" presId="urn:microsoft.com/office/officeart/2005/8/layout/venn1"/>
    <dgm:cxn modelId="{818EA3FD-3B7C-4C80-9BCE-789EDE4FA756}" srcId="{58822BBB-D4EE-46B9-A9F0-CAAD03D66AB4}" destId="{09B88895-F5F6-4AFA-8696-3F5E5BEF7956}" srcOrd="3" destOrd="0" parTransId="{E3748B0A-7FBE-4D3D-92D6-27907032685B}" sibTransId="{3E053837-D5CF-48D2-B0B3-53D095C8506C}"/>
    <dgm:cxn modelId="{3807BE5B-7158-4A7F-9686-467B192A8581}" type="presParOf" srcId="{6E5DEFA0-3BBA-4B72-A640-F292B8DF7D5A}" destId="{357CA956-5332-4508-93B0-52737A1D7B42}" srcOrd="0" destOrd="0" presId="urn:microsoft.com/office/officeart/2005/8/layout/venn1"/>
    <dgm:cxn modelId="{1750CEE5-8079-4A41-8D74-0041055A6B37}" type="presParOf" srcId="{6E5DEFA0-3BBA-4B72-A640-F292B8DF7D5A}" destId="{51B7B4AB-37E6-44B8-98B0-79600EA66708}" srcOrd="1" destOrd="0" presId="urn:microsoft.com/office/officeart/2005/8/layout/venn1"/>
    <dgm:cxn modelId="{C207C73E-1746-4B3E-85FA-7ECDCE28E2D3}" type="presParOf" srcId="{6E5DEFA0-3BBA-4B72-A640-F292B8DF7D5A}" destId="{CD72084D-6E5A-4621-A9A0-75D5A2336E85}" srcOrd="2" destOrd="0" presId="urn:microsoft.com/office/officeart/2005/8/layout/venn1"/>
    <dgm:cxn modelId="{F82DEF29-DF90-4FA5-A1E2-D54E1E39A6C7}" type="presParOf" srcId="{6E5DEFA0-3BBA-4B72-A640-F292B8DF7D5A}" destId="{B16383CB-7E7E-422F-B78A-62957AABEB3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57C7F4-3804-4456-BBF1-F62B88B1EA57}" type="doc">
      <dgm:prSet loTypeId="urn:microsoft.com/office/officeart/2005/8/layout/hProcess7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0D5617CB-ABD8-49D3-B9BB-B67006219C77}">
      <dgm:prSet phldrT="[Text]"/>
      <dgm:spPr/>
      <dgm:t>
        <a:bodyPr/>
        <a:lstStyle/>
        <a:p>
          <a:r>
            <a:rPr lang="en-US" altLang="en-US" dirty="0" err="1"/>
            <a:t>Organisation</a:t>
          </a:r>
          <a:r>
            <a:rPr lang="en-US" altLang="en-US" dirty="0"/>
            <a:t> (Form) Considerations</a:t>
          </a:r>
          <a:endParaRPr lang="de-DE" dirty="0"/>
        </a:p>
      </dgm:t>
    </dgm:pt>
    <dgm:pt modelId="{AB7959F8-E55E-4D24-9339-FF32F833ACD3}" type="parTrans" cxnId="{BFB668BD-A9CE-48F8-989C-97B375C10EB7}">
      <dgm:prSet/>
      <dgm:spPr/>
      <dgm:t>
        <a:bodyPr/>
        <a:lstStyle/>
        <a:p>
          <a:endParaRPr lang="de-DE"/>
        </a:p>
      </dgm:t>
    </dgm:pt>
    <dgm:pt modelId="{ADAB7630-26CD-4DC6-A6C3-D2FDE898BC3B}" type="sibTrans" cxnId="{BFB668BD-A9CE-48F8-989C-97B375C10EB7}">
      <dgm:prSet/>
      <dgm:spPr/>
      <dgm:t>
        <a:bodyPr/>
        <a:lstStyle/>
        <a:p>
          <a:endParaRPr lang="de-DE"/>
        </a:p>
      </dgm:t>
    </dgm:pt>
    <dgm:pt modelId="{7F10E399-C89C-4847-A69B-25183A9D7F41}">
      <dgm:prSet/>
      <dgm:spPr/>
      <dgm:t>
        <a:bodyPr/>
        <a:lstStyle/>
        <a:p>
          <a:r>
            <a:rPr lang="en-US" altLang="en-US" dirty="0"/>
            <a:t>Size of project</a:t>
          </a:r>
        </a:p>
      </dgm:t>
    </dgm:pt>
    <dgm:pt modelId="{A80BDA69-7412-499B-B8A0-862DD75C4052}" type="parTrans" cxnId="{E8B557AD-9658-44CA-9C30-C9A0DD11C2F4}">
      <dgm:prSet/>
      <dgm:spPr/>
      <dgm:t>
        <a:bodyPr/>
        <a:lstStyle/>
        <a:p>
          <a:endParaRPr lang="de-DE"/>
        </a:p>
      </dgm:t>
    </dgm:pt>
    <dgm:pt modelId="{053DD313-790F-4DE3-AF66-EB43973AE912}" type="sibTrans" cxnId="{E8B557AD-9658-44CA-9C30-C9A0DD11C2F4}">
      <dgm:prSet/>
      <dgm:spPr/>
      <dgm:t>
        <a:bodyPr/>
        <a:lstStyle/>
        <a:p>
          <a:endParaRPr lang="de-DE"/>
        </a:p>
      </dgm:t>
    </dgm:pt>
    <dgm:pt modelId="{3C3DE5B5-9627-4AF9-848E-EB612983C2A5}">
      <dgm:prSet/>
      <dgm:spPr/>
      <dgm:t>
        <a:bodyPr/>
        <a:lstStyle/>
        <a:p>
          <a:r>
            <a:rPr lang="en-US" altLang="en-US" dirty="0"/>
            <a:t>Strategic importance</a:t>
          </a:r>
        </a:p>
      </dgm:t>
    </dgm:pt>
    <dgm:pt modelId="{3FBF6AC5-1F0C-441C-9632-0C73A7BD7818}" type="parTrans" cxnId="{1B6486B8-3CC1-4C3D-B42B-E74654FADAB9}">
      <dgm:prSet/>
      <dgm:spPr/>
      <dgm:t>
        <a:bodyPr/>
        <a:lstStyle/>
        <a:p>
          <a:endParaRPr lang="de-DE"/>
        </a:p>
      </dgm:t>
    </dgm:pt>
    <dgm:pt modelId="{4AB7D924-7D7B-4A31-BDC4-5AB885B8E832}" type="sibTrans" cxnId="{1B6486B8-3CC1-4C3D-B42B-E74654FADAB9}">
      <dgm:prSet/>
      <dgm:spPr/>
      <dgm:t>
        <a:bodyPr/>
        <a:lstStyle/>
        <a:p>
          <a:endParaRPr lang="de-DE"/>
        </a:p>
      </dgm:t>
    </dgm:pt>
    <dgm:pt modelId="{A8773EE2-529A-443A-A862-C3E456878815}">
      <dgm:prSet/>
      <dgm:spPr/>
      <dgm:t>
        <a:bodyPr/>
        <a:lstStyle/>
        <a:p>
          <a:r>
            <a:rPr lang="en-US" altLang="en-US" dirty="0"/>
            <a:t>Novelty and need for innovation</a:t>
          </a:r>
        </a:p>
      </dgm:t>
    </dgm:pt>
    <dgm:pt modelId="{EA1AFE9E-6D0A-4150-8C4C-6E11C3DF82DC}" type="parTrans" cxnId="{D080E865-B355-4DAC-8BDE-3CD0E3E0B8E0}">
      <dgm:prSet/>
      <dgm:spPr/>
      <dgm:t>
        <a:bodyPr/>
        <a:lstStyle/>
        <a:p>
          <a:endParaRPr lang="de-DE"/>
        </a:p>
      </dgm:t>
    </dgm:pt>
    <dgm:pt modelId="{01FCB668-BAA8-4F7B-B7D1-CCB3BCCF1652}" type="sibTrans" cxnId="{D080E865-B355-4DAC-8BDE-3CD0E3E0B8E0}">
      <dgm:prSet/>
      <dgm:spPr/>
      <dgm:t>
        <a:bodyPr/>
        <a:lstStyle/>
        <a:p>
          <a:endParaRPr lang="de-DE"/>
        </a:p>
      </dgm:t>
    </dgm:pt>
    <dgm:pt modelId="{23AD0BB0-A713-404B-B0C8-ACCD1D0F7F05}">
      <dgm:prSet/>
      <dgm:spPr/>
      <dgm:t>
        <a:bodyPr/>
        <a:lstStyle/>
        <a:p>
          <a:r>
            <a:rPr lang="en-US" altLang="en-US" dirty="0"/>
            <a:t>Need for integration (number of departments involved)</a:t>
          </a:r>
        </a:p>
      </dgm:t>
    </dgm:pt>
    <dgm:pt modelId="{93BAABC7-5DD8-400A-AF7E-706BCC18DA78}" type="parTrans" cxnId="{24525BB5-FD19-4CE5-9A31-B471A3315903}">
      <dgm:prSet/>
      <dgm:spPr/>
      <dgm:t>
        <a:bodyPr/>
        <a:lstStyle/>
        <a:p>
          <a:endParaRPr lang="de-DE"/>
        </a:p>
      </dgm:t>
    </dgm:pt>
    <dgm:pt modelId="{D003A69F-6AAB-40CC-8811-D98C790632D7}" type="sibTrans" cxnId="{24525BB5-FD19-4CE5-9A31-B471A3315903}">
      <dgm:prSet/>
      <dgm:spPr/>
      <dgm:t>
        <a:bodyPr/>
        <a:lstStyle/>
        <a:p>
          <a:endParaRPr lang="de-DE"/>
        </a:p>
      </dgm:t>
    </dgm:pt>
    <dgm:pt modelId="{E10257DD-0A2D-4C37-B52A-10FC0496CDF7}">
      <dgm:prSet/>
      <dgm:spPr/>
      <dgm:t>
        <a:bodyPr/>
        <a:lstStyle/>
        <a:p>
          <a:r>
            <a:rPr lang="en-US" altLang="en-US"/>
            <a:t>Environmental complexity (number of external interfaces)</a:t>
          </a:r>
          <a:endParaRPr lang="en-US" altLang="en-US" dirty="0"/>
        </a:p>
      </dgm:t>
    </dgm:pt>
    <dgm:pt modelId="{67D409FF-8AE2-442D-9469-882C55B6DFCC}" type="parTrans" cxnId="{8299660B-3B31-46E4-A7D6-E47F9958672C}">
      <dgm:prSet/>
      <dgm:spPr/>
      <dgm:t>
        <a:bodyPr/>
        <a:lstStyle/>
        <a:p>
          <a:endParaRPr lang="de-DE"/>
        </a:p>
      </dgm:t>
    </dgm:pt>
    <dgm:pt modelId="{33585802-D3DF-42C0-B320-E01B47D0AF44}" type="sibTrans" cxnId="{8299660B-3B31-46E4-A7D6-E47F9958672C}">
      <dgm:prSet/>
      <dgm:spPr/>
      <dgm:t>
        <a:bodyPr/>
        <a:lstStyle/>
        <a:p>
          <a:endParaRPr lang="de-DE"/>
        </a:p>
      </dgm:t>
    </dgm:pt>
    <dgm:pt modelId="{4B8E8CBB-5F51-4AD3-81B4-9971DEF2A33F}">
      <dgm:prSet/>
      <dgm:spPr/>
      <dgm:t>
        <a:bodyPr/>
        <a:lstStyle/>
        <a:p>
          <a:r>
            <a:rPr lang="en-US" altLang="en-US" dirty="0"/>
            <a:t>Budget and time constraints</a:t>
          </a:r>
        </a:p>
      </dgm:t>
    </dgm:pt>
    <dgm:pt modelId="{729E9118-6D7E-4649-93BD-85C3FEAE910B}" type="parTrans" cxnId="{B8849737-6A47-43E6-BAF4-FE86370E5FAD}">
      <dgm:prSet/>
      <dgm:spPr/>
      <dgm:t>
        <a:bodyPr/>
        <a:lstStyle/>
        <a:p>
          <a:endParaRPr lang="de-DE"/>
        </a:p>
      </dgm:t>
    </dgm:pt>
    <dgm:pt modelId="{0C0B914B-0AFF-4D62-96D3-A3C439719D41}" type="sibTrans" cxnId="{B8849737-6A47-43E6-BAF4-FE86370E5FAD}">
      <dgm:prSet/>
      <dgm:spPr/>
      <dgm:t>
        <a:bodyPr/>
        <a:lstStyle/>
        <a:p>
          <a:endParaRPr lang="de-DE"/>
        </a:p>
      </dgm:t>
    </dgm:pt>
    <dgm:pt modelId="{3CD7C90B-7D11-4281-89E7-B9D14D32CA30}">
      <dgm:prSet/>
      <dgm:spPr/>
      <dgm:t>
        <a:bodyPr/>
        <a:lstStyle/>
        <a:p>
          <a:r>
            <a:rPr lang="en-US" altLang="en-US" dirty="0"/>
            <a:t>Stability of resource requirements</a:t>
          </a:r>
        </a:p>
      </dgm:t>
    </dgm:pt>
    <dgm:pt modelId="{34250F03-2C0C-4440-A712-E2424A64C89D}" type="parTrans" cxnId="{AD6DCF48-41AA-4D98-BC2D-C98E205275F6}">
      <dgm:prSet/>
      <dgm:spPr/>
      <dgm:t>
        <a:bodyPr/>
        <a:lstStyle/>
        <a:p>
          <a:endParaRPr lang="de-DE"/>
        </a:p>
      </dgm:t>
    </dgm:pt>
    <dgm:pt modelId="{3EDFF36D-BD48-4030-A005-135D97091373}" type="sibTrans" cxnId="{AD6DCF48-41AA-4D98-BC2D-C98E205275F6}">
      <dgm:prSet/>
      <dgm:spPr/>
      <dgm:t>
        <a:bodyPr/>
        <a:lstStyle/>
        <a:p>
          <a:endParaRPr lang="de-DE"/>
        </a:p>
      </dgm:t>
    </dgm:pt>
    <dgm:pt modelId="{3F449718-11E6-4DDE-98A4-130B6539C144}">
      <dgm:prSet phldrT="[Text]"/>
      <dgm:spPr/>
      <dgm:t>
        <a:bodyPr/>
        <a:lstStyle/>
        <a:p>
          <a:r>
            <a:rPr lang="en-US" altLang="en-US"/>
            <a:t>How important is the project to the firm’s success?</a:t>
          </a:r>
          <a:endParaRPr lang="en-US" altLang="en-US" dirty="0"/>
        </a:p>
      </dgm:t>
    </dgm:pt>
    <dgm:pt modelId="{3DA353A6-06FA-4460-AE85-45F8563272D4}" type="parTrans" cxnId="{08FE818D-2830-4F82-989A-8552CFB521D8}">
      <dgm:prSet/>
      <dgm:spPr/>
      <dgm:t>
        <a:bodyPr/>
        <a:lstStyle/>
        <a:p>
          <a:endParaRPr lang="de-DE"/>
        </a:p>
      </dgm:t>
    </dgm:pt>
    <dgm:pt modelId="{8920E7F3-E580-41FE-A0F1-2CD7B08B154D}" type="sibTrans" cxnId="{08FE818D-2830-4F82-989A-8552CFB521D8}">
      <dgm:prSet/>
      <dgm:spPr/>
      <dgm:t>
        <a:bodyPr/>
        <a:lstStyle/>
        <a:p>
          <a:endParaRPr lang="de-DE"/>
        </a:p>
      </dgm:t>
    </dgm:pt>
    <dgm:pt modelId="{C5AD6FD7-7DF6-4747-8D83-A0F9C2D5E58C}">
      <dgm:prSet phldrT="[Text]"/>
      <dgm:spPr/>
      <dgm:t>
        <a:bodyPr/>
        <a:lstStyle/>
        <a:p>
          <a:r>
            <a:rPr lang="en-US" altLang="en-US"/>
            <a:t>What percentage of core work involves projects?</a:t>
          </a:r>
          <a:endParaRPr lang="en-US" altLang="en-US" dirty="0"/>
        </a:p>
      </dgm:t>
    </dgm:pt>
    <dgm:pt modelId="{4317B8E9-3A33-4548-9F00-32089169DBFA}" type="parTrans" cxnId="{B1F85CA2-B41C-49E4-A53B-39021760A736}">
      <dgm:prSet/>
      <dgm:spPr/>
      <dgm:t>
        <a:bodyPr/>
        <a:lstStyle/>
        <a:p>
          <a:endParaRPr lang="de-DE"/>
        </a:p>
      </dgm:t>
    </dgm:pt>
    <dgm:pt modelId="{FB77F079-0547-43F0-A0B2-D1AAB3EB4B8E}" type="sibTrans" cxnId="{B1F85CA2-B41C-49E4-A53B-39021760A736}">
      <dgm:prSet/>
      <dgm:spPr/>
      <dgm:t>
        <a:bodyPr/>
        <a:lstStyle/>
        <a:p>
          <a:endParaRPr lang="de-DE"/>
        </a:p>
      </dgm:t>
    </dgm:pt>
    <dgm:pt modelId="{8D834C7D-E774-4DD8-8534-E020A072DAC6}">
      <dgm:prSet phldrT="[Text]"/>
      <dgm:spPr/>
      <dgm:t>
        <a:bodyPr/>
        <a:lstStyle/>
        <a:p>
          <a:r>
            <a:rPr lang="en-US" altLang="en-US"/>
            <a:t>What level of resources (human and physical) </a:t>
          </a:r>
          <a:br>
            <a:rPr lang="en-US" altLang="en-US"/>
          </a:br>
          <a:r>
            <a:rPr lang="en-US" altLang="en-US"/>
            <a:t>are available?</a:t>
          </a:r>
          <a:endParaRPr lang="en-US" altLang="en-US" dirty="0"/>
        </a:p>
      </dgm:t>
    </dgm:pt>
    <dgm:pt modelId="{0B029B91-40E7-41B6-8B8F-02936CC92A27}" type="parTrans" cxnId="{D4815E8C-8977-46CE-B1E8-30F50ABCDAE9}">
      <dgm:prSet/>
      <dgm:spPr/>
      <dgm:t>
        <a:bodyPr/>
        <a:lstStyle/>
        <a:p>
          <a:endParaRPr lang="de-DE"/>
        </a:p>
      </dgm:t>
    </dgm:pt>
    <dgm:pt modelId="{B967487C-4E10-4A7E-9072-A18648011C0E}" type="sibTrans" cxnId="{D4815E8C-8977-46CE-B1E8-30F50ABCDAE9}">
      <dgm:prSet/>
      <dgm:spPr/>
      <dgm:t>
        <a:bodyPr/>
        <a:lstStyle/>
        <a:p>
          <a:endParaRPr lang="de-DE"/>
        </a:p>
      </dgm:t>
    </dgm:pt>
    <dgm:pt modelId="{DEC0DAFB-FB0F-4FA0-996D-53710391DBBE}">
      <dgm:prSet phldrT="[Text]"/>
      <dgm:spPr/>
      <dgm:t>
        <a:bodyPr/>
        <a:lstStyle/>
        <a:p>
          <a:r>
            <a:rPr lang="en-US" altLang="en-US"/>
            <a:t>Project Considerations</a:t>
          </a:r>
          <a:endParaRPr lang="de-DE" dirty="0"/>
        </a:p>
      </dgm:t>
    </dgm:pt>
    <dgm:pt modelId="{4B588CA7-32DC-49F7-A8AF-CD9F688C5B66}" type="parTrans" cxnId="{EAAF4E40-A0DD-415A-B9F3-7E1A30E7DFF2}">
      <dgm:prSet/>
      <dgm:spPr/>
      <dgm:t>
        <a:bodyPr/>
        <a:lstStyle/>
        <a:p>
          <a:endParaRPr lang="de-DE"/>
        </a:p>
      </dgm:t>
    </dgm:pt>
    <dgm:pt modelId="{DAE7B089-BC84-4F56-A5C0-5C67225D0F83}" type="sibTrans" cxnId="{EAAF4E40-A0DD-415A-B9F3-7E1A30E7DFF2}">
      <dgm:prSet/>
      <dgm:spPr/>
      <dgm:t>
        <a:bodyPr/>
        <a:lstStyle/>
        <a:p>
          <a:endParaRPr lang="de-DE"/>
        </a:p>
      </dgm:t>
    </dgm:pt>
    <dgm:pt modelId="{3B33AC8F-FF16-4268-BC01-238D81985ED5}" type="pres">
      <dgm:prSet presAssocID="{4357C7F4-3804-4456-BBF1-F62B88B1EA57}" presName="Name0" presStyleCnt="0">
        <dgm:presLayoutVars>
          <dgm:dir/>
          <dgm:animLvl val="lvl"/>
          <dgm:resizeHandles val="exact"/>
        </dgm:presLayoutVars>
      </dgm:prSet>
      <dgm:spPr/>
    </dgm:pt>
    <dgm:pt modelId="{8DD992E4-2085-453E-AA53-46F4448613AA}" type="pres">
      <dgm:prSet presAssocID="{0D5617CB-ABD8-49D3-B9BB-B67006219C77}" presName="compositeNode" presStyleCnt="0">
        <dgm:presLayoutVars>
          <dgm:bulletEnabled val="1"/>
        </dgm:presLayoutVars>
      </dgm:prSet>
      <dgm:spPr/>
    </dgm:pt>
    <dgm:pt modelId="{1A362A47-D7F2-4CA3-92A7-7EBD9DA5634B}" type="pres">
      <dgm:prSet presAssocID="{0D5617CB-ABD8-49D3-B9BB-B67006219C77}" presName="bgRect" presStyleLbl="node1" presStyleIdx="0" presStyleCnt="2"/>
      <dgm:spPr/>
    </dgm:pt>
    <dgm:pt modelId="{C8F94CFA-CC5B-4CD8-80BC-8930DFAC3B7B}" type="pres">
      <dgm:prSet presAssocID="{0D5617CB-ABD8-49D3-B9BB-B67006219C77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24B73A02-022D-471E-8870-6F58997C9EE0}" type="pres">
      <dgm:prSet presAssocID="{0D5617CB-ABD8-49D3-B9BB-B67006219C77}" presName="childNode" presStyleLbl="node1" presStyleIdx="0" presStyleCnt="2">
        <dgm:presLayoutVars>
          <dgm:bulletEnabled val="1"/>
        </dgm:presLayoutVars>
      </dgm:prSet>
      <dgm:spPr/>
    </dgm:pt>
    <dgm:pt modelId="{77AF71B1-E7D3-40C5-9F17-9DC4E6FC304B}" type="pres">
      <dgm:prSet presAssocID="{ADAB7630-26CD-4DC6-A6C3-D2FDE898BC3B}" presName="hSp" presStyleCnt="0"/>
      <dgm:spPr/>
    </dgm:pt>
    <dgm:pt modelId="{420AE65A-FC61-43F8-8FAA-E1E8411C3696}" type="pres">
      <dgm:prSet presAssocID="{ADAB7630-26CD-4DC6-A6C3-D2FDE898BC3B}" presName="vProcSp" presStyleCnt="0"/>
      <dgm:spPr/>
    </dgm:pt>
    <dgm:pt modelId="{AF3B4BA9-B4C6-4D00-90E0-410F05CAA7E3}" type="pres">
      <dgm:prSet presAssocID="{ADAB7630-26CD-4DC6-A6C3-D2FDE898BC3B}" presName="vSp1" presStyleCnt="0"/>
      <dgm:spPr/>
    </dgm:pt>
    <dgm:pt modelId="{07903D40-2382-4806-A27B-281C82253F92}" type="pres">
      <dgm:prSet presAssocID="{ADAB7630-26CD-4DC6-A6C3-D2FDE898BC3B}" presName="simulatedConn" presStyleLbl="solidFgAcc1" presStyleIdx="0" presStyleCnt="1"/>
      <dgm:spPr/>
    </dgm:pt>
    <dgm:pt modelId="{548F45A8-C39E-485B-885F-15C35511CA73}" type="pres">
      <dgm:prSet presAssocID="{ADAB7630-26CD-4DC6-A6C3-D2FDE898BC3B}" presName="vSp2" presStyleCnt="0"/>
      <dgm:spPr/>
    </dgm:pt>
    <dgm:pt modelId="{3E7B3324-9C1D-4A9F-8FA7-66F8E100B7B2}" type="pres">
      <dgm:prSet presAssocID="{ADAB7630-26CD-4DC6-A6C3-D2FDE898BC3B}" presName="sibTrans" presStyleCnt="0"/>
      <dgm:spPr/>
    </dgm:pt>
    <dgm:pt modelId="{4EAFBFC5-6DB9-4AD8-B6B1-54B6B3517A57}" type="pres">
      <dgm:prSet presAssocID="{DEC0DAFB-FB0F-4FA0-996D-53710391DBBE}" presName="compositeNode" presStyleCnt="0">
        <dgm:presLayoutVars>
          <dgm:bulletEnabled val="1"/>
        </dgm:presLayoutVars>
      </dgm:prSet>
      <dgm:spPr/>
    </dgm:pt>
    <dgm:pt modelId="{902BE4FE-3C7D-4C40-AD61-29FA1303068A}" type="pres">
      <dgm:prSet presAssocID="{DEC0DAFB-FB0F-4FA0-996D-53710391DBBE}" presName="bgRect" presStyleLbl="node1" presStyleIdx="1" presStyleCnt="2"/>
      <dgm:spPr/>
    </dgm:pt>
    <dgm:pt modelId="{D4DE8A0A-76DE-4A19-81F2-E7DD32DBF2A1}" type="pres">
      <dgm:prSet presAssocID="{DEC0DAFB-FB0F-4FA0-996D-53710391DBBE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2E4B9314-2E6F-4D32-AAD9-10E7591E6DC8}" type="pres">
      <dgm:prSet presAssocID="{DEC0DAFB-FB0F-4FA0-996D-53710391DBBE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5E071F0A-8226-4495-9D74-51C3BC65F94E}" type="presOf" srcId="{3C3DE5B5-9627-4AF9-848E-EB612983C2A5}" destId="{2E4B9314-2E6F-4D32-AAD9-10E7591E6DC8}" srcOrd="0" destOrd="1" presId="urn:microsoft.com/office/officeart/2005/8/layout/hProcess7"/>
    <dgm:cxn modelId="{8299660B-3B31-46E4-A7D6-E47F9958672C}" srcId="{DEC0DAFB-FB0F-4FA0-996D-53710391DBBE}" destId="{E10257DD-0A2D-4C37-B52A-10FC0496CDF7}" srcOrd="4" destOrd="0" parTransId="{67D409FF-8AE2-442D-9469-882C55B6DFCC}" sibTransId="{33585802-D3DF-42C0-B320-E01B47D0AF44}"/>
    <dgm:cxn modelId="{832C1014-9969-440E-BEFE-02A77AD0F80A}" type="presOf" srcId="{3CD7C90B-7D11-4281-89E7-B9D14D32CA30}" destId="{2E4B9314-2E6F-4D32-AAD9-10E7591E6DC8}" srcOrd="0" destOrd="6" presId="urn:microsoft.com/office/officeart/2005/8/layout/hProcess7"/>
    <dgm:cxn modelId="{77838226-E47D-4B9C-AB0A-D66319B17FC3}" type="presOf" srcId="{DEC0DAFB-FB0F-4FA0-996D-53710391DBBE}" destId="{902BE4FE-3C7D-4C40-AD61-29FA1303068A}" srcOrd="0" destOrd="0" presId="urn:microsoft.com/office/officeart/2005/8/layout/hProcess7"/>
    <dgm:cxn modelId="{86891034-DF11-4FCA-8C4F-F524448A9930}" type="presOf" srcId="{C5AD6FD7-7DF6-4747-8D83-A0F9C2D5E58C}" destId="{24B73A02-022D-471E-8870-6F58997C9EE0}" srcOrd="0" destOrd="1" presId="urn:microsoft.com/office/officeart/2005/8/layout/hProcess7"/>
    <dgm:cxn modelId="{B8849737-6A47-43E6-BAF4-FE86370E5FAD}" srcId="{DEC0DAFB-FB0F-4FA0-996D-53710391DBBE}" destId="{4B8E8CBB-5F51-4AD3-81B4-9971DEF2A33F}" srcOrd="5" destOrd="0" parTransId="{729E9118-6D7E-4649-93BD-85C3FEAE910B}" sibTransId="{0C0B914B-0AFF-4D62-96D3-A3C439719D41}"/>
    <dgm:cxn modelId="{EAAF4E40-A0DD-415A-B9F3-7E1A30E7DFF2}" srcId="{4357C7F4-3804-4456-BBF1-F62B88B1EA57}" destId="{DEC0DAFB-FB0F-4FA0-996D-53710391DBBE}" srcOrd="1" destOrd="0" parTransId="{4B588CA7-32DC-49F7-A8AF-CD9F688C5B66}" sibTransId="{DAE7B089-BC84-4F56-A5C0-5C67225D0F83}"/>
    <dgm:cxn modelId="{0FD63C5E-ECC8-4BF4-9207-1C36D0D8D575}" type="presOf" srcId="{0D5617CB-ABD8-49D3-B9BB-B67006219C77}" destId="{C8F94CFA-CC5B-4CD8-80BC-8930DFAC3B7B}" srcOrd="1" destOrd="0" presId="urn:microsoft.com/office/officeart/2005/8/layout/hProcess7"/>
    <dgm:cxn modelId="{8DB5B85E-83B6-465E-BCFF-991C7D19ABEA}" type="presOf" srcId="{E10257DD-0A2D-4C37-B52A-10FC0496CDF7}" destId="{2E4B9314-2E6F-4D32-AAD9-10E7591E6DC8}" srcOrd="0" destOrd="4" presId="urn:microsoft.com/office/officeart/2005/8/layout/hProcess7"/>
    <dgm:cxn modelId="{E74DE565-3914-4241-9147-A5ECDE782CC0}" type="presOf" srcId="{8D834C7D-E774-4DD8-8534-E020A072DAC6}" destId="{24B73A02-022D-471E-8870-6F58997C9EE0}" srcOrd="0" destOrd="2" presId="urn:microsoft.com/office/officeart/2005/8/layout/hProcess7"/>
    <dgm:cxn modelId="{D080E865-B355-4DAC-8BDE-3CD0E3E0B8E0}" srcId="{DEC0DAFB-FB0F-4FA0-996D-53710391DBBE}" destId="{A8773EE2-529A-443A-A862-C3E456878815}" srcOrd="2" destOrd="0" parTransId="{EA1AFE9E-6D0A-4150-8C4C-6E11C3DF82DC}" sibTransId="{01FCB668-BAA8-4F7B-B7D1-CCB3BCCF1652}"/>
    <dgm:cxn modelId="{F0BEF667-6509-46C8-88CE-9AA1724FC9C5}" type="presOf" srcId="{4357C7F4-3804-4456-BBF1-F62B88B1EA57}" destId="{3B33AC8F-FF16-4268-BC01-238D81985ED5}" srcOrd="0" destOrd="0" presId="urn:microsoft.com/office/officeart/2005/8/layout/hProcess7"/>
    <dgm:cxn modelId="{AD6DCF48-41AA-4D98-BC2D-C98E205275F6}" srcId="{DEC0DAFB-FB0F-4FA0-996D-53710391DBBE}" destId="{3CD7C90B-7D11-4281-89E7-B9D14D32CA30}" srcOrd="6" destOrd="0" parTransId="{34250F03-2C0C-4440-A712-E2424A64C89D}" sibTransId="{3EDFF36D-BD48-4030-A005-135D97091373}"/>
    <dgm:cxn modelId="{0244834A-E10A-491A-BF6E-0B18BE07F26F}" type="presOf" srcId="{4B8E8CBB-5F51-4AD3-81B4-9971DEF2A33F}" destId="{2E4B9314-2E6F-4D32-AAD9-10E7591E6DC8}" srcOrd="0" destOrd="5" presId="urn:microsoft.com/office/officeart/2005/8/layout/hProcess7"/>
    <dgm:cxn modelId="{88501D50-4797-495C-90C8-B1C5D6978585}" type="presOf" srcId="{23AD0BB0-A713-404B-B0C8-ACCD1D0F7F05}" destId="{2E4B9314-2E6F-4D32-AAD9-10E7591E6DC8}" srcOrd="0" destOrd="3" presId="urn:microsoft.com/office/officeart/2005/8/layout/hProcess7"/>
    <dgm:cxn modelId="{41805689-8F39-4C47-B24C-4E5A1DDC92B0}" type="presOf" srcId="{DEC0DAFB-FB0F-4FA0-996D-53710391DBBE}" destId="{D4DE8A0A-76DE-4A19-81F2-E7DD32DBF2A1}" srcOrd="1" destOrd="0" presId="urn:microsoft.com/office/officeart/2005/8/layout/hProcess7"/>
    <dgm:cxn modelId="{7AAFA58B-601D-4707-82DA-6C2E5A6B79C0}" type="presOf" srcId="{3F449718-11E6-4DDE-98A4-130B6539C144}" destId="{24B73A02-022D-471E-8870-6F58997C9EE0}" srcOrd="0" destOrd="0" presId="urn:microsoft.com/office/officeart/2005/8/layout/hProcess7"/>
    <dgm:cxn modelId="{D4815E8C-8977-46CE-B1E8-30F50ABCDAE9}" srcId="{0D5617CB-ABD8-49D3-B9BB-B67006219C77}" destId="{8D834C7D-E774-4DD8-8534-E020A072DAC6}" srcOrd="2" destOrd="0" parTransId="{0B029B91-40E7-41B6-8B8F-02936CC92A27}" sibTransId="{B967487C-4E10-4A7E-9072-A18648011C0E}"/>
    <dgm:cxn modelId="{1D61078D-D6FF-41EA-AFE4-CDF706EED3DB}" type="presOf" srcId="{0D5617CB-ABD8-49D3-B9BB-B67006219C77}" destId="{1A362A47-D7F2-4CA3-92A7-7EBD9DA5634B}" srcOrd="0" destOrd="0" presId="urn:microsoft.com/office/officeart/2005/8/layout/hProcess7"/>
    <dgm:cxn modelId="{08FE818D-2830-4F82-989A-8552CFB521D8}" srcId="{0D5617CB-ABD8-49D3-B9BB-B67006219C77}" destId="{3F449718-11E6-4DDE-98A4-130B6539C144}" srcOrd="0" destOrd="0" parTransId="{3DA353A6-06FA-4460-AE85-45F8563272D4}" sibTransId="{8920E7F3-E580-41FE-A0F1-2CD7B08B154D}"/>
    <dgm:cxn modelId="{B1F85CA2-B41C-49E4-A53B-39021760A736}" srcId="{0D5617CB-ABD8-49D3-B9BB-B67006219C77}" destId="{C5AD6FD7-7DF6-4747-8D83-A0F9C2D5E58C}" srcOrd="1" destOrd="0" parTransId="{4317B8E9-3A33-4548-9F00-32089169DBFA}" sibTransId="{FB77F079-0547-43F0-A0B2-D1AAB3EB4B8E}"/>
    <dgm:cxn modelId="{76D4F3A4-4B53-4C3F-86C4-788F3184195B}" type="presOf" srcId="{A8773EE2-529A-443A-A862-C3E456878815}" destId="{2E4B9314-2E6F-4D32-AAD9-10E7591E6DC8}" srcOrd="0" destOrd="2" presId="urn:microsoft.com/office/officeart/2005/8/layout/hProcess7"/>
    <dgm:cxn modelId="{E8B557AD-9658-44CA-9C30-C9A0DD11C2F4}" srcId="{DEC0DAFB-FB0F-4FA0-996D-53710391DBBE}" destId="{7F10E399-C89C-4847-A69B-25183A9D7F41}" srcOrd="0" destOrd="0" parTransId="{A80BDA69-7412-499B-B8A0-862DD75C4052}" sibTransId="{053DD313-790F-4DE3-AF66-EB43973AE912}"/>
    <dgm:cxn modelId="{24525BB5-FD19-4CE5-9A31-B471A3315903}" srcId="{DEC0DAFB-FB0F-4FA0-996D-53710391DBBE}" destId="{23AD0BB0-A713-404B-B0C8-ACCD1D0F7F05}" srcOrd="3" destOrd="0" parTransId="{93BAABC7-5DD8-400A-AF7E-706BCC18DA78}" sibTransId="{D003A69F-6AAB-40CC-8811-D98C790632D7}"/>
    <dgm:cxn modelId="{1B6486B8-3CC1-4C3D-B42B-E74654FADAB9}" srcId="{DEC0DAFB-FB0F-4FA0-996D-53710391DBBE}" destId="{3C3DE5B5-9627-4AF9-848E-EB612983C2A5}" srcOrd="1" destOrd="0" parTransId="{3FBF6AC5-1F0C-441C-9632-0C73A7BD7818}" sibTransId="{4AB7D924-7D7B-4A31-BDC4-5AB885B8E832}"/>
    <dgm:cxn modelId="{BFB668BD-A9CE-48F8-989C-97B375C10EB7}" srcId="{4357C7F4-3804-4456-BBF1-F62B88B1EA57}" destId="{0D5617CB-ABD8-49D3-B9BB-B67006219C77}" srcOrd="0" destOrd="0" parTransId="{AB7959F8-E55E-4D24-9339-FF32F833ACD3}" sibTransId="{ADAB7630-26CD-4DC6-A6C3-D2FDE898BC3B}"/>
    <dgm:cxn modelId="{554034CE-5351-486C-AA1B-E5A303CFB554}" type="presOf" srcId="{7F10E399-C89C-4847-A69B-25183A9D7F41}" destId="{2E4B9314-2E6F-4D32-AAD9-10E7591E6DC8}" srcOrd="0" destOrd="0" presId="urn:microsoft.com/office/officeart/2005/8/layout/hProcess7"/>
    <dgm:cxn modelId="{F92B1765-F511-4E32-8501-2B0E940E4841}" type="presParOf" srcId="{3B33AC8F-FF16-4268-BC01-238D81985ED5}" destId="{8DD992E4-2085-453E-AA53-46F4448613AA}" srcOrd="0" destOrd="0" presId="urn:microsoft.com/office/officeart/2005/8/layout/hProcess7"/>
    <dgm:cxn modelId="{BD50E6EB-491A-452F-9EE7-0A1996619DC6}" type="presParOf" srcId="{8DD992E4-2085-453E-AA53-46F4448613AA}" destId="{1A362A47-D7F2-4CA3-92A7-7EBD9DA5634B}" srcOrd="0" destOrd="0" presId="urn:microsoft.com/office/officeart/2005/8/layout/hProcess7"/>
    <dgm:cxn modelId="{6B9137AC-DE1B-48CE-AD4D-4AC944F98027}" type="presParOf" srcId="{8DD992E4-2085-453E-AA53-46F4448613AA}" destId="{C8F94CFA-CC5B-4CD8-80BC-8930DFAC3B7B}" srcOrd="1" destOrd="0" presId="urn:microsoft.com/office/officeart/2005/8/layout/hProcess7"/>
    <dgm:cxn modelId="{1B61BCF5-D831-4B32-A685-61C1330CDDC2}" type="presParOf" srcId="{8DD992E4-2085-453E-AA53-46F4448613AA}" destId="{24B73A02-022D-471E-8870-6F58997C9EE0}" srcOrd="2" destOrd="0" presId="urn:microsoft.com/office/officeart/2005/8/layout/hProcess7"/>
    <dgm:cxn modelId="{61C9FCB3-2867-456F-B4B8-EF963A8114F1}" type="presParOf" srcId="{3B33AC8F-FF16-4268-BC01-238D81985ED5}" destId="{77AF71B1-E7D3-40C5-9F17-9DC4E6FC304B}" srcOrd="1" destOrd="0" presId="urn:microsoft.com/office/officeart/2005/8/layout/hProcess7"/>
    <dgm:cxn modelId="{C2AB5638-BFD0-4046-8240-FF634C7A2CCA}" type="presParOf" srcId="{3B33AC8F-FF16-4268-BC01-238D81985ED5}" destId="{420AE65A-FC61-43F8-8FAA-E1E8411C3696}" srcOrd="2" destOrd="0" presId="urn:microsoft.com/office/officeart/2005/8/layout/hProcess7"/>
    <dgm:cxn modelId="{38F5730C-895A-4ACA-AFF5-6F73BAB72D3D}" type="presParOf" srcId="{420AE65A-FC61-43F8-8FAA-E1E8411C3696}" destId="{AF3B4BA9-B4C6-4D00-90E0-410F05CAA7E3}" srcOrd="0" destOrd="0" presId="urn:microsoft.com/office/officeart/2005/8/layout/hProcess7"/>
    <dgm:cxn modelId="{933B33EE-C60C-4080-A4DD-DE4C657390C4}" type="presParOf" srcId="{420AE65A-FC61-43F8-8FAA-E1E8411C3696}" destId="{07903D40-2382-4806-A27B-281C82253F92}" srcOrd="1" destOrd="0" presId="urn:microsoft.com/office/officeart/2005/8/layout/hProcess7"/>
    <dgm:cxn modelId="{93EB0F52-1E69-414B-BC93-BE76E56B1AD9}" type="presParOf" srcId="{420AE65A-FC61-43F8-8FAA-E1E8411C3696}" destId="{548F45A8-C39E-485B-885F-15C35511CA73}" srcOrd="2" destOrd="0" presId="urn:microsoft.com/office/officeart/2005/8/layout/hProcess7"/>
    <dgm:cxn modelId="{3E99BFE8-108C-4486-9F4E-81C958B28754}" type="presParOf" srcId="{3B33AC8F-FF16-4268-BC01-238D81985ED5}" destId="{3E7B3324-9C1D-4A9F-8FA7-66F8E100B7B2}" srcOrd="3" destOrd="0" presId="urn:microsoft.com/office/officeart/2005/8/layout/hProcess7"/>
    <dgm:cxn modelId="{539B40A1-1666-42DA-9EF8-8109A012D783}" type="presParOf" srcId="{3B33AC8F-FF16-4268-BC01-238D81985ED5}" destId="{4EAFBFC5-6DB9-4AD8-B6B1-54B6B3517A57}" srcOrd="4" destOrd="0" presId="urn:microsoft.com/office/officeart/2005/8/layout/hProcess7"/>
    <dgm:cxn modelId="{B9E51B9A-2C2C-445C-93D4-114FD4D892EB}" type="presParOf" srcId="{4EAFBFC5-6DB9-4AD8-B6B1-54B6B3517A57}" destId="{902BE4FE-3C7D-4C40-AD61-29FA1303068A}" srcOrd="0" destOrd="0" presId="urn:microsoft.com/office/officeart/2005/8/layout/hProcess7"/>
    <dgm:cxn modelId="{5CB5E27F-871D-4EB0-A1CC-D60822CB8E05}" type="presParOf" srcId="{4EAFBFC5-6DB9-4AD8-B6B1-54B6B3517A57}" destId="{D4DE8A0A-76DE-4A19-81F2-E7DD32DBF2A1}" srcOrd="1" destOrd="0" presId="urn:microsoft.com/office/officeart/2005/8/layout/hProcess7"/>
    <dgm:cxn modelId="{EDF952AF-9455-487C-A3EC-0ED9654333B6}" type="presParOf" srcId="{4EAFBFC5-6DB9-4AD8-B6B1-54B6B3517A57}" destId="{2E4B9314-2E6F-4D32-AAD9-10E7591E6DC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01E7EB-B320-4D44-A25E-847A938A4A94}" type="doc">
      <dgm:prSet loTypeId="urn:microsoft.com/office/officeart/2005/8/layout/target3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de-DE"/>
        </a:p>
      </dgm:t>
    </dgm:pt>
    <dgm:pt modelId="{54EF55A8-BBB3-4FF9-A385-5DE620F8DCCE}">
      <dgm:prSet phldrT="[Text]"/>
      <dgm:spPr/>
      <dgm:t>
        <a:bodyPr/>
        <a:lstStyle/>
        <a:p>
          <a:r>
            <a:rPr lang="en-GB" noProof="0" dirty="0"/>
            <a:t>Breadth</a:t>
          </a:r>
        </a:p>
      </dgm:t>
    </dgm:pt>
    <dgm:pt modelId="{C6CC11AC-37AB-4742-A4B5-711D4B916EF8}" type="parTrans" cxnId="{73431906-F170-467D-AF73-C54426F1FB82}">
      <dgm:prSet/>
      <dgm:spPr/>
      <dgm:t>
        <a:bodyPr/>
        <a:lstStyle/>
        <a:p>
          <a:endParaRPr lang="en-US" noProof="0" dirty="0"/>
        </a:p>
      </dgm:t>
    </dgm:pt>
    <dgm:pt modelId="{7E84B22D-D0F4-423E-BF48-95EC147FB663}" type="sibTrans" cxnId="{73431906-F170-467D-AF73-C54426F1FB82}">
      <dgm:prSet/>
      <dgm:spPr/>
      <dgm:t>
        <a:bodyPr/>
        <a:lstStyle/>
        <a:p>
          <a:endParaRPr lang="en-US" noProof="0" dirty="0"/>
        </a:p>
      </dgm:t>
    </dgm:pt>
    <dgm:pt modelId="{089EF206-4082-4F5F-A160-DD54D972B6B7}">
      <dgm:prSet phldrT="[Text]"/>
      <dgm:spPr/>
      <dgm:t>
        <a:bodyPr/>
        <a:lstStyle/>
        <a:p>
          <a:r>
            <a:rPr lang="en-GB" noProof="0" dirty="0"/>
            <a:t>Knowledge </a:t>
          </a:r>
          <a:r>
            <a:rPr lang="en-GB" noProof="0" dirty="0">
              <a:sym typeface="Wingdings" panose="05000000000000000000" pitchFamily="2" charset="2"/>
            </a:rPr>
            <a:t> through training/ education/guidebooks</a:t>
          </a:r>
          <a:endParaRPr lang="en-GB" noProof="0" dirty="0"/>
        </a:p>
      </dgm:t>
    </dgm:pt>
    <dgm:pt modelId="{7F7B17F6-E343-465E-8E4E-359E55FF8A30}" type="parTrans" cxnId="{56CA3AC4-52B4-491C-8262-20AFE17601F8}">
      <dgm:prSet/>
      <dgm:spPr/>
      <dgm:t>
        <a:bodyPr/>
        <a:lstStyle/>
        <a:p>
          <a:endParaRPr lang="en-US" noProof="0" dirty="0"/>
        </a:p>
      </dgm:t>
    </dgm:pt>
    <dgm:pt modelId="{EB993E7A-96ED-4E2B-89C8-AE799E69560D}" type="sibTrans" cxnId="{56CA3AC4-52B4-491C-8262-20AFE17601F8}">
      <dgm:prSet/>
      <dgm:spPr/>
      <dgm:t>
        <a:bodyPr/>
        <a:lstStyle/>
        <a:p>
          <a:endParaRPr lang="en-US" noProof="0" dirty="0"/>
        </a:p>
      </dgm:t>
    </dgm:pt>
    <dgm:pt modelId="{BAF8099A-697D-4346-8A0B-3AD618F05588}">
      <dgm:prSet phldrT="[Text]"/>
      <dgm:spPr/>
      <dgm:t>
        <a:bodyPr/>
        <a:lstStyle/>
        <a:p>
          <a:r>
            <a:rPr lang="en-GB" noProof="0" dirty="0"/>
            <a:t>Depth</a:t>
          </a:r>
        </a:p>
      </dgm:t>
    </dgm:pt>
    <dgm:pt modelId="{98755629-5409-4C7D-B211-02B3851F2251}" type="parTrans" cxnId="{C5C5CDA9-95FE-46A3-8EA1-A1AC3BA525A8}">
      <dgm:prSet/>
      <dgm:spPr/>
      <dgm:t>
        <a:bodyPr/>
        <a:lstStyle/>
        <a:p>
          <a:endParaRPr lang="en-US" noProof="0" dirty="0"/>
        </a:p>
      </dgm:t>
    </dgm:pt>
    <dgm:pt modelId="{32C620DA-A034-445C-B433-54219C298F06}" type="sibTrans" cxnId="{C5C5CDA9-95FE-46A3-8EA1-A1AC3BA525A8}">
      <dgm:prSet/>
      <dgm:spPr/>
      <dgm:t>
        <a:bodyPr/>
        <a:lstStyle/>
        <a:p>
          <a:endParaRPr lang="en-US" noProof="0" dirty="0"/>
        </a:p>
      </dgm:t>
    </dgm:pt>
    <dgm:pt modelId="{46472E3F-7791-4818-9744-8172B555D795}">
      <dgm:prSet phldrT="[Text]"/>
      <dgm:spPr/>
      <dgm:t>
        <a:bodyPr/>
        <a:lstStyle/>
        <a:p>
          <a:r>
            <a:rPr lang="en-GB" noProof="0" dirty="0"/>
            <a:t>Competencies </a:t>
          </a:r>
          <a:r>
            <a:rPr lang="en-GB" noProof="0" dirty="0">
              <a:sym typeface="Wingdings" panose="05000000000000000000" pitchFamily="2" charset="2"/>
            </a:rPr>
            <a:t> through training/ education/competence measurements</a:t>
          </a:r>
          <a:endParaRPr lang="en-GB" noProof="0" dirty="0"/>
        </a:p>
      </dgm:t>
    </dgm:pt>
    <dgm:pt modelId="{52EF1E7F-60A0-4D50-A09F-B1B59F8ED25B}" type="parTrans" cxnId="{07146517-A9BD-4766-8A31-B178BBDC14CA}">
      <dgm:prSet/>
      <dgm:spPr/>
      <dgm:t>
        <a:bodyPr/>
        <a:lstStyle/>
        <a:p>
          <a:endParaRPr lang="en-US" noProof="0" dirty="0"/>
        </a:p>
      </dgm:t>
    </dgm:pt>
    <dgm:pt modelId="{C785A710-9380-4536-A45C-62EDF4773B9D}" type="sibTrans" cxnId="{07146517-A9BD-4766-8A31-B178BBDC14CA}">
      <dgm:prSet/>
      <dgm:spPr/>
      <dgm:t>
        <a:bodyPr/>
        <a:lstStyle/>
        <a:p>
          <a:endParaRPr lang="en-US" noProof="0" dirty="0"/>
        </a:p>
      </dgm:t>
    </dgm:pt>
    <dgm:pt modelId="{30504728-976A-43DD-A0FB-511E171B7CC5}">
      <dgm:prSet phldrT="[Text]"/>
      <dgm:spPr/>
      <dgm:t>
        <a:bodyPr/>
        <a:lstStyle/>
        <a:p>
          <a:r>
            <a:rPr lang="en-GB" noProof="0" dirty="0"/>
            <a:t>Achievement</a:t>
          </a:r>
        </a:p>
      </dgm:t>
    </dgm:pt>
    <dgm:pt modelId="{59565810-5788-412D-8FAB-EA2DF8545BFE}" type="parTrans" cxnId="{ED5C4CB2-112D-4DB0-9424-F102393397AA}">
      <dgm:prSet/>
      <dgm:spPr/>
      <dgm:t>
        <a:bodyPr/>
        <a:lstStyle/>
        <a:p>
          <a:endParaRPr lang="en-US" noProof="0" dirty="0"/>
        </a:p>
      </dgm:t>
    </dgm:pt>
    <dgm:pt modelId="{F07D90F2-1B70-495F-9E55-136233E3774B}" type="sibTrans" cxnId="{ED5C4CB2-112D-4DB0-9424-F102393397AA}">
      <dgm:prSet/>
      <dgm:spPr/>
      <dgm:t>
        <a:bodyPr/>
        <a:lstStyle/>
        <a:p>
          <a:endParaRPr lang="en-US" noProof="0" dirty="0"/>
        </a:p>
      </dgm:t>
    </dgm:pt>
    <dgm:pt modelId="{890442D5-0B13-4DE1-AB8F-11BD137E91BE}">
      <dgm:prSet phldrT="[Text]"/>
      <dgm:spPr/>
      <dgm:t>
        <a:bodyPr/>
        <a:lstStyle/>
        <a:p>
          <a:r>
            <a:rPr lang="en-GB" noProof="0" dirty="0"/>
            <a:t>Certification</a:t>
          </a:r>
        </a:p>
      </dgm:t>
    </dgm:pt>
    <dgm:pt modelId="{E81B5DDF-401A-43FC-8A7B-0E572171E116}" type="parTrans" cxnId="{8B46A3CF-F5DF-4128-A197-7C6A3719A773}">
      <dgm:prSet/>
      <dgm:spPr/>
      <dgm:t>
        <a:bodyPr/>
        <a:lstStyle/>
        <a:p>
          <a:endParaRPr lang="en-US" noProof="0" dirty="0"/>
        </a:p>
      </dgm:t>
    </dgm:pt>
    <dgm:pt modelId="{05B9FA94-F0B7-4E82-8C1F-A06344ABA539}" type="sibTrans" cxnId="{8B46A3CF-F5DF-4128-A197-7C6A3719A773}">
      <dgm:prSet/>
      <dgm:spPr/>
      <dgm:t>
        <a:bodyPr/>
        <a:lstStyle/>
        <a:p>
          <a:endParaRPr lang="en-US" noProof="0" dirty="0"/>
        </a:p>
      </dgm:t>
    </dgm:pt>
    <dgm:pt modelId="{495CA800-6529-4885-82AF-C0437391980C}">
      <dgm:prSet phldrT="[Text]"/>
      <dgm:spPr/>
      <dgm:t>
        <a:bodyPr/>
        <a:lstStyle/>
        <a:p>
          <a:r>
            <a:rPr lang="en-GB" noProof="0" dirty="0"/>
            <a:t>Commitment</a:t>
          </a:r>
        </a:p>
      </dgm:t>
    </dgm:pt>
    <dgm:pt modelId="{CF2E4DE4-2E56-4204-B896-6CD4E2F4FFF6}" type="parTrans" cxnId="{57395352-5093-4BA9-87D2-F79E584EF2A8}">
      <dgm:prSet/>
      <dgm:spPr/>
      <dgm:t>
        <a:bodyPr/>
        <a:lstStyle/>
        <a:p>
          <a:endParaRPr lang="en-US" noProof="0" dirty="0"/>
        </a:p>
      </dgm:t>
    </dgm:pt>
    <dgm:pt modelId="{BD409A16-A1DB-4762-86C0-9798772F5E7D}" type="sibTrans" cxnId="{57395352-5093-4BA9-87D2-F79E584EF2A8}">
      <dgm:prSet/>
      <dgm:spPr/>
      <dgm:t>
        <a:bodyPr/>
        <a:lstStyle/>
        <a:p>
          <a:endParaRPr lang="en-US" noProof="0" dirty="0"/>
        </a:p>
      </dgm:t>
    </dgm:pt>
    <dgm:pt modelId="{A0F250FC-8DD6-48FD-9418-BA3E7794A28E}">
      <dgm:prSet phldrT="[Text]"/>
      <dgm:spPr/>
      <dgm:t>
        <a:bodyPr/>
        <a:lstStyle/>
        <a:p>
          <a:r>
            <a:rPr lang="en-GB" noProof="0" dirty="0"/>
            <a:t>Continuous development</a:t>
          </a:r>
        </a:p>
      </dgm:t>
    </dgm:pt>
    <dgm:pt modelId="{6D40B22A-09E8-4861-887C-2290215F72DF}" type="parTrans" cxnId="{83A9B6DB-6978-4C3D-9D91-3193385C4358}">
      <dgm:prSet/>
      <dgm:spPr/>
      <dgm:t>
        <a:bodyPr/>
        <a:lstStyle/>
        <a:p>
          <a:endParaRPr lang="en-US" noProof="0" dirty="0"/>
        </a:p>
      </dgm:t>
    </dgm:pt>
    <dgm:pt modelId="{86DF32CC-891B-4A9F-9CEC-F40839BD8212}" type="sibTrans" cxnId="{83A9B6DB-6978-4C3D-9D91-3193385C4358}">
      <dgm:prSet/>
      <dgm:spPr/>
      <dgm:t>
        <a:bodyPr/>
        <a:lstStyle/>
        <a:p>
          <a:endParaRPr lang="en-US" noProof="0" dirty="0"/>
        </a:p>
      </dgm:t>
    </dgm:pt>
    <dgm:pt modelId="{AEFF9D68-247A-49F6-8288-29417DBBE242}">
      <dgm:prSet phldrT="[Text]"/>
      <dgm:spPr/>
      <dgm:t>
        <a:bodyPr/>
        <a:lstStyle/>
        <a:p>
          <a:r>
            <a:rPr lang="en-GB" noProof="0" dirty="0"/>
            <a:t>Accountability</a:t>
          </a:r>
        </a:p>
      </dgm:t>
    </dgm:pt>
    <dgm:pt modelId="{CBF94659-D9BA-4837-9950-067D0C2D92CE}" type="parTrans" cxnId="{E4B8199F-00C6-44F3-AF4C-12DF6AF4E348}">
      <dgm:prSet/>
      <dgm:spPr/>
      <dgm:t>
        <a:bodyPr/>
        <a:lstStyle/>
        <a:p>
          <a:endParaRPr lang="en-US" noProof="0" dirty="0"/>
        </a:p>
      </dgm:t>
    </dgm:pt>
    <dgm:pt modelId="{C66D6753-DBEF-40BB-9AAE-48752A59E124}" type="sibTrans" cxnId="{E4B8199F-00C6-44F3-AF4C-12DF6AF4E348}">
      <dgm:prSet/>
      <dgm:spPr/>
      <dgm:t>
        <a:bodyPr/>
        <a:lstStyle/>
        <a:p>
          <a:endParaRPr lang="en-US" noProof="0" dirty="0"/>
        </a:p>
      </dgm:t>
    </dgm:pt>
    <dgm:pt modelId="{B80B5A8D-9984-4825-9F15-F2D01259364D}">
      <dgm:prSet phldrT="[Text]"/>
      <dgm:spPr/>
      <dgm:t>
        <a:bodyPr/>
        <a:lstStyle/>
        <a:p>
          <a:r>
            <a:rPr lang="en-GB" noProof="0" dirty="0"/>
            <a:t>Code of conduct/affiliation</a:t>
          </a:r>
        </a:p>
      </dgm:t>
    </dgm:pt>
    <dgm:pt modelId="{0C7429A5-9B4F-4D2E-885F-5E703E862FBC}" type="parTrans" cxnId="{E9E519D4-FEB8-44D4-A20A-B4C8B6B0E633}">
      <dgm:prSet/>
      <dgm:spPr/>
      <dgm:t>
        <a:bodyPr/>
        <a:lstStyle/>
        <a:p>
          <a:endParaRPr lang="en-US" noProof="0" dirty="0"/>
        </a:p>
      </dgm:t>
    </dgm:pt>
    <dgm:pt modelId="{6A4552C2-B8F3-41D5-9547-3918B38ADD5B}" type="sibTrans" cxnId="{E9E519D4-FEB8-44D4-A20A-B4C8B6B0E633}">
      <dgm:prSet/>
      <dgm:spPr/>
      <dgm:t>
        <a:bodyPr/>
        <a:lstStyle/>
        <a:p>
          <a:endParaRPr lang="en-US" noProof="0" dirty="0"/>
        </a:p>
      </dgm:t>
    </dgm:pt>
    <dgm:pt modelId="{5F3EF9F8-6C3E-4320-BAAF-7B00EFE9CCA8}" type="pres">
      <dgm:prSet presAssocID="{D501E7EB-B320-4D44-A25E-847A938A4A9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DCDDD86-3827-4B73-B110-07D98AE84198}" type="pres">
      <dgm:prSet presAssocID="{54EF55A8-BBB3-4FF9-A385-5DE620F8DCCE}" presName="circle1" presStyleLbl="node1" presStyleIdx="0" presStyleCnt="5"/>
      <dgm:spPr/>
    </dgm:pt>
    <dgm:pt modelId="{9CF769EF-717F-4548-A309-D37100FD1DC4}" type="pres">
      <dgm:prSet presAssocID="{54EF55A8-BBB3-4FF9-A385-5DE620F8DCCE}" presName="space" presStyleCnt="0"/>
      <dgm:spPr/>
    </dgm:pt>
    <dgm:pt modelId="{00CE5635-6C96-4694-8260-22F511F81D71}" type="pres">
      <dgm:prSet presAssocID="{54EF55A8-BBB3-4FF9-A385-5DE620F8DCCE}" presName="rect1" presStyleLbl="alignAcc1" presStyleIdx="0" presStyleCnt="5"/>
      <dgm:spPr/>
    </dgm:pt>
    <dgm:pt modelId="{7E308ACF-C400-43E5-837E-8E524DD67C7E}" type="pres">
      <dgm:prSet presAssocID="{BAF8099A-697D-4346-8A0B-3AD618F05588}" presName="vertSpace2" presStyleLbl="node1" presStyleIdx="0" presStyleCnt="5"/>
      <dgm:spPr/>
    </dgm:pt>
    <dgm:pt modelId="{653C8D13-7E29-4776-821A-FB32DFDEE4A4}" type="pres">
      <dgm:prSet presAssocID="{BAF8099A-697D-4346-8A0B-3AD618F05588}" presName="circle2" presStyleLbl="node1" presStyleIdx="1" presStyleCnt="5"/>
      <dgm:spPr/>
    </dgm:pt>
    <dgm:pt modelId="{38712B1F-B95A-4987-B2FA-8D688D93D3C3}" type="pres">
      <dgm:prSet presAssocID="{BAF8099A-697D-4346-8A0B-3AD618F05588}" presName="rect2" presStyleLbl="alignAcc1" presStyleIdx="1" presStyleCnt="5"/>
      <dgm:spPr/>
    </dgm:pt>
    <dgm:pt modelId="{9D4FF163-1731-4287-9323-EB63FF142A21}" type="pres">
      <dgm:prSet presAssocID="{30504728-976A-43DD-A0FB-511E171B7CC5}" presName="vertSpace3" presStyleLbl="node1" presStyleIdx="1" presStyleCnt="5"/>
      <dgm:spPr/>
    </dgm:pt>
    <dgm:pt modelId="{DA18609C-7C74-4D18-98F0-A3865CEFAB4D}" type="pres">
      <dgm:prSet presAssocID="{30504728-976A-43DD-A0FB-511E171B7CC5}" presName="circle3" presStyleLbl="node1" presStyleIdx="2" presStyleCnt="5"/>
      <dgm:spPr/>
    </dgm:pt>
    <dgm:pt modelId="{6F9B2D0B-AA9B-438D-A64F-D2E987ABE8AD}" type="pres">
      <dgm:prSet presAssocID="{30504728-976A-43DD-A0FB-511E171B7CC5}" presName="rect3" presStyleLbl="alignAcc1" presStyleIdx="2" presStyleCnt="5"/>
      <dgm:spPr/>
    </dgm:pt>
    <dgm:pt modelId="{C452A8D2-BA37-4F2B-9B4B-30FC9E54FA44}" type="pres">
      <dgm:prSet presAssocID="{495CA800-6529-4885-82AF-C0437391980C}" presName="vertSpace4" presStyleLbl="node1" presStyleIdx="2" presStyleCnt="5"/>
      <dgm:spPr/>
    </dgm:pt>
    <dgm:pt modelId="{81D96292-00F4-4BD5-B843-3F4237DBB535}" type="pres">
      <dgm:prSet presAssocID="{495CA800-6529-4885-82AF-C0437391980C}" presName="circle4" presStyleLbl="node1" presStyleIdx="3" presStyleCnt="5"/>
      <dgm:spPr/>
    </dgm:pt>
    <dgm:pt modelId="{955722FD-2E63-4133-90D7-D6D56C55E725}" type="pres">
      <dgm:prSet presAssocID="{495CA800-6529-4885-82AF-C0437391980C}" presName="rect4" presStyleLbl="alignAcc1" presStyleIdx="3" presStyleCnt="5"/>
      <dgm:spPr/>
    </dgm:pt>
    <dgm:pt modelId="{CAE690F2-BC5B-44FD-B592-990159669BB8}" type="pres">
      <dgm:prSet presAssocID="{AEFF9D68-247A-49F6-8288-29417DBBE242}" presName="vertSpace5" presStyleLbl="node1" presStyleIdx="3" presStyleCnt="5"/>
      <dgm:spPr/>
    </dgm:pt>
    <dgm:pt modelId="{5D70035E-0B5E-4221-8A89-A7A62521C2AA}" type="pres">
      <dgm:prSet presAssocID="{AEFF9D68-247A-49F6-8288-29417DBBE242}" presName="circle5" presStyleLbl="node1" presStyleIdx="4" presStyleCnt="5"/>
      <dgm:spPr/>
    </dgm:pt>
    <dgm:pt modelId="{D2D47394-8F1F-4163-820F-94F0AE4D131F}" type="pres">
      <dgm:prSet presAssocID="{AEFF9D68-247A-49F6-8288-29417DBBE242}" presName="rect5" presStyleLbl="alignAcc1" presStyleIdx="4" presStyleCnt="5"/>
      <dgm:spPr/>
    </dgm:pt>
    <dgm:pt modelId="{6BE24775-04F7-446F-813E-AD1194D1028D}" type="pres">
      <dgm:prSet presAssocID="{54EF55A8-BBB3-4FF9-A385-5DE620F8DCCE}" presName="rect1ParTx" presStyleLbl="alignAcc1" presStyleIdx="4" presStyleCnt="5">
        <dgm:presLayoutVars>
          <dgm:chMax val="1"/>
          <dgm:bulletEnabled val="1"/>
        </dgm:presLayoutVars>
      </dgm:prSet>
      <dgm:spPr/>
    </dgm:pt>
    <dgm:pt modelId="{1BC05064-8B11-4BAA-9332-76D8CDCB4E6E}" type="pres">
      <dgm:prSet presAssocID="{54EF55A8-BBB3-4FF9-A385-5DE620F8DCCE}" presName="rect1ChTx" presStyleLbl="alignAcc1" presStyleIdx="4" presStyleCnt="5">
        <dgm:presLayoutVars>
          <dgm:bulletEnabled val="1"/>
        </dgm:presLayoutVars>
      </dgm:prSet>
      <dgm:spPr/>
    </dgm:pt>
    <dgm:pt modelId="{CE4E8B18-579E-47A5-945F-723273EF4A06}" type="pres">
      <dgm:prSet presAssocID="{BAF8099A-697D-4346-8A0B-3AD618F05588}" presName="rect2ParTx" presStyleLbl="alignAcc1" presStyleIdx="4" presStyleCnt="5">
        <dgm:presLayoutVars>
          <dgm:chMax val="1"/>
          <dgm:bulletEnabled val="1"/>
        </dgm:presLayoutVars>
      </dgm:prSet>
      <dgm:spPr/>
    </dgm:pt>
    <dgm:pt modelId="{61A02C08-16F2-4B50-A891-577363351C23}" type="pres">
      <dgm:prSet presAssocID="{BAF8099A-697D-4346-8A0B-3AD618F05588}" presName="rect2ChTx" presStyleLbl="alignAcc1" presStyleIdx="4" presStyleCnt="5">
        <dgm:presLayoutVars>
          <dgm:bulletEnabled val="1"/>
        </dgm:presLayoutVars>
      </dgm:prSet>
      <dgm:spPr/>
    </dgm:pt>
    <dgm:pt modelId="{8429E96E-7D73-4D3B-82D3-B90CC1FBF2D3}" type="pres">
      <dgm:prSet presAssocID="{30504728-976A-43DD-A0FB-511E171B7CC5}" presName="rect3ParTx" presStyleLbl="alignAcc1" presStyleIdx="4" presStyleCnt="5">
        <dgm:presLayoutVars>
          <dgm:chMax val="1"/>
          <dgm:bulletEnabled val="1"/>
        </dgm:presLayoutVars>
      </dgm:prSet>
      <dgm:spPr/>
    </dgm:pt>
    <dgm:pt modelId="{7AC3A13A-DB82-4A45-A93C-FAF9D0A6080C}" type="pres">
      <dgm:prSet presAssocID="{30504728-976A-43DD-A0FB-511E171B7CC5}" presName="rect3ChTx" presStyleLbl="alignAcc1" presStyleIdx="4" presStyleCnt="5">
        <dgm:presLayoutVars>
          <dgm:bulletEnabled val="1"/>
        </dgm:presLayoutVars>
      </dgm:prSet>
      <dgm:spPr/>
    </dgm:pt>
    <dgm:pt modelId="{11B9AF6D-D319-499D-B0EE-3B5A663D293C}" type="pres">
      <dgm:prSet presAssocID="{495CA800-6529-4885-82AF-C0437391980C}" presName="rect4ParTx" presStyleLbl="alignAcc1" presStyleIdx="4" presStyleCnt="5">
        <dgm:presLayoutVars>
          <dgm:chMax val="1"/>
          <dgm:bulletEnabled val="1"/>
        </dgm:presLayoutVars>
      </dgm:prSet>
      <dgm:spPr/>
    </dgm:pt>
    <dgm:pt modelId="{3F33B7D5-D635-4471-A014-70841AD7C5D4}" type="pres">
      <dgm:prSet presAssocID="{495CA800-6529-4885-82AF-C0437391980C}" presName="rect4ChTx" presStyleLbl="alignAcc1" presStyleIdx="4" presStyleCnt="5">
        <dgm:presLayoutVars>
          <dgm:bulletEnabled val="1"/>
        </dgm:presLayoutVars>
      </dgm:prSet>
      <dgm:spPr/>
    </dgm:pt>
    <dgm:pt modelId="{02434E70-B287-4CE9-8E5C-8131ECD678DD}" type="pres">
      <dgm:prSet presAssocID="{AEFF9D68-247A-49F6-8288-29417DBBE242}" presName="rect5ParTx" presStyleLbl="alignAcc1" presStyleIdx="4" presStyleCnt="5">
        <dgm:presLayoutVars>
          <dgm:chMax val="1"/>
          <dgm:bulletEnabled val="1"/>
        </dgm:presLayoutVars>
      </dgm:prSet>
      <dgm:spPr/>
    </dgm:pt>
    <dgm:pt modelId="{4F7D59C2-80EB-4E81-B3CD-10C40F8A39B7}" type="pres">
      <dgm:prSet presAssocID="{AEFF9D68-247A-49F6-8288-29417DBBE242}" presName="rect5ChTx" presStyleLbl="alignAcc1" presStyleIdx="4" presStyleCnt="5">
        <dgm:presLayoutVars>
          <dgm:bulletEnabled val="1"/>
        </dgm:presLayoutVars>
      </dgm:prSet>
      <dgm:spPr/>
    </dgm:pt>
  </dgm:ptLst>
  <dgm:cxnLst>
    <dgm:cxn modelId="{73431906-F170-467D-AF73-C54426F1FB82}" srcId="{D501E7EB-B320-4D44-A25E-847A938A4A94}" destId="{54EF55A8-BBB3-4FF9-A385-5DE620F8DCCE}" srcOrd="0" destOrd="0" parTransId="{C6CC11AC-37AB-4742-A4B5-711D4B916EF8}" sibTransId="{7E84B22D-D0F4-423E-BF48-95EC147FB663}"/>
    <dgm:cxn modelId="{C27C5106-4F60-4C95-ACE4-9EA9118E9A90}" type="presOf" srcId="{495CA800-6529-4885-82AF-C0437391980C}" destId="{955722FD-2E63-4133-90D7-D6D56C55E725}" srcOrd="0" destOrd="0" presId="urn:microsoft.com/office/officeart/2005/8/layout/target3"/>
    <dgm:cxn modelId="{570A3808-79A3-4435-BBB7-518C40F92C2B}" type="presOf" srcId="{54EF55A8-BBB3-4FF9-A385-5DE620F8DCCE}" destId="{00CE5635-6C96-4694-8260-22F511F81D71}" srcOrd="0" destOrd="0" presId="urn:microsoft.com/office/officeart/2005/8/layout/target3"/>
    <dgm:cxn modelId="{E4C56512-DC50-4FDA-BA69-5D25B0AFA301}" type="presOf" srcId="{495CA800-6529-4885-82AF-C0437391980C}" destId="{11B9AF6D-D319-499D-B0EE-3B5A663D293C}" srcOrd="1" destOrd="0" presId="urn:microsoft.com/office/officeart/2005/8/layout/target3"/>
    <dgm:cxn modelId="{F4BFEE16-3E65-4884-8363-CB53FDF2F55C}" type="presOf" srcId="{A0F250FC-8DD6-48FD-9418-BA3E7794A28E}" destId="{3F33B7D5-D635-4471-A014-70841AD7C5D4}" srcOrd="0" destOrd="0" presId="urn:microsoft.com/office/officeart/2005/8/layout/target3"/>
    <dgm:cxn modelId="{07146517-A9BD-4766-8A31-B178BBDC14CA}" srcId="{BAF8099A-697D-4346-8A0B-3AD618F05588}" destId="{46472E3F-7791-4818-9744-8172B555D795}" srcOrd="0" destOrd="0" parTransId="{52EF1E7F-60A0-4D50-A09F-B1B59F8ED25B}" sibTransId="{C785A710-9380-4536-A45C-62EDF4773B9D}"/>
    <dgm:cxn modelId="{D874A027-5404-46D1-9D6E-D9812BDA6350}" type="presOf" srcId="{46472E3F-7791-4818-9744-8172B555D795}" destId="{61A02C08-16F2-4B50-A891-577363351C23}" srcOrd="0" destOrd="0" presId="urn:microsoft.com/office/officeart/2005/8/layout/target3"/>
    <dgm:cxn modelId="{FC1F9A30-7009-4893-B38F-878F152B2E9D}" type="presOf" srcId="{089EF206-4082-4F5F-A160-DD54D972B6B7}" destId="{1BC05064-8B11-4BAA-9332-76D8CDCB4E6E}" srcOrd="0" destOrd="0" presId="urn:microsoft.com/office/officeart/2005/8/layout/target3"/>
    <dgm:cxn modelId="{38F3333C-5932-4DF1-8DB2-FEB49083A6C6}" type="presOf" srcId="{890442D5-0B13-4DE1-AB8F-11BD137E91BE}" destId="{7AC3A13A-DB82-4A45-A93C-FAF9D0A6080C}" srcOrd="0" destOrd="0" presId="urn:microsoft.com/office/officeart/2005/8/layout/target3"/>
    <dgm:cxn modelId="{4422155B-5628-4A63-89F4-8F335625FFC4}" type="presOf" srcId="{AEFF9D68-247A-49F6-8288-29417DBBE242}" destId="{D2D47394-8F1F-4163-820F-94F0AE4D131F}" srcOrd="0" destOrd="0" presId="urn:microsoft.com/office/officeart/2005/8/layout/target3"/>
    <dgm:cxn modelId="{D69B014F-B969-4240-9E3A-760715B3F330}" type="presOf" srcId="{D501E7EB-B320-4D44-A25E-847A938A4A94}" destId="{5F3EF9F8-6C3E-4320-BAAF-7B00EFE9CCA8}" srcOrd="0" destOrd="0" presId="urn:microsoft.com/office/officeart/2005/8/layout/target3"/>
    <dgm:cxn modelId="{9F041A6F-98A0-4B61-A098-7EC462CF16E3}" type="presOf" srcId="{B80B5A8D-9984-4825-9F15-F2D01259364D}" destId="{4F7D59C2-80EB-4E81-B3CD-10C40F8A39B7}" srcOrd="0" destOrd="0" presId="urn:microsoft.com/office/officeart/2005/8/layout/target3"/>
    <dgm:cxn modelId="{0113CD6F-B3EF-44D9-98B8-94C12201B7A1}" type="presOf" srcId="{30504728-976A-43DD-A0FB-511E171B7CC5}" destId="{8429E96E-7D73-4D3B-82D3-B90CC1FBF2D3}" srcOrd="1" destOrd="0" presId="urn:microsoft.com/office/officeart/2005/8/layout/target3"/>
    <dgm:cxn modelId="{57395352-5093-4BA9-87D2-F79E584EF2A8}" srcId="{D501E7EB-B320-4D44-A25E-847A938A4A94}" destId="{495CA800-6529-4885-82AF-C0437391980C}" srcOrd="3" destOrd="0" parTransId="{CF2E4DE4-2E56-4204-B896-6CD4E2F4FFF6}" sibTransId="{BD409A16-A1DB-4762-86C0-9798772F5E7D}"/>
    <dgm:cxn modelId="{204CAB52-8B21-4624-8535-15A5DE133D66}" type="presOf" srcId="{BAF8099A-697D-4346-8A0B-3AD618F05588}" destId="{CE4E8B18-579E-47A5-945F-723273EF4A06}" srcOrd="1" destOrd="0" presId="urn:microsoft.com/office/officeart/2005/8/layout/target3"/>
    <dgm:cxn modelId="{E4B8199F-00C6-44F3-AF4C-12DF6AF4E348}" srcId="{D501E7EB-B320-4D44-A25E-847A938A4A94}" destId="{AEFF9D68-247A-49F6-8288-29417DBBE242}" srcOrd="4" destOrd="0" parTransId="{CBF94659-D9BA-4837-9950-067D0C2D92CE}" sibTransId="{C66D6753-DBEF-40BB-9AAE-48752A59E124}"/>
    <dgm:cxn modelId="{6D99E5A1-CF9E-45B9-BAB1-37365F31C05E}" type="presOf" srcId="{AEFF9D68-247A-49F6-8288-29417DBBE242}" destId="{02434E70-B287-4CE9-8E5C-8131ECD678DD}" srcOrd="1" destOrd="0" presId="urn:microsoft.com/office/officeart/2005/8/layout/target3"/>
    <dgm:cxn modelId="{C5C5CDA9-95FE-46A3-8EA1-A1AC3BA525A8}" srcId="{D501E7EB-B320-4D44-A25E-847A938A4A94}" destId="{BAF8099A-697D-4346-8A0B-3AD618F05588}" srcOrd="1" destOrd="0" parTransId="{98755629-5409-4C7D-B211-02B3851F2251}" sibTransId="{32C620DA-A034-445C-B433-54219C298F06}"/>
    <dgm:cxn modelId="{ED5C4CB2-112D-4DB0-9424-F102393397AA}" srcId="{D501E7EB-B320-4D44-A25E-847A938A4A94}" destId="{30504728-976A-43DD-A0FB-511E171B7CC5}" srcOrd="2" destOrd="0" parTransId="{59565810-5788-412D-8FAB-EA2DF8545BFE}" sibTransId="{F07D90F2-1B70-495F-9E55-136233E3774B}"/>
    <dgm:cxn modelId="{3479ABBB-601F-41D9-ACFF-8263E4DA5C2B}" type="presOf" srcId="{30504728-976A-43DD-A0FB-511E171B7CC5}" destId="{6F9B2D0B-AA9B-438D-A64F-D2E987ABE8AD}" srcOrd="0" destOrd="0" presId="urn:microsoft.com/office/officeart/2005/8/layout/target3"/>
    <dgm:cxn modelId="{360411BD-90AB-4885-95E7-7CFF9597A704}" type="presOf" srcId="{54EF55A8-BBB3-4FF9-A385-5DE620F8DCCE}" destId="{6BE24775-04F7-446F-813E-AD1194D1028D}" srcOrd="1" destOrd="0" presId="urn:microsoft.com/office/officeart/2005/8/layout/target3"/>
    <dgm:cxn modelId="{56CA3AC4-52B4-491C-8262-20AFE17601F8}" srcId="{54EF55A8-BBB3-4FF9-A385-5DE620F8DCCE}" destId="{089EF206-4082-4F5F-A160-DD54D972B6B7}" srcOrd="0" destOrd="0" parTransId="{7F7B17F6-E343-465E-8E4E-359E55FF8A30}" sibTransId="{EB993E7A-96ED-4E2B-89C8-AE799E69560D}"/>
    <dgm:cxn modelId="{8B46A3CF-F5DF-4128-A197-7C6A3719A773}" srcId="{30504728-976A-43DD-A0FB-511E171B7CC5}" destId="{890442D5-0B13-4DE1-AB8F-11BD137E91BE}" srcOrd="0" destOrd="0" parTransId="{E81B5DDF-401A-43FC-8A7B-0E572171E116}" sibTransId="{05B9FA94-F0B7-4E82-8C1F-A06344ABA539}"/>
    <dgm:cxn modelId="{E9E519D4-FEB8-44D4-A20A-B4C8B6B0E633}" srcId="{AEFF9D68-247A-49F6-8288-29417DBBE242}" destId="{B80B5A8D-9984-4825-9F15-F2D01259364D}" srcOrd="0" destOrd="0" parTransId="{0C7429A5-9B4F-4D2E-885F-5E703E862FBC}" sibTransId="{6A4552C2-B8F3-41D5-9547-3918B38ADD5B}"/>
    <dgm:cxn modelId="{83A9B6DB-6978-4C3D-9D91-3193385C4358}" srcId="{495CA800-6529-4885-82AF-C0437391980C}" destId="{A0F250FC-8DD6-48FD-9418-BA3E7794A28E}" srcOrd="0" destOrd="0" parTransId="{6D40B22A-09E8-4861-887C-2290215F72DF}" sibTransId="{86DF32CC-891B-4A9F-9CEC-F40839BD8212}"/>
    <dgm:cxn modelId="{AF065CE1-EB35-443C-969E-D91D56FBD29A}" type="presOf" srcId="{BAF8099A-697D-4346-8A0B-3AD618F05588}" destId="{38712B1F-B95A-4987-B2FA-8D688D93D3C3}" srcOrd="0" destOrd="0" presId="urn:microsoft.com/office/officeart/2005/8/layout/target3"/>
    <dgm:cxn modelId="{9606CE65-F0F9-4209-9588-CE99BC621F0E}" type="presParOf" srcId="{5F3EF9F8-6C3E-4320-BAAF-7B00EFE9CCA8}" destId="{FDCDDD86-3827-4B73-B110-07D98AE84198}" srcOrd="0" destOrd="0" presId="urn:microsoft.com/office/officeart/2005/8/layout/target3"/>
    <dgm:cxn modelId="{04C4E63E-A669-4077-8269-088AC60DDA2D}" type="presParOf" srcId="{5F3EF9F8-6C3E-4320-BAAF-7B00EFE9CCA8}" destId="{9CF769EF-717F-4548-A309-D37100FD1DC4}" srcOrd="1" destOrd="0" presId="urn:microsoft.com/office/officeart/2005/8/layout/target3"/>
    <dgm:cxn modelId="{2006805B-7790-4EF8-AA90-A4820F0BA7EB}" type="presParOf" srcId="{5F3EF9F8-6C3E-4320-BAAF-7B00EFE9CCA8}" destId="{00CE5635-6C96-4694-8260-22F511F81D71}" srcOrd="2" destOrd="0" presId="urn:microsoft.com/office/officeart/2005/8/layout/target3"/>
    <dgm:cxn modelId="{06CE9A37-CACE-4CC4-97B8-DCC68A811470}" type="presParOf" srcId="{5F3EF9F8-6C3E-4320-BAAF-7B00EFE9CCA8}" destId="{7E308ACF-C400-43E5-837E-8E524DD67C7E}" srcOrd="3" destOrd="0" presId="urn:microsoft.com/office/officeart/2005/8/layout/target3"/>
    <dgm:cxn modelId="{9F93652B-D7C9-44C6-B076-9AB037C67420}" type="presParOf" srcId="{5F3EF9F8-6C3E-4320-BAAF-7B00EFE9CCA8}" destId="{653C8D13-7E29-4776-821A-FB32DFDEE4A4}" srcOrd="4" destOrd="0" presId="urn:microsoft.com/office/officeart/2005/8/layout/target3"/>
    <dgm:cxn modelId="{75BC2A9D-5BAC-4B1F-B736-99C12B30F485}" type="presParOf" srcId="{5F3EF9F8-6C3E-4320-BAAF-7B00EFE9CCA8}" destId="{38712B1F-B95A-4987-B2FA-8D688D93D3C3}" srcOrd="5" destOrd="0" presId="urn:microsoft.com/office/officeart/2005/8/layout/target3"/>
    <dgm:cxn modelId="{763B346C-906D-4B03-BDF2-6ED962819F82}" type="presParOf" srcId="{5F3EF9F8-6C3E-4320-BAAF-7B00EFE9CCA8}" destId="{9D4FF163-1731-4287-9323-EB63FF142A21}" srcOrd="6" destOrd="0" presId="urn:microsoft.com/office/officeart/2005/8/layout/target3"/>
    <dgm:cxn modelId="{260733BE-88FB-4AD9-A33F-16F5661C99E0}" type="presParOf" srcId="{5F3EF9F8-6C3E-4320-BAAF-7B00EFE9CCA8}" destId="{DA18609C-7C74-4D18-98F0-A3865CEFAB4D}" srcOrd="7" destOrd="0" presId="urn:microsoft.com/office/officeart/2005/8/layout/target3"/>
    <dgm:cxn modelId="{4C08953F-7812-4217-A7E6-18C89629D03F}" type="presParOf" srcId="{5F3EF9F8-6C3E-4320-BAAF-7B00EFE9CCA8}" destId="{6F9B2D0B-AA9B-438D-A64F-D2E987ABE8AD}" srcOrd="8" destOrd="0" presId="urn:microsoft.com/office/officeart/2005/8/layout/target3"/>
    <dgm:cxn modelId="{88ED8702-FBB1-4A58-B8D3-50EA92003666}" type="presParOf" srcId="{5F3EF9F8-6C3E-4320-BAAF-7B00EFE9CCA8}" destId="{C452A8D2-BA37-4F2B-9B4B-30FC9E54FA44}" srcOrd="9" destOrd="0" presId="urn:microsoft.com/office/officeart/2005/8/layout/target3"/>
    <dgm:cxn modelId="{FFAF178E-94F5-4010-9A5F-71DCBB2D6E3A}" type="presParOf" srcId="{5F3EF9F8-6C3E-4320-BAAF-7B00EFE9CCA8}" destId="{81D96292-00F4-4BD5-B843-3F4237DBB535}" srcOrd="10" destOrd="0" presId="urn:microsoft.com/office/officeart/2005/8/layout/target3"/>
    <dgm:cxn modelId="{8A499055-6163-4091-80B7-33F06DF0B9A1}" type="presParOf" srcId="{5F3EF9F8-6C3E-4320-BAAF-7B00EFE9CCA8}" destId="{955722FD-2E63-4133-90D7-D6D56C55E725}" srcOrd="11" destOrd="0" presId="urn:microsoft.com/office/officeart/2005/8/layout/target3"/>
    <dgm:cxn modelId="{8E395A56-EDE4-423C-98BE-AAD0D5E0ED75}" type="presParOf" srcId="{5F3EF9F8-6C3E-4320-BAAF-7B00EFE9CCA8}" destId="{CAE690F2-BC5B-44FD-B592-990159669BB8}" srcOrd="12" destOrd="0" presId="urn:microsoft.com/office/officeart/2005/8/layout/target3"/>
    <dgm:cxn modelId="{B3F5309D-3544-4566-AE8B-21EE2B1C4003}" type="presParOf" srcId="{5F3EF9F8-6C3E-4320-BAAF-7B00EFE9CCA8}" destId="{5D70035E-0B5E-4221-8A89-A7A62521C2AA}" srcOrd="13" destOrd="0" presId="urn:microsoft.com/office/officeart/2005/8/layout/target3"/>
    <dgm:cxn modelId="{1FCCEF6E-4260-4DEB-BC8D-49C8309186F4}" type="presParOf" srcId="{5F3EF9F8-6C3E-4320-BAAF-7B00EFE9CCA8}" destId="{D2D47394-8F1F-4163-820F-94F0AE4D131F}" srcOrd="14" destOrd="0" presId="urn:microsoft.com/office/officeart/2005/8/layout/target3"/>
    <dgm:cxn modelId="{DD5F45A5-16CA-4050-B9EA-C7269614E098}" type="presParOf" srcId="{5F3EF9F8-6C3E-4320-BAAF-7B00EFE9CCA8}" destId="{6BE24775-04F7-446F-813E-AD1194D1028D}" srcOrd="15" destOrd="0" presId="urn:microsoft.com/office/officeart/2005/8/layout/target3"/>
    <dgm:cxn modelId="{8CB3FA45-D1BA-4B53-8156-9E15CED2E57E}" type="presParOf" srcId="{5F3EF9F8-6C3E-4320-BAAF-7B00EFE9CCA8}" destId="{1BC05064-8B11-4BAA-9332-76D8CDCB4E6E}" srcOrd="16" destOrd="0" presId="urn:microsoft.com/office/officeart/2005/8/layout/target3"/>
    <dgm:cxn modelId="{131F8A85-B23C-4B40-8CDC-2C5F3912E8F9}" type="presParOf" srcId="{5F3EF9F8-6C3E-4320-BAAF-7B00EFE9CCA8}" destId="{CE4E8B18-579E-47A5-945F-723273EF4A06}" srcOrd="17" destOrd="0" presId="urn:microsoft.com/office/officeart/2005/8/layout/target3"/>
    <dgm:cxn modelId="{93B387F5-8B06-4D0A-97DF-5819AC320CC0}" type="presParOf" srcId="{5F3EF9F8-6C3E-4320-BAAF-7B00EFE9CCA8}" destId="{61A02C08-16F2-4B50-A891-577363351C23}" srcOrd="18" destOrd="0" presId="urn:microsoft.com/office/officeart/2005/8/layout/target3"/>
    <dgm:cxn modelId="{4AEAC67C-ECD2-47C3-92BA-3A0B68B85273}" type="presParOf" srcId="{5F3EF9F8-6C3E-4320-BAAF-7B00EFE9CCA8}" destId="{8429E96E-7D73-4D3B-82D3-B90CC1FBF2D3}" srcOrd="19" destOrd="0" presId="urn:microsoft.com/office/officeart/2005/8/layout/target3"/>
    <dgm:cxn modelId="{9D315F93-CC5F-40EF-932C-3265FA83907A}" type="presParOf" srcId="{5F3EF9F8-6C3E-4320-BAAF-7B00EFE9CCA8}" destId="{7AC3A13A-DB82-4A45-A93C-FAF9D0A6080C}" srcOrd="20" destOrd="0" presId="urn:microsoft.com/office/officeart/2005/8/layout/target3"/>
    <dgm:cxn modelId="{017FAD7E-57BC-4C5A-BFE3-AB5579842B72}" type="presParOf" srcId="{5F3EF9F8-6C3E-4320-BAAF-7B00EFE9CCA8}" destId="{11B9AF6D-D319-499D-B0EE-3B5A663D293C}" srcOrd="21" destOrd="0" presId="urn:microsoft.com/office/officeart/2005/8/layout/target3"/>
    <dgm:cxn modelId="{772C88FF-F039-4367-B66C-A96EAB34A017}" type="presParOf" srcId="{5F3EF9F8-6C3E-4320-BAAF-7B00EFE9CCA8}" destId="{3F33B7D5-D635-4471-A014-70841AD7C5D4}" srcOrd="22" destOrd="0" presId="urn:microsoft.com/office/officeart/2005/8/layout/target3"/>
    <dgm:cxn modelId="{71E23890-DA56-4C8C-8C86-26225172A243}" type="presParOf" srcId="{5F3EF9F8-6C3E-4320-BAAF-7B00EFE9CCA8}" destId="{02434E70-B287-4CE9-8E5C-8131ECD678DD}" srcOrd="23" destOrd="0" presId="urn:microsoft.com/office/officeart/2005/8/layout/target3"/>
    <dgm:cxn modelId="{49CD1324-81E0-4845-A906-5F89AA2F1296}" type="presParOf" srcId="{5F3EF9F8-6C3E-4320-BAAF-7B00EFE9CCA8}" destId="{4F7D59C2-80EB-4E81-B3CD-10C40F8A39B7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B48480-2BC4-456E-A703-A0764C01785B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</dgm:pt>
    <dgm:pt modelId="{89CB39D9-4E68-4830-98FF-BDB32E2C0F26}">
      <dgm:prSet phldrT="[Text]"/>
      <dgm:spPr/>
      <dgm:t>
        <a:bodyPr/>
        <a:lstStyle/>
        <a:p>
          <a:r>
            <a:rPr lang="de-DE" altLang="de-DE" dirty="0"/>
            <a:t>A </a:t>
          </a:r>
          <a:r>
            <a:rPr lang="de-DE" altLang="de-DE" dirty="0" err="1"/>
            <a:t>project</a:t>
          </a:r>
          <a:r>
            <a:rPr lang="de-DE" altLang="de-DE" dirty="0"/>
            <a:t> </a:t>
          </a:r>
          <a:r>
            <a:rPr lang="de-DE" altLang="de-DE" dirty="0" err="1"/>
            <a:t>manger</a:t>
          </a:r>
          <a:r>
            <a:rPr lang="de-DE" altLang="de-DE" dirty="0"/>
            <a:t> </a:t>
          </a:r>
          <a:r>
            <a:rPr lang="de-DE" altLang="de-DE" dirty="0" err="1"/>
            <a:t>is</a:t>
          </a:r>
          <a:r>
            <a:rPr lang="de-DE" altLang="de-DE" dirty="0"/>
            <a:t> a title, but </a:t>
          </a:r>
          <a:r>
            <a:rPr lang="de-DE" altLang="de-DE" dirty="0" err="1"/>
            <a:t>it</a:t>
          </a:r>
          <a:r>
            <a:rPr lang="de-DE" altLang="de-DE" dirty="0"/>
            <a:t> </a:t>
          </a:r>
          <a:r>
            <a:rPr lang="de-DE" altLang="de-DE" dirty="0" err="1"/>
            <a:t>encorportates</a:t>
          </a:r>
          <a:r>
            <a:rPr lang="de-DE" altLang="de-DE" dirty="0"/>
            <a:t> </a:t>
          </a:r>
          <a:r>
            <a:rPr lang="de-DE" altLang="de-DE" dirty="0" err="1"/>
            <a:t>many</a:t>
          </a:r>
          <a:r>
            <a:rPr lang="de-DE" altLang="de-DE" dirty="0"/>
            <a:t> </a:t>
          </a:r>
          <a:r>
            <a:rPr lang="de-DE" altLang="de-DE" dirty="0" err="1"/>
            <a:t>roles</a:t>
          </a:r>
          <a:r>
            <a:rPr lang="de-DE" altLang="de-DE" dirty="0"/>
            <a:t>.</a:t>
          </a:r>
          <a:endParaRPr lang="de-DE" dirty="0"/>
        </a:p>
      </dgm:t>
    </dgm:pt>
    <dgm:pt modelId="{67436EA1-D8BE-4A02-9F14-53A6C2A966FC}" type="parTrans" cxnId="{1AAA6B4A-8DA1-4A9D-9F0E-CAA1FAF7C985}">
      <dgm:prSet/>
      <dgm:spPr/>
      <dgm:t>
        <a:bodyPr/>
        <a:lstStyle/>
        <a:p>
          <a:endParaRPr lang="de-DE"/>
        </a:p>
      </dgm:t>
    </dgm:pt>
    <dgm:pt modelId="{5A681E50-3D3E-48AF-81C2-27AA287547AB}" type="sibTrans" cxnId="{1AAA6B4A-8DA1-4A9D-9F0E-CAA1FAF7C985}">
      <dgm:prSet/>
      <dgm:spPr/>
      <dgm:t>
        <a:bodyPr/>
        <a:lstStyle/>
        <a:p>
          <a:endParaRPr lang="de-DE"/>
        </a:p>
      </dgm:t>
    </dgm:pt>
    <dgm:pt modelId="{B2918129-4605-4A56-8593-63C2EEFF3915}">
      <dgm:prSet/>
      <dgm:spPr/>
      <dgm:t>
        <a:bodyPr/>
        <a:lstStyle/>
        <a:p>
          <a:r>
            <a:rPr lang="en-US" altLang="en-US" dirty="0">
              <a:ea typeface="MS Mincho" pitchFamily="49" charset="-128"/>
            </a:rPr>
            <a:t>Project management is </a:t>
          </a:r>
          <a:r>
            <a:rPr lang="en-US" altLang="en-US" i="1" u="sng" dirty="0">
              <a:ea typeface="MS Mincho" pitchFamily="49" charset="-128"/>
            </a:rPr>
            <a:t>leader</a:t>
          </a:r>
          <a:r>
            <a:rPr lang="en-US" altLang="en-US" i="1" dirty="0">
              <a:ea typeface="MS Mincho" pitchFamily="49" charset="-128"/>
            </a:rPr>
            <a:t> intensive!</a:t>
          </a:r>
          <a:endParaRPr lang="en-GB" altLang="en-US" dirty="0">
            <a:latin typeface="+mj-lt"/>
          </a:endParaRPr>
        </a:p>
      </dgm:t>
    </dgm:pt>
    <dgm:pt modelId="{982559AC-F0AF-4BB6-B84C-A219730EA96E}" type="parTrans" cxnId="{C1B8D717-C121-4B89-A0B5-6825B96C285F}">
      <dgm:prSet/>
      <dgm:spPr/>
      <dgm:t>
        <a:bodyPr/>
        <a:lstStyle/>
        <a:p>
          <a:endParaRPr lang="de-DE"/>
        </a:p>
      </dgm:t>
    </dgm:pt>
    <dgm:pt modelId="{B86C85AB-AE15-442E-9CF0-7DB9EF59D7AE}" type="sibTrans" cxnId="{C1B8D717-C121-4B89-A0B5-6825B96C285F}">
      <dgm:prSet/>
      <dgm:spPr/>
      <dgm:t>
        <a:bodyPr/>
        <a:lstStyle/>
        <a:p>
          <a:endParaRPr lang="de-DE"/>
        </a:p>
      </dgm:t>
    </dgm:pt>
    <dgm:pt modelId="{132DB0B3-93D9-4B86-B5C7-B60656996DB7}">
      <dgm:prSet/>
      <dgm:spPr/>
      <dgm:t>
        <a:bodyPr/>
        <a:lstStyle/>
        <a:p>
          <a:r>
            <a:rPr lang="en-US" altLang="en-US" b="0" dirty="0"/>
            <a:t>There are different Project Management Certification, some focus on knowledge others on </a:t>
          </a:r>
          <a:r>
            <a:rPr lang="en-US" altLang="en-US" b="0"/>
            <a:t>competences </a:t>
          </a:r>
          <a:endParaRPr lang="en-GB" altLang="en-US" b="0" dirty="0">
            <a:latin typeface="+mj-lt"/>
          </a:endParaRPr>
        </a:p>
      </dgm:t>
    </dgm:pt>
    <dgm:pt modelId="{8C6DB565-7C72-4996-8714-D756E5F119C6}" type="parTrans" cxnId="{6730B541-4694-4968-94BE-180140E0AB3A}">
      <dgm:prSet/>
      <dgm:spPr/>
      <dgm:t>
        <a:bodyPr/>
        <a:lstStyle/>
        <a:p>
          <a:endParaRPr lang="de-DE"/>
        </a:p>
      </dgm:t>
    </dgm:pt>
    <dgm:pt modelId="{46180F75-F976-4AE2-B05C-B6190BBADA96}" type="sibTrans" cxnId="{6730B541-4694-4968-94BE-180140E0AB3A}">
      <dgm:prSet/>
      <dgm:spPr/>
      <dgm:t>
        <a:bodyPr/>
        <a:lstStyle/>
        <a:p>
          <a:endParaRPr lang="de-DE"/>
        </a:p>
      </dgm:t>
    </dgm:pt>
    <dgm:pt modelId="{048496A8-57C1-4333-9887-61801405A6FD}" type="pres">
      <dgm:prSet presAssocID="{C5B48480-2BC4-456E-A703-A0764C01785B}" presName="linearFlow" presStyleCnt="0">
        <dgm:presLayoutVars>
          <dgm:dir/>
          <dgm:resizeHandles val="exact"/>
        </dgm:presLayoutVars>
      </dgm:prSet>
      <dgm:spPr/>
    </dgm:pt>
    <dgm:pt modelId="{C6E6AE5F-CEE6-408D-A5EA-5C5A939FE71A}" type="pres">
      <dgm:prSet presAssocID="{89CB39D9-4E68-4830-98FF-BDB32E2C0F26}" presName="composite" presStyleCnt="0"/>
      <dgm:spPr/>
    </dgm:pt>
    <dgm:pt modelId="{FFC32F7E-DF38-48B0-9942-08D80429C931}" type="pres">
      <dgm:prSet presAssocID="{89CB39D9-4E68-4830-98FF-BDB32E2C0F26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E23918A9-3301-4975-8599-326E1127645B}" type="pres">
      <dgm:prSet presAssocID="{89CB39D9-4E68-4830-98FF-BDB32E2C0F26}" presName="txShp" presStyleLbl="node1" presStyleIdx="0" presStyleCnt="3">
        <dgm:presLayoutVars>
          <dgm:bulletEnabled val="1"/>
        </dgm:presLayoutVars>
      </dgm:prSet>
      <dgm:spPr/>
    </dgm:pt>
    <dgm:pt modelId="{868795AC-512F-4462-8E19-F8BDB4E1A6ED}" type="pres">
      <dgm:prSet presAssocID="{5A681E50-3D3E-48AF-81C2-27AA287547AB}" presName="spacing" presStyleCnt="0"/>
      <dgm:spPr/>
    </dgm:pt>
    <dgm:pt modelId="{113F9589-91FD-4A87-BF38-2C0A9C4415E0}" type="pres">
      <dgm:prSet presAssocID="{B2918129-4605-4A56-8593-63C2EEFF3915}" presName="composite" presStyleCnt="0"/>
      <dgm:spPr/>
    </dgm:pt>
    <dgm:pt modelId="{2D22345C-FFF5-4698-9C1E-AD90799FB09B}" type="pres">
      <dgm:prSet presAssocID="{B2918129-4605-4A56-8593-63C2EEFF3915}" presName="imgShp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</dgm:spPr>
    </dgm:pt>
    <dgm:pt modelId="{D5E1486A-6BF7-4467-8BF8-F551138F943C}" type="pres">
      <dgm:prSet presAssocID="{B2918129-4605-4A56-8593-63C2EEFF3915}" presName="txShp" presStyleLbl="node1" presStyleIdx="1" presStyleCnt="3">
        <dgm:presLayoutVars>
          <dgm:bulletEnabled val="1"/>
        </dgm:presLayoutVars>
      </dgm:prSet>
      <dgm:spPr/>
    </dgm:pt>
    <dgm:pt modelId="{355E3C31-3E9B-464A-A2EA-E2940971D3B9}" type="pres">
      <dgm:prSet presAssocID="{B86C85AB-AE15-442E-9CF0-7DB9EF59D7AE}" presName="spacing" presStyleCnt="0"/>
      <dgm:spPr/>
    </dgm:pt>
    <dgm:pt modelId="{BC247CC5-E18C-4063-8308-874196DAFDF4}" type="pres">
      <dgm:prSet presAssocID="{132DB0B3-93D9-4B86-B5C7-B60656996DB7}" presName="composite" presStyleCnt="0"/>
      <dgm:spPr/>
    </dgm:pt>
    <dgm:pt modelId="{24840847-87A1-4554-A7AA-09173E3CDD42}" type="pres">
      <dgm:prSet presAssocID="{132DB0B3-93D9-4B86-B5C7-B60656996DB7}" presName="imgShp" presStyleLbl="fgImgPlace1" presStyleIdx="2" presStyleCnt="3"/>
      <dgm:spPr>
        <a:blipFill>
          <a:blip xmlns:r="http://schemas.openxmlformats.org/officeDocument/2006/relationships"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  <dgm:pt modelId="{D0DE923F-9193-4F9F-B162-EDEA4AEB8FC0}" type="pres">
      <dgm:prSet presAssocID="{132DB0B3-93D9-4B86-B5C7-B60656996DB7}" presName="txShp" presStyleLbl="node1" presStyleIdx="2" presStyleCnt="3">
        <dgm:presLayoutVars>
          <dgm:bulletEnabled val="1"/>
        </dgm:presLayoutVars>
      </dgm:prSet>
      <dgm:spPr/>
    </dgm:pt>
  </dgm:ptLst>
  <dgm:cxnLst>
    <dgm:cxn modelId="{C1B8D717-C121-4B89-A0B5-6825B96C285F}" srcId="{C5B48480-2BC4-456E-A703-A0764C01785B}" destId="{B2918129-4605-4A56-8593-63C2EEFF3915}" srcOrd="1" destOrd="0" parTransId="{982559AC-F0AF-4BB6-B84C-A219730EA96E}" sibTransId="{B86C85AB-AE15-442E-9CF0-7DB9EF59D7AE}"/>
    <dgm:cxn modelId="{6730B541-4694-4968-94BE-180140E0AB3A}" srcId="{C5B48480-2BC4-456E-A703-A0764C01785B}" destId="{132DB0B3-93D9-4B86-B5C7-B60656996DB7}" srcOrd="2" destOrd="0" parTransId="{8C6DB565-7C72-4996-8714-D756E5F119C6}" sibTransId="{46180F75-F976-4AE2-B05C-B6190BBADA96}"/>
    <dgm:cxn modelId="{1AAA6B4A-8DA1-4A9D-9F0E-CAA1FAF7C985}" srcId="{C5B48480-2BC4-456E-A703-A0764C01785B}" destId="{89CB39D9-4E68-4830-98FF-BDB32E2C0F26}" srcOrd="0" destOrd="0" parTransId="{67436EA1-D8BE-4A02-9F14-53A6C2A966FC}" sibTransId="{5A681E50-3D3E-48AF-81C2-27AA287547AB}"/>
    <dgm:cxn modelId="{0214B273-60FC-4095-834D-61F5E668E4E1}" type="presOf" srcId="{132DB0B3-93D9-4B86-B5C7-B60656996DB7}" destId="{D0DE923F-9193-4F9F-B162-EDEA4AEB8FC0}" srcOrd="0" destOrd="0" presId="urn:microsoft.com/office/officeart/2005/8/layout/vList3"/>
    <dgm:cxn modelId="{B88CAA59-94AB-48B4-8067-FF31066A368E}" type="presOf" srcId="{B2918129-4605-4A56-8593-63C2EEFF3915}" destId="{D5E1486A-6BF7-4467-8BF8-F551138F943C}" srcOrd="0" destOrd="0" presId="urn:microsoft.com/office/officeart/2005/8/layout/vList3"/>
    <dgm:cxn modelId="{D23EA5C1-AB3C-4DC9-8177-02A39D787AB8}" type="presOf" srcId="{89CB39D9-4E68-4830-98FF-BDB32E2C0F26}" destId="{E23918A9-3301-4975-8599-326E1127645B}" srcOrd="0" destOrd="0" presId="urn:microsoft.com/office/officeart/2005/8/layout/vList3"/>
    <dgm:cxn modelId="{77D744E0-E7D5-4B59-8928-DB7B37875367}" type="presOf" srcId="{C5B48480-2BC4-456E-A703-A0764C01785B}" destId="{048496A8-57C1-4333-9887-61801405A6FD}" srcOrd="0" destOrd="0" presId="urn:microsoft.com/office/officeart/2005/8/layout/vList3"/>
    <dgm:cxn modelId="{DDD063D9-2274-4221-87EE-8FE5D51CF82D}" type="presParOf" srcId="{048496A8-57C1-4333-9887-61801405A6FD}" destId="{C6E6AE5F-CEE6-408D-A5EA-5C5A939FE71A}" srcOrd="0" destOrd="0" presId="urn:microsoft.com/office/officeart/2005/8/layout/vList3"/>
    <dgm:cxn modelId="{DA9FAB32-2C49-4C91-B45B-E994C7757C32}" type="presParOf" srcId="{C6E6AE5F-CEE6-408D-A5EA-5C5A939FE71A}" destId="{FFC32F7E-DF38-48B0-9942-08D80429C931}" srcOrd="0" destOrd="0" presId="urn:microsoft.com/office/officeart/2005/8/layout/vList3"/>
    <dgm:cxn modelId="{05AD7428-9D88-43BB-A4C8-122E620960FD}" type="presParOf" srcId="{C6E6AE5F-CEE6-408D-A5EA-5C5A939FE71A}" destId="{E23918A9-3301-4975-8599-326E1127645B}" srcOrd="1" destOrd="0" presId="urn:microsoft.com/office/officeart/2005/8/layout/vList3"/>
    <dgm:cxn modelId="{3A1605DF-1E3B-465E-BF62-5A6FDC7167EA}" type="presParOf" srcId="{048496A8-57C1-4333-9887-61801405A6FD}" destId="{868795AC-512F-4462-8E19-F8BDB4E1A6ED}" srcOrd="1" destOrd="0" presId="urn:microsoft.com/office/officeart/2005/8/layout/vList3"/>
    <dgm:cxn modelId="{07F862D6-3C56-4495-892C-6970A107D27E}" type="presParOf" srcId="{048496A8-57C1-4333-9887-61801405A6FD}" destId="{113F9589-91FD-4A87-BF38-2C0A9C4415E0}" srcOrd="2" destOrd="0" presId="urn:microsoft.com/office/officeart/2005/8/layout/vList3"/>
    <dgm:cxn modelId="{DA40E310-3A04-4C8E-9D7A-278A7CA829AB}" type="presParOf" srcId="{113F9589-91FD-4A87-BF38-2C0A9C4415E0}" destId="{2D22345C-FFF5-4698-9C1E-AD90799FB09B}" srcOrd="0" destOrd="0" presId="urn:microsoft.com/office/officeart/2005/8/layout/vList3"/>
    <dgm:cxn modelId="{6D24CB17-48FE-4959-AA26-3FA0CF07BD3D}" type="presParOf" srcId="{113F9589-91FD-4A87-BF38-2C0A9C4415E0}" destId="{D5E1486A-6BF7-4467-8BF8-F551138F943C}" srcOrd="1" destOrd="0" presId="urn:microsoft.com/office/officeart/2005/8/layout/vList3"/>
    <dgm:cxn modelId="{6C638C86-4715-4A5D-8A3C-5214B598A0BA}" type="presParOf" srcId="{048496A8-57C1-4333-9887-61801405A6FD}" destId="{355E3C31-3E9B-464A-A2EA-E2940971D3B9}" srcOrd="3" destOrd="0" presId="urn:microsoft.com/office/officeart/2005/8/layout/vList3"/>
    <dgm:cxn modelId="{531B8A6C-CD69-486F-A568-DEBFDE2E9133}" type="presParOf" srcId="{048496A8-57C1-4333-9887-61801405A6FD}" destId="{BC247CC5-E18C-4063-8308-874196DAFDF4}" srcOrd="4" destOrd="0" presId="urn:microsoft.com/office/officeart/2005/8/layout/vList3"/>
    <dgm:cxn modelId="{F54DF7B2-FB4B-4FF8-835E-E2C248CBCB5E}" type="presParOf" srcId="{BC247CC5-E18C-4063-8308-874196DAFDF4}" destId="{24840847-87A1-4554-A7AA-09173E3CDD42}" srcOrd="0" destOrd="0" presId="urn:microsoft.com/office/officeart/2005/8/layout/vList3"/>
    <dgm:cxn modelId="{1C19EB28-50EB-4923-B3F1-D50238609ABE}" type="presParOf" srcId="{BC247CC5-E18C-4063-8308-874196DAFDF4}" destId="{D0DE923F-9193-4F9F-B162-EDEA4AEB8F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E80DE-337C-43CC-A551-E65480D9932B}">
      <dsp:nvSpPr>
        <dsp:cNvPr id="0" name=""/>
        <dsp:cNvSpPr/>
      </dsp:nvSpPr>
      <dsp:spPr>
        <a:xfrm>
          <a:off x="1657801" y="2270"/>
          <a:ext cx="1161308" cy="11613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CF7DF-602B-4CE4-A87E-58A9BB3452ED}">
      <dsp:nvSpPr>
        <dsp:cNvPr id="0" name=""/>
        <dsp:cNvSpPr/>
      </dsp:nvSpPr>
      <dsp:spPr>
        <a:xfrm>
          <a:off x="1773932" y="118401"/>
          <a:ext cx="929047" cy="929047"/>
        </a:xfrm>
        <a:prstGeom prst="pie">
          <a:avLst>
            <a:gd name="adj1" fmla="val 14400000"/>
            <a:gd name="adj2" fmla="val 1620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4430A-6141-4BEB-83B7-2A63CF38EDDC}">
      <dsp:nvSpPr>
        <dsp:cNvPr id="0" name=""/>
        <dsp:cNvSpPr/>
      </dsp:nvSpPr>
      <dsp:spPr>
        <a:xfrm rot="16200000">
          <a:off x="322296" y="2615215"/>
          <a:ext cx="3367795" cy="696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de-DE" sz="3200" kern="1200" dirty="0"/>
            <a:t>Stress and Frustration Tolerance</a:t>
          </a:r>
          <a:endParaRPr lang="de-DE" sz="3200" kern="1200" dirty="0"/>
        </a:p>
      </dsp:txBody>
      <dsp:txXfrm>
        <a:off x="322296" y="2615215"/>
        <a:ext cx="3367795" cy="696785"/>
      </dsp:txXfrm>
    </dsp:sp>
    <dsp:sp modelId="{E66BA33D-B89B-4408-9CBE-D746DDA73EE6}">
      <dsp:nvSpPr>
        <dsp:cNvPr id="0" name=""/>
        <dsp:cNvSpPr/>
      </dsp:nvSpPr>
      <dsp:spPr>
        <a:xfrm>
          <a:off x="2819110" y="2270"/>
          <a:ext cx="1161308" cy="11613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7BADF-78C9-418F-99D7-BEC3977DDC7A}">
      <dsp:nvSpPr>
        <dsp:cNvPr id="0" name=""/>
        <dsp:cNvSpPr/>
      </dsp:nvSpPr>
      <dsp:spPr>
        <a:xfrm>
          <a:off x="2935241" y="118401"/>
          <a:ext cx="929047" cy="929047"/>
        </a:xfrm>
        <a:prstGeom prst="pie">
          <a:avLst>
            <a:gd name="adj1" fmla="val 12600000"/>
            <a:gd name="adj2" fmla="val 16200000"/>
          </a:avLst>
        </a:prstGeom>
        <a:solidFill>
          <a:schemeClr val="accent6">
            <a:shade val="80000"/>
            <a:hueOff val="64256"/>
            <a:satOff val="-2582"/>
            <a:lumOff val="5526"/>
            <a:alphaOff val="0"/>
          </a:schemeClr>
        </a:solidFill>
        <a:ln w="12700" cap="flat" cmpd="sng" algn="ctr">
          <a:solidFill>
            <a:schemeClr val="accent6">
              <a:shade val="80000"/>
              <a:hueOff val="64256"/>
              <a:satOff val="-2582"/>
              <a:lumOff val="55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DA6F0-AF78-44EF-8DDA-B265DBF0638D}">
      <dsp:nvSpPr>
        <dsp:cNvPr id="0" name=""/>
        <dsp:cNvSpPr/>
      </dsp:nvSpPr>
      <dsp:spPr>
        <a:xfrm rot="16200000">
          <a:off x="1483605" y="2615215"/>
          <a:ext cx="3367795" cy="696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de-DE" sz="3200" kern="1200" dirty="0"/>
            <a:t>Making Decisions</a:t>
          </a:r>
          <a:endParaRPr lang="de-DE" sz="3200" kern="1200" dirty="0"/>
        </a:p>
      </dsp:txBody>
      <dsp:txXfrm>
        <a:off x="1483605" y="2615215"/>
        <a:ext cx="3367795" cy="696785"/>
      </dsp:txXfrm>
    </dsp:sp>
    <dsp:sp modelId="{8A928FDC-C032-444D-9239-32BB4F241C2A}">
      <dsp:nvSpPr>
        <dsp:cNvPr id="0" name=""/>
        <dsp:cNvSpPr/>
      </dsp:nvSpPr>
      <dsp:spPr>
        <a:xfrm>
          <a:off x="3980419" y="2270"/>
          <a:ext cx="1161308" cy="11613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5CEDD-6457-4D43-8655-098804D5412D}">
      <dsp:nvSpPr>
        <dsp:cNvPr id="0" name=""/>
        <dsp:cNvSpPr/>
      </dsp:nvSpPr>
      <dsp:spPr>
        <a:xfrm>
          <a:off x="4096550" y="118401"/>
          <a:ext cx="929047" cy="929047"/>
        </a:xfrm>
        <a:prstGeom prst="pie">
          <a:avLst>
            <a:gd name="adj1" fmla="val 10800000"/>
            <a:gd name="adj2" fmla="val 16200000"/>
          </a:avLst>
        </a:prstGeom>
        <a:solidFill>
          <a:schemeClr val="accent6">
            <a:shade val="80000"/>
            <a:hueOff val="128512"/>
            <a:satOff val="-5164"/>
            <a:lumOff val="11051"/>
            <a:alphaOff val="0"/>
          </a:schemeClr>
        </a:solidFill>
        <a:ln w="12700" cap="flat" cmpd="sng" algn="ctr">
          <a:solidFill>
            <a:schemeClr val="accent6">
              <a:shade val="80000"/>
              <a:hueOff val="128512"/>
              <a:satOff val="-5164"/>
              <a:lumOff val="110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8089E-42C3-4A58-98EC-BD68113312B3}">
      <dsp:nvSpPr>
        <dsp:cNvPr id="0" name=""/>
        <dsp:cNvSpPr/>
      </dsp:nvSpPr>
      <dsp:spPr>
        <a:xfrm rot="16200000">
          <a:off x="2644914" y="2615215"/>
          <a:ext cx="3367795" cy="696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de-DE" sz="3200" kern="1200"/>
            <a:t>Planning</a:t>
          </a:r>
          <a:endParaRPr lang="en-US" altLang="de-DE" sz="3200" kern="1200" dirty="0"/>
        </a:p>
      </dsp:txBody>
      <dsp:txXfrm>
        <a:off x="2644914" y="2615215"/>
        <a:ext cx="3367795" cy="696785"/>
      </dsp:txXfrm>
    </dsp:sp>
    <dsp:sp modelId="{47A19FCA-A2F7-4810-8DCD-37469DBEEADC}">
      <dsp:nvSpPr>
        <dsp:cNvPr id="0" name=""/>
        <dsp:cNvSpPr/>
      </dsp:nvSpPr>
      <dsp:spPr>
        <a:xfrm>
          <a:off x="5141728" y="2270"/>
          <a:ext cx="1161308" cy="11613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98886-5777-4CE4-B517-96B20BAD59D3}">
      <dsp:nvSpPr>
        <dsp:cNvPr id="0" name=""/>
        <dsp:cNvSpPr/>
      </dsp:nvSpPr>
      <dsp:spPr>
        <a:xfrm>
          <a:off x="5257858" y="118401"/>
          <a:ext cx="929047" cy="929047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shade val="80000"/>
            <a:hueOff val="192768"/>
            <a:satOff val="-7745"/>
            <a:lumOff val="16577"/>
            <a:alphaOff val="0"/>
          </a:schemeClr>
        </a:solidFill>
        <a:ln w="12700" cap="flat" cmpd="sng" algn="ctr">
          <a:solidFill>
            <a:schemeClr val="accent6">
              <a:shade val="80000"/>
              <a:hueOff val="192768"/>
              <a:satOff val="-7745"/>
              <a:lumOff val="16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60F11-563A-452E-92BB-6577808C76AC}">
      <dsp:nvSpPr>
        <dsp:cNvPr id="0" name=""/>
        <dsp:cNvSpPr/>
      </dsp:nvSpPr>
      <dsp:spPr>
        <a:xfrm rot="16200000">
          <a:off x="3806222" y="2615215"/>
          <a:ext cx="3367795" cy="696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de-DE" sz="3200" kern="1200" dirty="0"/>
            <a:t>Human Resources</a:t>
          </a:r>
        </a:p>
      </dsp:txBody>
      <dsp:txXfrm>
        <a:off x="3806222" y="2615215"/>
        <a:ext cx="3367795" cy="696785"/>
      </dsp:txXfrm>
    </dsp:sp>
    <dsp:sp modelId="{82963A6F-A14B-4C7B-870B-E27932069103}">
      <dsp:nvSpPr>
        <dsp:cNvPr id="0" name=""/>
        <dsp:cNvSpPr/>
      </dsp:nvSpPr>
      <dsp:spPr>
        <a:xfrm>
          <a:off x="6303036" y="2270"/>
          <a:ext cx="1161308" cy="11613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D01EF-1343-4AAA-880F-FDFDD5824095}">
      <dsp:nvSpPr>
        <dsp:cNvPr id="0" name=""/>
        <dsp:cNvSpPr/>
      </dsp:nvSpPr>
      <dsp:spPr>
        <a:xfrm>
          <a:off x="6419167" y="118401"/>
          <a:ext cx="929047" cy="929047"/>
        </a:xfrm>
        <a:prstGeom prst="pie">
          <a:avLst>
            <a:gd name="adj1" fmla="val 7200000"/>
            <a:gd name="adj2" fmla="val 16200000"/>
          </a:avLst>
        </a:prstGeom>
        <a:solidFill>
          <a:schemeClr val="accent6">
            <a:shade val="80000"/>
            <a:hueOff val="257024"/>
            <a:satOff val="-10327"/>
            <a:lumOff val="22102"/>
            <a:alphaOff val="0"/>
          </a:schemeClr>
        </a:solidFill>
        <a:ln w="12700" cap="flat" cmpd="sng" algn="ctr">
          <a:solidFill>
            <a:schemeClr val="accent6">
              <a:shade val="80000"/>
              <a:hueOff val="257024"/>
              <a:satOff val="-10327"/>
              <a:lumOff val="221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D3AF9-A4D9-4A32-843D-BF1D67CA3FC8}">
      <dsp:nvSpPr>
        <dsp:cNvPr id="0" name=""/>
        <dsp:cNvSpPr/>
      </dsp:nvSpPr>
      <dsp:spPr>
        <a:xfrm rot="16200000">
          <a:off x="4967531" y="2615215"/>
          <a:ext cx="3367795" cy="696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de-DE" sz="3200" kern="1200" dirty="0"/>
            <a:t>Team Spirit</a:t>
          </a:r>
        </a:p>
      </dsp:txBody>
      <dsp:txXfrm>
        <a:off x="4967531" y="2615215"/>
        <a:ext cx="3367795" cy="696785"/>
      </dsp:txXfrm>
    </dsp:sp>
    <dsp:sp modelId="{FEDAE8F9-C83E-41BC-BA84-6710C2C14A43}">
      <dsp:nvSpPr>
        <dsp:cNvPr id="0" name=""/>
        <dsp:cNvSpPr/>
      </dsp:nvSpPr>
      <dsp:spPr>
        <a:xfrm>
          <a:off x="7464345" y="2270"/>
          <a:ext cx="1161308" cy="11613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27756-7325-4B73-83BB-03E15717078F}">
      <dsp:nvSpPr>
        <dsp:cNvPr id="0" name=""/>
        <dsp:cNvSpPr/>
      </dsp:nvSpPr>
      <dsp:spPr>
        <a:xfrm>
          <a:off x="7580476" y="118401"/>
          <a:ext cx="929047" cy="929047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C8648-4505-4BC3-8D2B-A6A96A48D5AC}">
      <dsp:nvSpPr>
        <dsp:cNvPr id="0" name=""/>
        <dsp:cNvSpPr/>
      </dsp:nvSpPr>
      <dsp:spPr>
        <a:xfrm rot="16200000">
          <a:off x="6128840" y="2615215"/>
          <a:ext cx="3367795" cy="696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de-DE" sz="3200" kern="1200" dirty="0"/>
            <a:t>Endurance</a:t>
          </a:r>
        </a:p>
      </dsp:txBody>
      <dsp:txXfrm>
        <a:off x="6128840" y="2615215"/>
        <a:ext cx="3367795" cy="696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CA956-5332-4508-93B0-52737A1D7B42}">
      <dsp:nvSpPr>
        <dsp:cNvPr id="0" name=""/>
        <dsp:cNvSpPr/>
      </dsp:nvSpPr>
      <dsp:spPr>
        <a:xfrm>
          <a:off x="985046" y="13219"/>
          <a:ext cx="4833833" cy="483383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noProof="0" dirty="0"/>
            <a:t>Leaders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Do the right things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Develop new processes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Innovate + originate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Earn their position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Command respect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Focus on people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Inspire trust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Focus on potential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Have long-term goal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noProof="0" dirty="0"/>
        </a:p>
      </dsp:txBody>
      <dsp:txXfrm>
        <a:off x="1660040" y="583232"/>
        <a:ext cx="2787074" cy="3693807"/>
      </dsp:txXfrm>
    </dsp:sp>
    <dsp:sp modelId="{CD72084D-6E5A-4621-A9A0-75D5A2336E85}">
      <dsp:nvSpPr>
        <dsp:cNvPr id="0" name=""/>
        <dsp:cNvSpPr/>
      </dsp:nvSpPr>
      <dsp:spPr>
        <a:xfrm>
          <a:off x="4468889" y="13219"/>
          <a:ext cx="4833833" cy="483383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noProof="0" dirty="0"/>
            <a:t>Managers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Do Things right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Maintain status quo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Administer and imitate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State their position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Demand respect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Focus on systems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Strive for control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Focused on the bottom line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Short-term view</a:t>
          </a:r>
        </a:p>
      </dsp:txBody>
      <dsp:txXfrm>
        <a:off x="5840653" y="583232"/>
        <a:ext cx="2787074" cy="36938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62A47-D7F2-4CA3-92A7-7EBD9DA5634B}">
      <dsp:nvSpPr>
        <dsp:cNvPr id="0" name=""/>
        <dsp:cNvSpPr/>
      </dsp:nvSpPr>
      <dsp:spPr>
        <a:xfrm>
          <a:off x="2034" y="0"/>
          <a:ext cx="5182653" cy="425718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kern="1200" dirty="0" err="1"/>
            <a:t>Organisation</a:t>
          </a:r>
          <a:r>
            <a:rPr lang="en-US" altLang="en-US" sz="3200" kern="1200" dirty="0"/>
            <a:t> (Form) Considerations</a:t>
          </a:r>
          <a:endParaRPr lang="de-DE" sz="3200" kern="1200" dirty="0"/>
        </a:p>
      </dsp:txBody>
      <dsp:txXfrm rot="16200000">
        <a:off x="-1225146" y="1227181"/>
        <a:ext cx="3490893" cy="1036530"/>
      </dsp:txXfrm>
    </dsp:sp>
    <dsp:sp modelId="{24B73A02-022D-471E-8870-6F58997C9EE0}">
      <dsp:nvSpPr>
        <dsp:cNvPr id="0" name=""/>
        <dsp:cNvSpPr/>
      </dsp:nvSpPr>
      <dsp:spPr>
        <a:xfrm>
          <a:off x="1038565" y="0"/>
          <a:ext cx="3861076" cy="42571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kern="1200"/>
            <a:t>How important is the project to the firm’s success?</a:t>
          </a:r>
          <a:endParaRPr lang="en-US" altLang="en-US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kern="1200"/>
            <a:t>What percentage of core work involves projects?</a:t>
          </a:r>
          <a:endParaRPr lang="en-US" altLang="en-US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kern="1200"/>
            <a:t>What level of resources (human and physical) </a:t>
          </a:r>
          <a:br>
            <a:rPr lang="en-US" altLang="en-US" sz="2300" kern="1200"/>
          </a:br>
          <a:r>
            <a:rPr lang="en-US" altLang="en-US" sz="2300" kern="1200"/>
            <a:t>are available?</a:t>
          </a:r>
          <a:endParaRPr lang="en-US" altLang="en-US" sz="2300" kern="1200" dirty="0"/>
        </a:p>
      </dsp:txBody>
      <dsp:txXfrm>
        <a:off x="1038565" y="0"/>
        <a:ext cx="3861076" cy="4257187"/>
      </dsp:txXfrm>
    </dsp:sp>
    <dsp:sp modelId="{902BE4FE-3C7D-4C40-AD61-29FA1303068A}">
      <dsp:nvSpPr>
        <dsp:cNvPr id="0" name=""/>
        <dsp:cNvSpPr/>
      </dsp:nvSpPr>
      <dsp:spPr>
        <a:xfrm>
          <a:off x="5366081" y="0"/>
          <a:ext cx="5182653" cy="425718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kern="1200"/>
            <a:t>Project Considerations</a:t>
          </a:r>
          <a:endParaRPr lang="de-DE" sz="3200" kern="1200" dirty="0"/>
        </a:p>
      </dsp:txBody>
      <dsp:txXfrm rot="16200000">
        <a:off x="4138900" y="1227181"/>
        <a:ext cx="3490893" cy="1036530"/>
      </dsp:txXfrm>
    </dsp:sp>
    <dsp:sp modelId="{07903D40-2382-4806-A27B-281C82253F92}">
      <dsp:nvSpPr>
        <dsp:cNvPr id="0" name=""/>
        <dsp:cNvSpPr/>
      </dsp:nvSpPr>
      <dsp:spPr>
        <a:xfrm rot="5400000">
          <a:off x="5079026" y="3262598"/>
          <a:ext cx="625936" cy="77739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B9314-2E6F-4D32-AAD9-10E7591E6DC8}">
      <dsp:nvSpPr>
        <dsp:cNvPr id="0" name=""/>
        <dsp:cNvSpPr/>
      </dsp:nvSpPr>
      <dsp:spPr>
        <a:xfrm>
          <a:off x="6402612" y="0"/>
          <a:ext cx="3861076" cy="42571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kern="1200" dirty="0"/>
            <a:t>Size of project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kern="1200" dirty="0"/>
            <a:t>Strategic importance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kern="1200" dirty="0"/>
            <a:t>Novelty and need for innovation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kern="1200" dirty="0"/>
            <a:t>Need for integration (number of departments involved)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kern="1200"/>
            <a:t>Environmental complexity (number of external interfaces)</a:t>
          </a:r>
          <a:endParaRPr lang="en-US" altLang="en-US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kern="1200" dirty="0"/>
            <a:t>Budget and time constraints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kern="1200" dirty="0"/>
            <a:t>Stability of resource requirements</a:t>
          </a:r>
        </a:p>
      </dsp:txBody>
      <dsp:txXfrm>
        <a:off x="6402612" y="0"/>
        <a:ext cx="3861076" cy="42571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DDD86-3827-4B73-B110-07D98AE84198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E5635-6C96-4694-8260-22F511F81D71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noProof="0" dirty="0"/>
            <a:t>Breadth</a:t>
          </a:r>
        </a:p>
      </dsp:txBody>
      <dsp:txXfrm>
        <a:off x="2175669" y="0"/>
        <a:ext cx="4169965" cy="696214"/>
      </dsp:txXfrm>
    </dsp:sp>
    <dsp:sp modelId="{653C8D13-7E29-4776-821A-FB32DFDEE4A4}">
      <dsp:nvSpPr>
        <dsp:cNvPr id="0" name=""/>
        <dsp:cNvSpPr/>
      </dsp:nvSpPr>
      <dsp:spPr>
        <a:xfrm>
          <a:off x="456890" y="696214"/>
          <a:ext cx="3437557" cy="3437557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80320"/>
            <a:satOff val="-3227"/>
            <a:lumOff val="6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12B1F-B95A-4987-B2FA-8D688D93D3C3}">
      <dsp:nvSpPr>
        <dsp:cNvPr id="0" name=""/>
        <dsp:cNvSpPr/>
      </dsp:nvSpPr>
      <dsp:spPr>
        <a:xfrm>
          <a:off x="2175669" y="696214"/>
          <a:ext cx="8339931" cy="34375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80320"/>
              <a:satOff val="-3227"/>
              <a:lumOff val="69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noProof="0" dirty="0"/>
            <a:t>Depth</a:t>
          </a:r>
        </a:p>
      </dsp:txBody>
      <dsp:txXfrm>
        <a:off x="2175669" y="696214"/>
        <a:ext cx="4169965" cy="696214"/>
      </dsp:txXfrm>
    </dsp:sp>
    <dsp:sp modelId="{DA18609C-7C74-4D18-98F0-A3865CEFAB4D}">
      <dsp:nvSpPr>
        <dsp:cNvPr id="0" name=""/>
        <dsp:cNvSpPr/>
      </dsp:nvSpPr>
      <dsp:spPr>
        <a:xfrm>
          <a:off x="913780" y="1392428"/>
          <a:ext cx="2523776" cy="252377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B2D0B-AA9B-438D-A64F-D2E987ABE8AD}">
      <dsp:nvSpPr>
        <dsp:cNvPr id="0" name=""/>
        <dsp:cNvSpPr/>
      </dsp:nvSpPr>
      <dsp:spPr>
        <a:xfrm>
          <a:off x="2175669" y="1392428"/>
          <a:ext cx="8339931" cy="25237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noProof="0" dirty="0"/>
            <a:t>Achievement</a:t>
          </a:r>
        </a:p>
      </dsp:txBody>
      <dsp:txXfrm>
        <a:off x="2175669" y="1392428"/>
        <a:ext cx="4169965" cy="696214"/>
      </dsp:txXfrm>
    </dsp:sp>
    <dsp:sp modelId="{81D96292-00F4-4BD5-B843-3F4237DBB535}">
      <dsp:nvSpPr>
        <dsp:cNvPr id="0" name=""/>
        <dsp:cNvSpPr/>
      </dsp:nvSpPr>
      <dsp:spPr>
        <a:xfrm>
          <a:off x="1370671" y="2088642"/>
          <a:ext cx="1609995" cy="160999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240960"/>
            <a:satOff val="-9682"/>
            <a:lumOff val="20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722FD-2E63-4133-90D7-D6D56C55E725}">
      <dsp:nvSpPr>
        <dsp:cNvPr id="0" name=""/>
        <dsp:cNvSpPr/>
      </dsp:nvSpPr>
      <dsp:spPr>
        <a:xfrm>
          <a:off x="2175669" y="2088642"/>
          <a:ext cx="8339931" cy="16099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240960"/>
              <a:satOff val="-9682"/>
              <a:lumOff val="207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noProof="0" dirty="0"/>
            <a:t>Commitment</a:t>
          </a:r>
        </a:p>
      </dsp:txBody>
      <dsp:txXfrm>
        <a:off x="2175669" y="2088642"/>
        <a:ext cx="4169965" cy="696214"/>
      </dsp:txXfrm>
    </dsp:sp>
    <dsp:sp modelId="{5D70035E-0B5E-4221-8A89-A7A62521C2AA}">
      <dsp:nvSpPr>
        <dsp:cNvPr id="0" name=""/>
        <dsp:cNvSpPr/>
      </dsp:nvSpPr>
      <dsp:spPr>
        <a:xfrm>
          <a:off x="1827561" y="2784856"/>
          <a:ext cx="696214" cy="696214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47394-8F1F-4163-820F-94F0AE4D131F}">
      <dsp:nvSpPr>
        <dsp:cNvPr id="0" name=""/>
        <dsp:cNvSpPr/>
      </dsp:nvSpPr>
      <dsp:spPr>
        <a:xfrm>
          <a:off x="2175669" y="2784856"/>
          <a:ext cx="8339931" cy="696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noProof="0" dirty="0"/>
            <a:t>Accountability</a:t>
          </a:r>
        </a:p>
      </dsp:txBody>
      <dsp:txXfrm>
        <a:off x="2175669" y="2784856"/>
        <a:ext cx="4169965" cy="696214"/>
      </dsp:txXfrm>
    </dsp:sp>
    <dsp:sp modelId="{1BC05064-8B11-4BAA-9332-76D8CDCB4E6E}">
      <dsp:nvSpPr>
        <dsp:cNvPr id="0" name=""/>
        <dsp:cNvSpPr/>
      </dsp:nvSpPr>
      <dsp:spPr>
        <a:xfrm>
          <a:off x="6345634" y="0"/>
          <a:ext cx="4169965" cy="6962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Knowledge </a:t>
          </a:r>
          <a:r>
            <a:rPr lang="en-GB" sz="1900" kern="1200" noProof="0" dirty="0">
              <a:sym typeface="Wingdings" panose="05000000000000000000" pitchFamily="2" charset="2"/>
            </a:rPr>
            <a:t> through training/ education/guidebooks</a:t>
          </a:r>
          <a:endParaRPr lang="en-GB" sz="1900" kern="1200" noProof="0" dirty="0"/>
        </a:p>
      </dsp:txBody>
      <dsp:txXfrm>
        <a:off x="6345634" y="0"/>
        <a:ext cx="4169965" cy="696214"/>
      </dsp:txXfrm>
    </dsp:sp>
    <dsp:sp modelId="{61A02C08-16F2-4B50-A891-577363351C23}">
      <dsp:nvSpPr>
        <dsp:cNvPr id="0" name=""/>
        <dsp:cNvSpPr/>
      </dsp:nvSpPr>
      <dsp:spPr>
        <a:xfrm>
          <a:off x="6345634" y="696214"/>
          <a:ext cx="4169965" cy="6962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Competencies </a:t>
          </a:r>
          <a:r>
            <a:rPr lang="en-GB" sz="1900" kern="1200" noProof="0" dirty="0">
              <a:sym typeface="Wingdings" panose="05000000000000000000" pitchFamily="2" charset="2"/>
            </a:rPr>
            <a:t> through training/ education/competence measurements</a:t>
          </a:r>
          <a:endParaRPr lang="en-GB" sz="1900" kern="1200" noProof="0" dirty="0"/>
        </a:p>
      </dsp:txBody>
      <dsp:txXfrm>
        <a:off x="6345634" y="696214"/>
        <a:ext cx="4169965" cy="696214"/>
      </dsp:txXfrm>
    </dsp:sp>
    <dsp:sp modelId="{7AC3A13A-DB82-4A45-A93C-FAF9D0A6080C}">
      <dsp:nvSpPr>
        <dsp:cNvPr id="0" name=""/>
        <dsp:cNvSpPr/>
      </dsp:nvSpPr>
      <dsp:spPr>
        <a:xfrm>
          <a:off x="6345634" y="1392428"/>
          <a:ext cx="4169965" cy="6962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Certification</a:t>
          </a:r>
        </a:p>
      </dsp:txBody>
      <dsp:txXfrm>
        <a:off x="6345634" y="1392428"/>
        <a:ext cx="4169965" cy="696214"/>
      </dsp:txXfrm>
    </dsp:sp>
    <dsp:sp modelId="{3F33B7D5-D635-4471-A014-70841AD7C5D4}">
      <dsp:nvSpPr>
        <dsp:cNvPr id="0" name=""/>
        <dsp:cNvSpPr/>
      </dsp:nvSpPr>
      <dsp:spPr>
        <a:xfrm>
          <a:off x="6345634" y="2088642"/>
          <a:ext cx="4169965" cy="6962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Continuous development</a:t>
          </a:r>
        </a:p>
      </dsp:txBody>
      <dsp:txXfrm>
        <a:off x="6345634" y="2088642"/>
        <a:ext cx="4169965" cy="696214"/>
      </dsp:txXfrm>
    </dsp:sp>
    <dsp:sp modelId="{4F7D59C2-80EB-4E81-B3CD-10C40F8A39B7}">
      <dsp:nvSpPr>
        <dsp:cNvPr id="0" name=""/>
        <dsp:cNvSpPr/>
      </dsp:nvSpPr>
      <dsp:spPr>
        <a:xfrm>
          <a:off x="6345634" y="2784856"/>
          <a:ext cx="4169965" cy="6962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Code of conduct/affiliation</a:t>
          </a:r>
        </a:p>
      </dsp:txBody>
      <dsp:txXfrm>
        <a:off x="6345634" y="2784856"/>
        <a:ext cx="4169965" cy="6962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918A9-3301-4975-8599-326E1127645B}">
      <dsp:nvSpPr>
        <dsp:cNvPr id="0" name=""/>
        <dsp:cNvSpPr/>
      </dsp:nvSpPr>
      <dsp:spPr>
        <a:xfrm rot="10800000">
          <a:off x="1977501" y="2203"/>
          <a:ext cx="6605916" cy="1254421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16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2500" kern="1200" dirty="0"/>
            <a:t>A </a:t>
          </a:r>
          <a:r>
            <a:rPr lang="de-DE" altLang="de-DE" sz="2500" kern="1200" dirty="0" err="1"/>
            <a:t>project</a:t>
          </a:r>
          <a:r>
            <a:rPr lang="de-DE" altLang="de-DE" sz="2500" kern="1200" dirty="0"/>
            <a:t> </a:t>
          </a:r>
          <a:r>
            <a:rPr lang="de-DE" altLang="de-DE" sz="2500" kern="1200" dirty="0" err="1"/>
            <a:t>manger</a:t>
          </a:r>
          <a:r>
            <a:rPr lang="de-DE" altLang="de-DE" sz="2500" kern="1200" dirty="0"/>
            <a:t> </a:t>
          </a:r>
          <a:r>
            <a:rPr lang="de-DE" altLang="de-DE" sz="2500" kern="1200" dirty="0" err="1"/>
            <a:t>is</a:t>
          </a:r>
          <a:r>
            <a:rPr lang="de-DE" altLang="de-DE" sz="2500" kern="1200" dirty="0"/>
            <a:t> a title, but </a:t>
          </a:r>
          <a:r>
            <a:rPr lang="de-DE" altLang="de-DE" sz="2500" kern="1200" dirty="0" err="1"/>
            <a:t>it</a:t>
          </a:r>
          <a:r>
            <a:rPr lang="de-DE" altLang="de-DE" sz="2500" kern="1200" dirty="0"/>
            <a:t> </a:t>
          </a:r>
          <a:r>
            <a:rPr lang="de-DE" altLang="de-DE" sz="2500" kern="1200" dirty="0" err="1"/>
            <a:t>encorportates</a:t>
          </a:r>
          <a:r>
            <a:rPr lang="de-DE" altLang="de-DE" sz="2500" kern="1200" dirty="0"/>
            <a:t> </a:t>
          </a:r>
          <a:r>
            <a:rPr lang="de-DE" altLang="de-DE" sz="2500" kern="1200" dirty="0" err="1"/>
            <a:t>many</a:t>
          </a:r>
          <a:r>
            <a:rPr lang="de-DE" altLang="de-DE" sz="2500" kern="1200" dirty="0"/>
            <a:t> </a:t>
          </a:r>
          <a:r>
            <a:rPr lang="de-DE" altLang="de-DE" sz="2500" kern="1200" dirty="0" err="1"/>
            <a:t>roles</a:t>
          </a:r>
          <a:r>
            <a:rPr lang="de-DE" altLang="de-DE" sz="2500" kern="1200" dirty="0"/>
            <a:t>.</a:t>
          </a:r>
          <a:endParaRPr lang="de-DE" sz="2500" kern="1200" dirty="0"/>
        </a:p>
      </dsp:txBody>
      <dsp:txXfrm rot="10800000">
        <a:off x="2291106" y="2203"/>
        <a:ext cx="6292311" cy="1254421"/>
      </dsp:txXfrm>
    </dsp:sp>
    <dsp:sp modelId="{FFC32F7E-DF38-48B0-9942-08D80429C931}">
      <dsp:nvSpPr>
        <dsp:cNvPr id="0" name=""/>
        <dsp:cNvSpPr/>
      </dsp:nvSpPr>
      <dsp:spPr>
        <a:xfrm>
          <a:off x="1350290" y="2203"/>
          <a:ext cx="1254421" cy="12544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1486A-6BF7-4467-8BF8-F551138F943C}">
      <dsp:nvSpPr>
        <dsp:cNvPr id="0" name=""/>
        <dsp:cNvSpPr/>
      </dsp:nvSpPr>
      <dsp:spPr>
        <a:xfrm rot="10800000">
          <a:off x="1977501" y="1631079"/>
          <a:ext cx="6605916" cy="1254421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16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500" kern="1200" dirty="0">
              <a:ea typeface="MS Mincho" pitchFamily="49" charset="-128"/>
            </a:rPr>
            <a:t>Project management is </a:t>
          </a:r>
          <a:r>
            <a:rPr lang="en-US" altLang="en-US" sz="2500" i="1" u="sng" kern="1200" dirty="0">
              <a:ea typeface="MS Mincho" pitchFamily="49" charset="-128"/>
            </a:rPr>
            <a:t>leader</a:t>
          </a:r>
          <a:r>
            <a:rPr lang="en-US" altLang="en-US" sz="2500" i="1" kern="1200" dirty="0">
              <a:ea typeface="MS Mincho" pitchFamily="49" charset="-128"/>
            </a:rPr>
            <a:t> intensive!</a:t>
          </a:r>
          <a:endParaRPr lang="en-GB" altLang="en-US" sz="2500" kern="1200" dirty="0">
            <a:latin typeface="+mj-lt"/>
          </a:endParaRPr>
        </a:p>
      </dsp:txBody>
      <dsp:txXfrm rot="10800000">
        <a:off x="2291106" y="1631079"/>
        <a:ext cx="6292311" cy="1254421"/>
      </dsp:txXfrm>
    </dsp:sp>
    <dsp:sp modelId="{2D22345C-FFF5-4698-9C1E-AD90799FB09B}">
      <dsp:nvSpPr>
        <dsp:cNvPr id="0" name=""/>
        <dsp:cNvSpPr/>
      </dsp:nvSpPr>
      <dsp:spPr>
        <a:xfrm>
          <a:off x="1350290" y="1631079"/>
          <a:ext cx="1254421" cy="125442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E923F-9193-4F9F-B162-EDEA4AEB8FC0}">
      <dsp:nvSpPr>
        <dsp:cNvPr id="0" name=""/>
        <dsp:cNvSpPr/>
      </dsp:nvSpPr>
      <dsp:spPr>
        <a:xfrm rot="10800000">
          <a:off x="1977501" y="3259955"/>
          <a:ext cx="6605916" cy="1254421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16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500" b="0" kern="1200" dirty="0"/>
            <a:t>There are different Project Management Certification, some focus on knowledge others on </a:t>
          </a:r>
          <a:r>
            <a:rPr lang="en-US" altLang="en-US" sz="2500" b="0" kern="1200"/>
            <a:t>competences </a:t>
          </a:r>
          <a:endParaRPr lang="en-GB" altLang="en-US" sz="2500" b="0" kern="1200" dirty="0">
            <a:latin typeface="+mj-lt"/>
          </a:endParaRPr>
        </a:p>
      </dsp:txBody>
      <dsp:txXfrm rot="10800000">
        <a:off x="2291106" y="3259955"/>
        <a:ext cx="6292311" cy="1254421"/>
      </dsp:txXfrm>
    </dsp:sp>
    <dsp:sp modelId="{24840847-87A1-4554-A7AA-09173E3CDD42}">
      <dsp:nvSpPr>
        <dsp:cNvPr id="0" name=""/>
        <dsp:cNvSpPr/>
      </dsp:nvSpPr>
      <dsp:spPr>
        <a:xfrm>
          <a:off x="1350290" y="3259955"/>
          <a:ext cx="1254421" cy="1254421"/>
        </a:xfrm>
        <a:prstGeom prst="ellipse">
          <a:avLst/>
        </a:prstGeom>
        <a:blipFill>
          <a:blip xmlns:r="http://schemas.openxmlformats.org/officeDocument/2006/relationships"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AC0F2-2364-49F0-9C7E-B678CC9D2F8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C4C4-6DEF-42AE-B480-7D8D2C10A4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8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m.org.uk/about-us/how-apm-is-run/apm-code-of-professional-conduct/" TargetMode="External"/><Relationship Id="rId3" Type="http://schemas.openxmlformats.org/officeDocument/2006/relationships/hyperlink" Target="https://www.apm.org.uk/body-of-knowledge/about-bok/" TargetMode="External"/><Relationship Id="rId7" Type="http://schemas.openxmlformats.org/officeDocument/2006/relationships/hyperlink" Target="https://www.apm.org.uk/qualifications-and-training/continuing-professional-development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pma.ch/certification/competence/4-l-c-features/" TargetMode="External"/><Relationship Id="rId5" Type="http://schemas.openxmlformats.org/officeDocument/2006/relationships/hyperlink" Target="https://www.apm.org.uk/qualifications-and-training/" TargetMode="External"/><Relationship Id="rId4" Type="http://schemas.openxmlformats.org/officeDocument/2006/relationships/hyperlink" Target="https://www.apm.org.uk/qualifications-and-training/competence-framework/" TargetMode="External"/><Relationship Id="rId9" Type="http://schemas.openxmlformats.org/officeDocument/2006/relationships/hyperlink" Target="https://www.apm.org.uk/membership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manager.com/training?utm_source=youtube.com&amp;utm_medium=support&amp;utm_campaign=matrix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C4C4-6DEF-42AE-B480-7D8D2C10A4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49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F1BD4A-7258-45CE-8B24-4522E0F81638}" type="slidenum">
              <a:rPr lang="en-US" altLang="en-US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Some numbers on success rates…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ym typeface="Wingdings" panose="05000000000000000000" pitchFamily="2" charset="2"/>
              </a:rPr>
              <a:t> That’s why we need more project management education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6758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0413">
              <a:lnSpc>
                <a:spcPct val="89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0413">
              <a:lnSpc>
                <a:spcPct val="89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0413">
              <a:lnSpc>
                <a:spcPct val="89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0413">
              <a:lnSpc>
                <a:spcPct val="89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0413">
              <a:lnSpc>
                <a:spcPct val="89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0413" eaLnBrk="0" fontAlgn="base" hangingPunct="0">
              <a:lnSpc>
                <a:spcPct val="89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0413" eaLnBrk="0" fontAlgn="base" hangingPunct="0">
              <a:lnSpc>
                <a:spcPct val="89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0413" eaLnBrk="0" fontAlgn="base" hangingPunct="0">
              <a:lnSpc>
                <a:spcPct val="89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0413" eaLnBrk="0" fontAlgn="base" hangingPunct="0">
              <a:lnSpc>
                <a:spcPct val="89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D838B004-86C7-42B0-B9E6-0757852B5DC1}" type="slidenum">
              <a:rPr lang="en-GB" altLang="sr-Latn-R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GB" altLang="sr-Latn-RS" sz="100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sr-Latn-RS" dirty="0">
                <a:latin typeface="Arial" panose="020B0604020202020204" pitchFamily="34" charset="0"/>
              </a:rPr>
              <a:t>Causes for success:</a:t>
            </a:r>
          </a:p>
          <a:p>
            <a:pPr eaLnBrk="1" hangingPunct="1">
              <a:buFontTx/>
              <a:buNone/>
            </a:pPr>
            <a:r>
              <a:rPr lang="en-GB" altLang="sr-Latn-RS" dirty="0"/>
              <a:t>Based on NASA study of 650 projects: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GB" altLang="sr-Latn-RS" dirty="0"/>
              <a:t>Excellent Project Manager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GB" altLang="sr-Latn-RS" dirty="0"/>
              <a:t>Good planning and control 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GB" altLang="sr-Latn-RS" dirty="0"/>
              <a:t>Committed and capable project team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GB" altLang="sr-Latn-RS" dirty="0"/>
              <a:t>Strong task orientation 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GB" altLang="sr-Latn-RS" dirty="0"/>
              <a:t>Clear 'criteria for success' 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GB" altLang="sr-Latn-RS" dirty="0"/>
              <a:t>Accurate cost estimates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GB" altLang="sr-Latn-RS" dirty="0"/>
              <a:t>Good funding availability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GB" altLang="sr-Latn-RS" dirty="0"/>
              <a:t>Lack of bureaucracy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altLang="sr-Latn-RS" dirty="0"/>
              <a:t>a</a:t>
            </a:r>
            <a:r>
              <a:rPr lang="en-GB" altLang="sr-Latn-RS" dirty="0" err="1"/>
              <a:t>nd</a:t>
            </a:r>
            <a:r>
              <a:rPr lang="en-GB" altLang="sr-Latn-RS" dirty="0"/>
              <a:t> a strong ‘Project Champion’</a:t>
            </a:r>
            <a:endParaRPr lang="hr-HR" altLang="sr-Latn-RS"/>
          </a:p>
          <a:p>
            <a:pPr eaLnBrk="1" hangingPunct="1"/>
            <a:endParaRPr lang="en-US" altLang="sr-Latn-RS">
              <a:latin typeface="Arial" panose="020B0604020202020204" pitchFamily="34" charset="0"/>
            </a:endParaRPr>
          </a:p>
        </p:txBody>
      </p:sp>
      <p:sp>
        <p:nvSpPr>
          <p:cNvPr id="204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038146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APM</a:t>
            </a:r>
            <a:r>
              <a:rPr lang="en-US" b="1" dirty="0"/>
              <a:t> FIVE Dimensions of Professionalism</a:t>
            </a:r>
          </a:p>
          <a:p>
            <a:r>
              <a:rPr lang="en-US" dirty="0"/>
              <a:t>The Association for Project Management, the Chartered body for the project profession, supports professional values. The </a:t>
            </a:r>
            <a:r>
              <a:rPr lang="en-US" b="1" dirty="0" err="1"/>
              <a:t>APM</a:t>
            </a:r>
            <a:r>
              <a:rPr lang="en-US" b="1" dirty="0"/>
              <a:t> FIVE Dimensions of Professionalism</a:t>
            </a:r>
            <a:r>
              <a:rPr lang="en-US" dirty="0"/>
              <a:t> provide a framework that helps you develop your career.</a:t>
            </a:r>
          </a:p>
          <a:p>
            <a:r>
              <a:rPr lang="en-US" b="1" dirty="0"/>
              <a:t>Breadth</a:t>
            </a:r>
          </a:p>
          <a:p>
            <a:r>
              <a:rPr lang="en-US" dirty="0"/>
              <a:t>The </a:t>
            </a:r>
            <a:r>
              <a:rPr lang="en-US" i="1" dirty="0" err="1">
                <a:hlinkClick r:id="rId3"/>
              </a:rPr>
              <a:t>APM</a:t>
            </a:r>
            <a:r>
              <a:rPr lang="en-US" i="1" dirty="0">
                <a:hlinkClick r:id="rId3"/>
              </a:rPr>
              <a:t> Body of Knowledge</a:t>
            </a:r>
            <a:r>
              <a:rPr lang="en-US" dirty="0"/>
              <a:t> defines the knowledge needed to manage any kind of project. It underpins many project management standards and methods including the National Occupational Standards in Project Management.</a:t>
            </a:r>
          </a:p>
          <a:p>
            <a:r>
              <a:rPr lang="en-US" b="1" dirty="0"/>
              <a:t>Depth</a:t>
            </a:r>
          </a:p>
          <a:p>
            <a:r>
              <a:rPr lang="en-US" dirty="0"/>
              <a:t>The </a:t>
            </a:r>
            <a:r>
              <a:rPr lang="en-US" i="1" dirty="0" err="1">
                <a:hlinkClick r:id="rId4" tooltip="Competence Framework"/>
              </a:rPr>
              <a:t>APM</a:t>
            </a:r>
            <a:r>
              <a:rPr lang="en-US" i="1" dirty="0">
                <a:hlinkClick r:id="rId4" tooltip="Competence Framework"/>
              </a:rPr>
              <a:t> Competence Framework</a:t>
            </a:r>
            <a:r>
              <a:rPr lang="en-US" dirty="0"/>
              <a:t> provides a guide to project management competences. It is part of your professional toolkit; mapping levels of knowledge and experience to help you progress your skills and abilities.</a:t>
            </a:r>
          </a:p>
          <a:p>
            <a:r>
              <a:rPr lang="en-US" b="1" dirty="0"/>
              <a:t>Achievement</a:t>
            </a:r>
          </a:p>
          <a:p>
            <a:r>
              <a:rPr lang="en-US" dirty="0" err="1">
                <a:hlinkClick r:id="rId5" tooltip="Qualifications and Training"/>
              </a:rPr>
              <a:t>APM</a:t>
            </a:r>
            <a:r>
              <a:rPr lang="en-US" dirty="0">
                <a:hlinkClick r:id="rId5" tooltip="Qualifications and Training"/>
              </a:rPr>
              <a:t> qualifications</a:t>
            </a:r>
            <a:r>
              <a:rPr lang="en-US" dirty="0"/>
              <a:t> take your career in new and exciting directions. They are </a:t>
            </a:r>
            <a:r>
              <a:rPr lang="en-US" dirty="0" err="1"/>
              <a:t>recognised</a:t>
            </a:r>
            <a:r>
              <a:rPr lang="en-US" dirty="0"/>
              <a:t> across the profession and aligned with </a:t>
            </a:r>
            <a:r>
              <a:rPr lang="en-US" dirty="0" err="1">
                <a:hlinkClick r:id="rId6" tooltip="IPMA four Level Certification Program"/>
              </a:rPr>
              <a:t>IPMA’s</a:t>
            </a:r>
            <a:r>
              <a:rPr lang="en-US" dirty="0">
                <a:hlinkClick r:id="rId6" tooltip="IPMA four Level Certification Program"/>
              </a:rPr>
              <a:t> Four Level Certification Program</a:t>
            </a:r>
            <a:r>
              <a:rPr lang="en-US" dirty="0"/>
              <a:t>.</a:t>
            </a:r>
          </a:p>
          <a:p>
            <a:r>
              <a:rPr lang="en-US" b="1" dirty="0"/>
              <a:t>Commitment</a:t>
            </a:r>
          </a:p>
          <a:p>
            <a:r>
              <a:rPr lang="en-US" dirty="0">
                <a:hlinkClick r:id="rId7" tooltip="Continuing Professional Development"/>
              </a:rPr>
              <a:t>Continuing Professional Development</a:t>
            </a:r>
            <a:r>
              <a:rPr lang="en-US" dirty="0"/>
              <a:t> helps develop your project management practice. A targeted development plan will enhance your project management career.</a:t>
            </a:r>
          </a:p>
          <a:p>
            <a:r>
              <a:rPr lang="en-US" b="1" dirty="0"/>
              <a:t>Accountability</a:t>
            </a:r>
          </a:p>
          <a:p>
            <a:r>
              <a:rPr lang="en-US" dirty="0"/>
              <a:t>The </a:t>
            </a:r>
            <a:r>
              <a:rPr lang="en-US" dirty="0" err="1">
                <a:hlinkClick r:id="rId8" tooltip="APM Code of Professional Conduct"/>
              </a:rPr>
              <a:t>APM</a:t>
            </a:r>
            <a:r>
              <a:rPr lang="en-US" dirty="0">
                <a:hlinkClick r:id="rId8" tooltip="APM Code of Professional Conduct"/>
              </a:rPr>
              <a:t> Code of Professional Conduct</a:t>
            </a:r>
            <a:r>
              <a:rPr lang="en-US" dirty="0"/>
              <a:t> outlines the ethical practice expected of a professional. </a:t>
            </a:r>
            <a:r>
              <a:rPr lang="en-US" dirty="0">
                <a:hlinkClick r:id="rId9"/>
              </a:rPr>
              <a:t>Becoming an </a:t>
            </a:r>
            <a:r>
              <a:rPr lang="en-US" dirty="0" err="1">
                <a:hlinkClick r:id="rId9"/>
              </a:rPr>
              <a:t>APM</a:t>
            </a:r>
            <a:r>
              <a:rPr lang="en-US" dirty="0">
                <a:hlinkClick r:id="rId9"/>
              </a:rPr>
              <a:t> member</a:t>
            </a:r>
            <a:r>
              <a:rPr lang="en-US" dirty="0"/>
              <a:t> shows your commitment to the Code and sets you apart from others.</a:t>
            </a:r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Breadth and Depth we try to tackle with this course. The rest is in your hands. 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C4C4-6DEF-42AE-B480-7D8D2C10A4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38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>
            <a:extLst>
              <a:ext uri="{FF2B5EF4-FFF2-40B4-BE49-F238E27FC236}">
                <a16:creationId xmlns:a16="http://schemas.microsoft.com/office/drawing/2014/main" id="{0B7E19A1-8162-47CD-B0A9-EAAD44317B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izenplatzhalter 2">
            <a:extLst>
              <a:ext uri="{FF2B5EF4-FFF2-40B4-BE49-F238E27FC236}">
                <a16:creationId xmlns:a16="http://schemas.microsoft.com/office/drawing/2014/main" id="{437116A7-D413-42BF-BE51-518191F52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dirty="0"/>
          </a:p>
          <a:p>
            <a:r>
              <a:rPr lang="en-US" altLang="en-US" dirty="0"/>
              <a:t>For the achievement dimension: here the most common PM certifications</a:t>
            </a:r>
          </a:p>
        </p:txBody>
      </p:sp>
      <p:sp>
        <p:nvSpPr>
          <p:cNvPr id="65540" name="Datumsplatzhalter 3">
            <a:extLst>
              <a:ext uri="{FF2B5EF4-FFF2-40B4-BE49-F238E27FC236}">
                <a16:creationId xmlns:a16="http://schemas.microsoft.com/office/drawing/2014/main" id="{E9108B98-DF15-4C2C-9F39-2AC553F36D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1983FDD-FF31-48C2-B6B4-F0F85E8DD885}" type="datetime1">
              <a:rPr lang="de-DE" altLang="en-US" sz="1000" smtClean="0"/>
              <a:pPr>
                <a:spcBef>
                  <a:spcPct val="0"/>
                </a:spcBef>
              </a:pPr>
              <a:t>27.09.2019</a:t>
            </a:fld>
            <a:endParaRPr lang="de-DE" altLang="en-US" sz="1000"/>
          </a:p>
        </p:txBody>
      </p:sp>
      <p:sp>
        <p:nvSpPr>
          <p:cNvPr id="65541" name="Foliennummernplatzhalter 4">
            <a:extLst>
              <a:ext uri="{FF2B5EF4-FFF2-40B4-BE49-F238E27FC236}">
                <a16:creationId xmlns:a16="http://schemas.microsoft.com/office/drawing/2014/main" id="{70BAABBA-EEB4-4F8F-919C-2857D18DC6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F79754-0683-4E82-845A-0B3318192737}" type="slidenum">
              <a:rPr lang="de-DE" altLang="en-US" sz="1000"/>
              <a:pPr>
                <a:spcBef>
                  <a:spcPct val="0"/>
                </a:spcBef>
              </a:pPr>
              <a:t>18</a:t>
            </a:fld>
            <a:endParaRPr lang="de-D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1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>
            <a:extLst>
              <a:ext uri="{FF2B5EF4-FFF2-40B4-BE49-F238E27FC236}">
                <a16:creationId xmlns:a16="http://schemas.microsoft.com/office/drawing/2014/main" id="{AD155026-BF09-4551-A6C6-0C17D93C34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izenplatzhalter 2">
            <a:extLst>
              <a:ext uri="{FF2B5EF4-FFF2-40B4-BE49-F238E27FC236}">
                <a16:creationId xmlns:a16="http://schemas.microsoft.com/office/drawing/2014/main" id="{4A7F103E-4481-4736-B9F9-FD2032F9C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/>
              <a:t>Working hours/year: depends on country. Roughly 1500hrs/year </a:t>
            </a:r>
            <a:r>
              <a:rPr lang="de-DE" altLang="en-US">
                <a:sym typeface="Wingdings" panose="05000000000000000000" pitchFamily="2" charset="2"/>
              </a:rPr>
              <a:t> 4500hrs=3years</a:t>
            </a:r>
            <a:endParaRPr lang="en-US" altLang="en-US"/>
          </a:p>
        </p:txBody>
      </p:sp>
      <p:sp>
        <p:nvSpPr>
          <p:cNvPr id="66564" name="Datumsplatzhalter 3">
            <a:extLst>
              <a:ext uri="{FF2B5EF4-FFF2-40B4-BE49-F238E27FC236}">
                <a16:creationId xmlns:a16="http://schemas.microsoft.com/office/drawing/2014/main" id="{78BA15BA-1335-44C2-BDFE-DF4B2CE707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9pPr>
          </a:lstStyle>
          <a:p>
            <a:fld id="{480DED9B-B3AA-4151-AFDD-552C86217BEB}" type="datetime1">
              <a:rPr lang="de-DE" altLang="en-US" sz="1000" b="0" smtClean="0">
                <a:solidFill>
                  <a:schemeClr val="tx1"/>
                </a:solidFill>
                <a:ea typeface="MS PGothic" panose="020B0600070205080204" pitchFamily="34" charset="-128"/>
              </a:rPr>
              <a:pPr/>
              <a:t>27.09.2019</a:t>
            </a:fld>
            <a:endParaRPr lang="de-DE" altLang="en-US" sz="1000" b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66565" name="Foliennummernplatzhalter 4">
            <a:extLst>
              <a:ext uri="{FF2B5EF4-FFF2-40B4-BE49-F238E27FC236}">
                <a16:creationId xmlns:a16="http://schemas.microsoft.com/office/drawing/2014/main" id="{8428E0AF-D6B4-41A0-9A25-D19F28123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9pPr>
          </a:lstStyle>
          <a:p>
            <a:fld id="{3717E76F-AFD1-4314-B697-D716A0DF0724}" type="slidenum">
              <a:rPr lang="de-DE" altLang="de-DE" sz="1000" b="0">
                <a:solidFill>
                  <a:schemeClr val="tx1"/>
                </a:solidFill>
                <a:ea typeface="MS PGothic" panose="020B0600070205080204" pitchFamily="34" charset="-128"/>
              </a:rPr>
              <a:pPr/>
              <a:t>20</a:t>
            </a:fld>
            <a:endParaRPr lang="de-DE" altLang="de-DE" sz="1200" b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8256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>
            <a:extLst>
              <a:ext uri="{FF2B5EF4-FFF2-40B4-BE49-F238E27FC236}">
                <a16:creationId xmlns:a16="http://schemas.microsoft.com/office/drawing/2014/main" id="{CB28F9C1-E63D-4581-B84F-D4ECABD618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izenplatzhalter 2">
            <a:extLst>
              <a:ext uri="{FF2B5EF4-FFF2-40B4-BE49-F238E27FC236}">
                <a16:creationId xmlns:a16="http://schemas.microsoft.com/office/drawing/2014/main" id="{AD9B63A8-6228-4215-A743-AEA953D7C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 certification cycle for the CAPM certification is five years. During the fifth year of the cycle, you move into a renewal period of one year. During this period, you must re-take and pass the exam (before your certification expires).</a:t>
            </a:r>
          </a:p>
          <a:p>
            <a:r>
              <a:rPr lang="en-US" altLang="en-US"/>
              <a:t>o maintain your PMP, you must earn 60 professional development units (PDUs) every three years.</a:t>
            </a:r>
          </a:p>
        </p:txBody>
      </p:sp>
      <p:sp>
        <p:nvSpPr>
          <p:cNvPr id="67588" name="Datumsplatzhalter 3">
            <a:extLst>
              <a:ext uri="{FF2B5EF4-FFF2-40B4-BE49-F238E27FC236}">
                <a16:creationId xmlns:a16="http://schemas.microsoft.com/office/drawing/2014/main" id="{0F43C519-65BC-4C08-A6D4-86AF515273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9pPr>
          </a:lstStyle>
          <a:p>
            <a:fld id="{D081A488-1358-45B1-B47B-56787398A1AF}" type="datetime1">
              <a:rPr lang="de-DE" altLang="en-US" sz="1000" b="0" smtClean="0">
                <a:solidFill>
                  <a:schemeClr val="tx1"/>
                </a:solidFill>
                <a:ea typeface="MS PGothic" panose="020B0600070205080204" pitchFamily="34" charset="-128"/>
              </a:rPr>
              <a:pPr/>
              <a:t>27.09.2019</a:t>
            </a:fld>
            <a:endParaRPr lang="de-DE" altLang="en-US" sz="1000" b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67589" name="Foliennummernplatzhalter 4">
            <a:extLst>
              <a:ext uri="{FF2B5EF4-FFF2-40B4-BE49-F238E27FC236}">
                <a16:creationId xmlns:a16="http://schemas.microsoft.com/office/drawing/2014/main" id="{9A400AD8-B0BD-4823-A818-C8F155A2C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anose="020B0604030504040204" pitchFamily="34" charset="0"/>
                <a:ea typeface="MS Mincho" panose="02020609040205080304" pitchFamily="49" charset="-128"/>
              </a:defRPr>
            </a:lvl9pPr>
          </a:lstStyle>
          <a:p>
            <a:fld id="{75353BC2-FAE0-4D84-B151-165BC74013A0}" type="slidenum">
              <a:rPr lang="de-DE" altLang="de-DE" sz="1000" b="0">
                <a:solidFill>
                  <a:schemeClr val="tx1"/>
                </a:solidFill>
                <a:ea typeface="MS PGothic" panose="020B0600070205080204" pitchFamily="34" charset="-128"/>
              </a:rPr>
              <a:pPr/>
              <a:t>21</a:t>
            </a:fld>
            <a:endParaRPr lang="de-DE" altLang="de-DE" sz="1200" b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446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>
            <a:extLst>
              <a:ext uri="{FF2B5EF4-FFF2-40B4-BE49-F238E27FC236}">
                <a16:creationId xmlns:a16="http://schemas.microsoft.com/office/drawing/2014/main" id="{86FF6AC1-B5C9-4F76-9B8F-B4989D8109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izenplatzhalter 2">
            <a:extLst>
              <a:ext uri="{FF2B5EF4-FFF2-40B4-BE49-F238E27FC236}">
                <a16:creationId xmlns:a16="http://schemas.microsoft.com/office/drawing/2014/main" id="{D25AF850-CD76-42E2-9B06-9FE217703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Depending on the organisation’s size and the complexity of the assessment, the </a:t>
            </a:r>
            <a:r>
              <a:rPr lang="en-US" altLang="en-US" b="1"/>
              <a:t>certification process</a:t>
            </a:r>
            <a:r>
              <a:rPr lang="en-US" altLang="en-US"/>
              <a:t> takes </a:t>
            </a:r>
            <a:r>
              <a:rPr lang="en-US" altLang="en-US" b="1"/>
              <a:t>between 3 and 9 months</a:t>
            </a:r>
            <a:r>
              <a:rPr lang="en-US" altLang="en-US"/>
              <a:t>.</a:t>
            </a:r>
          </a:p>
        </p:txBody>
      </p:sp>
      <p:sp>
        <p:nvSpPr>
          <p:cNvPr id="68612" name="Datumsplatzhalter 3">
            <a:extLst>
              <a:ext uri="{FF2B5EF4-FFF2-40B4-BE49-F238E27FC236}">
                <a16:creationId xmlns:a16="http://schemas.microsoft.com/office/drawing/2014/main" id="{7F0AC25A-1F11-4F92-A2BE-27C9E2E980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B8CCDF-C8CE-4FAC-B882-E2118F350B55}" type="datetime1">
              <a:rPr lang="de-DE" altLang="en-US" sz="1000" smtClean="0"/>
              <a:pPr>
                <a:spcBef>
                  <a:spcPct val="0"/>
                </a:spcBef>
              </a:pPr>
              <a:t>27.09.2019</a:t>
            </a:fld>
            <a:endParaRPr lang="de-DE" altLang="en-US" sz="1000"/>
          </a:p>
        </p:txBody>
      </p:sp>
      <p:sp>
        <p:nvSpPr>
          <p:cNvPr id="68613" name="Foliennummernplatzhalter 4">
            <a:extLst>
              <a:ext uri="{FF2B5EF4-FFF2-40B4-BE49-F238E27FC236}">
                <a16:creationId xmlns:a16="http://schemas.microsoft.com/office/drawing/2014/main" id="{6F745D61-02EF-4DBE-A3E2-A461E4465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043B82-E88A-4807-B0B2-2D09D41D845C}" type="slidenum">
              <a:rPr lang="de-DE" altLang="en-US" sz="1000"/>
              <a:pPr>
                <a:spcBef>
                  <a:spcPct val="0"/>
                </a:spcBef>
              </a:pPr>
              <a:t>22</a:t>
            </a:fld>
            <a:endParaRPr lang="de-D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30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5C4C4-6DEF-42AE-B480-7D8D2C10A4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74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C4C4-6DEF-42AE-B480-7D8D2C10A4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54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Example. Please adapt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C4C4-6DEF-42AE-B480-7D8D2C10A4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/>
              <a:t>A </a:t>
            </a:r>
            <a:r>
              <a:rPr lang="de-DE" altLang="de-DE" dirty="0" err="1"/>
              <a:t>project</a:t>
            </a:r>
            <a:r>
              <a:rPr lang="de-DE" altLang="de-DE" dirty="0"/>
              <a:t> </a:t>
            </a:r>
            <a:r>
              <a:rPr lang="de-DE" altLang="de-DE" dirty="0" err="1"/>
              <a:t>manger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a title, but </a:t>
            </a:r>
            <a:r>
              <a:rPr lang="de-DE" altLang="de-DE" dirty="0" err="1"/>
              <a:t>it</a:t>
            </a:r>
            <a:r>
              <a:rPr lang="de-DE" altLang="de-DE" dirty="0"/>
              <a:t> </a:t>
            </a:r>
            <a:r>
              <a:rPr lang="de-DE" altLang="de-DE" dirty="0" err="1"/>
              <a:t>encorportates</a:t>
            </a:r>
            <a:r>
              <a:rPr lang="de-DE" altLang="de-DE" dirty="0"/>
              <a:t> </a:t>
            </a:r>
            <a:r>
              <a:rPr lang="de-DE" altLang="de-DE" dirty="0" err="1"/>
              <a:t>many</a:t>
            </a:r>
            <a:r>
              <a:rPr lang="de-DE" altLang="de-DE" dirty="0"/>
              <a:t> </a:t>
            </a:r>
            <a:r>
              <a:rPr lang="de-DE" altLang="de-DE" dirty="0" err="1"/>
              <a:t>roles</a:t>
            </a:r>
            <a:r>
              <a:rPr lang="de-DE" altLang="de-DE" dirty="0"/>
              <a:t>.</a:t>
            </a:r>
          </a:p>
          <a:p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ensure</a:t>
            </a:r>
            <a:r>
              <a:rPr lang="de-DE" altLang="de-DE" dirty="0"/>
              <a:t> 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have</a:t>
            </a:r>
            <a:r>
              <a:rPr lang="de-DE" altLang="de-DE" dirty="0"/>
              <a:t> a </a:t>
            </a:r>
            <a:r>
              <a:rPr lang="de-DE" altLang="de-DE" dirty="0" err="1"/>
              <a:t>common</a:t>
            </a:r>
            <a:r>
              <a:rPr lang="de-DE" altLang="de-DE" dirty="0"/>
              <a:t> </a:t>
            </a:r>
            <a:r>
              <a:rPr lang="de-DE" altLang="de-DE" dirty="0" err="1"/>
              <a:t>understanding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what</a:t>
            </a:r>
            <a:r>
              <a:rPr lang="de-DE" altLang="de-DE" dirty="0"/>
              <a:t> a </a:t>
            </a:r>
            <a:r>
              <a:rPr lang="de-DE" altLang="de-DE" dirty="0" err="1"/>
              <a:t>project</a:t>
            </a:r>
            <a:r>
              <a:rPr lang="de-DE" altLang="de-DE" dirty="0"/>
              <a:t> </a:t>
            </a:r>
            <a:r>
              <a:rPr lang="de-DE" altLang="de-DE" dirty="0" err="1"/>
              <a:t>manager</a:t>
            </a:r>
            <a:r>
              <a:rPr lang="de-DE" altLang="de-DE" dirty="0"/>
              <a:t> </a:t>
            </a:r>
            <a:r>
              <a:rPr lang="de-DE" altLang="de-DE" dirty="0" err="1"/>
              <a:t>does</a:t>
            </a:r>
            <a:r>
              <a:rPr lang="de-DE" altLang="de-DE" dirty="0"/>
              <a:t>, 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have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quickly</a:t>
            </a:r>
            <a:r>
              <a:rPr lang="de-DE" altLang="de-DE" dirty="0"/>
              <a:t> review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roles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a </a:t>
            </a:r>
            <a:r>
              <a:rPr lang="de-DE" altLang="de-DE" dirty="0" err="1"/>
              <a:t>project</a:t>
            </a:r>
            <a:r>
              <a:rPr lang="de-DE" altLang="de-DE" dirty="0"/>
              <a:t> </a:t>
            </a:r>
            <a:r>
              <a:rPr lang="de-DE" altLang="de-DE" dirty="0" err="1"/>
              <a:t>manager</a:t>
            </a:r>
            <a:endParaRPr lang="de-DE" altLang="de-DE" dirty="0"/>
          </a:p>
          <a:p>
            <a:endParaRPr lang="de-DE" altLang="de-DE" dirty="0"/>
          </a:p>
          <a:p>
            <a:r>
              <a:rPr lang="de-DE" altLang="de-DE" dirty="0"/>
              <a:t>Any </a:t>
            </a:r>
            <a:r>
              <a:rPr lang="de-DE" altLang="de-DE" dirty="0" err="1"/>
              <a:t>experience</a:t>
            </a:r>
            <a:r>
              <a:rPr lang="de-DE" altLang="de-DE" dirty="0"/>
              <a:t> in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room</a:t>
            </a:r>
            <a:r>
              <a:rPr lang="de-DE" altLang="de-DE" dirty="0"/>
              <a:t>? </a:t>
            </a:r>
            <a:r>
              <a:rPr lang="de-DE" altLang="de-DE" dirty="0" err="1"/>
              <a:t>What</a:t>
            </a:r>
            <a:r>
              <a:rPr lang="de-DE" altLang="de-DE" dirty="0"/>
              <a:t> </a:t>
            </a:r>
            <a:r>
              <a:rPr lang="de-DE" altLang="de-DE" dirty="0" err="1"/>
              <a:t>were</a:t>
            </a:r>
            <a:r>
              <a:rPr lang="de-DE" altLang="de-DE" dirty="0"/>
              <a:t> </a:t>
            </a:r>
            <a:r>
              <a:rPr lang="de-DE" altLang="de-DE" dirty="0" err="1"/>
              <a:t>your</a:t>
            </a:r>
            <a:r>
              <a:rPr lang="de-DE" altLang="de-DE" dirty="0"/>
              <a:t> </a:t>
            </a:r>
            <a:r>
              <a:rPr lang="de-DE" altLang="de-DE" dirty="0" err="1"/>
              <a:t>roles</a:t>
            </a:r>
            <a:r>
              <a:rPr lang="de-DE" altLang="de-DE" dirty="0"/>
              <a:t> and </a:t>
            </a:r>
            <a:r>
              <a:rPr lang="de-DE" altLang="de-DE" dirty="0" err="1"/>
              <a:t>responsibilities</a:t>
            </a:r>
            <a:r>
              <a:rPr lang="de-DE" altLang="de-DE" dirty="0"/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roles and responsibilities of a project manager?</a:t>
            </a:r>
          </a:p>
          <a:p>
            <a:endParaRPr lang="en-US" alt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students brainstorm and gather 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mindmap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board</a:t>
            </a:r>
            <a:endParaRPr lang="en-US" altLang="de-DE" dirty="0"/>
          </a:p>
        </p:txBody>
      </p:sp>
      <p:sp>
        <p:nvSpPr>
          <p:cNvPr id="65540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E08B90-CC9D-4A1C-B15A-30BAC5349B24}" type="datetime1">
              <a:rPr lang="de-DE" altLang="de-DE" sz="1000" smtClean="0"/>
              <a:pPr>
                <a:spcBef>
                  <a:spcPct val="0"/>
                </a:spcBef>
              </a:pPr>
              <a:t>27.09.2019</a:t>
            </a:fld>
            <a:endParaRPr lang="de-DE" altLang="de-DE" sz="1000"/>
          </a:p>
        </p:txBody>
      </p:sp>
      <p:sp>
        <p:nvSpPr>
          <p:cNvPr id="655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ACB3B2-13CA-4006-BB92-3370852EF682}" type="slidenum">
              <a:rPr lang="de-DE" altLang="de-DE" sz="1000"/>
              <a:pPr>
                <a:spcBef>
                  <a:spcPct val="0"/>
                </a:spcBef>
              </a:pPr>
              <a:t>4</a:t>
            </a:fld>
            <a:endParaRPr lang="de-DE" alt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aim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: </a:t>
            </a:r>
            <a:r>
              <a:rPr lang="de-DE" dirty="0" err="1"/>
              <a:t>to</a:t>
            </a:r>
            <a:r>
              <a:rPr lang="de-DE" dirty="0"/>
              <a:t> find a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so </a:t>
            </a:r>
            <a:r>
              <a:rPr lang="de-DE" dirty="0" err="1"/>
              <a:t>you</a:t>
            </a:r>
            <a:r>
              <a:rPr lang="de-DE" dirty="0"/>
              <a:t> will not end </a:t>
            </a:r>
            <a:r>
              <a:rPr lang="de-DE" dirty="0" err="1"/>
              <a:t>up</a:t>
            </a:r>
            <a:r>
              <a:rPr lang="de-DE"/>
              <a:t> like Karla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5C4C4-6DEF-42AE-B480-7D8D2C10A4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16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Lost in Desert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seperate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worksheet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for Debriefing: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 participants avoid conflict or change their minds simply to come to agreement?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were decisions made?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influenced the decisions and how?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could better decisions have been made?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 people listen to each other? if not, why not?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roles did group members adopt?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was conflict managed?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kinds of behavior helped or hindered the group?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people feel about the decisions? Were their satisfied?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have you learnt about the functioning of this group?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would you do the activity differently if you were asked to do it again?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situations at work/home/school do you think are like this exercise?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C4C4-6DEF-42AE-B480-7D8D2C10A4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/>
              <a:t>Planner – ensures, that project is defined properly, all necessary people engaged</a:t>
            </a:r>
          </a:p>
          <a:p>
            <a:r>
              <a:rPr lang="en-US" altLang="de-DE"/>
              <a:t>Organizer – events, break down structure</a:t>
            </a:r>
          </a:p>
          <a:p>
            <a:r>
              <a:rPr lang="en-US" altLang="de-DE"/>
              <a:t>Contact Point - serves as the central contact point</a:t>
            </a:r>
          </a:p>
          <a:p>
            <a:r>
              <a:rPr lang="en-US" altLang="de-DE"/>
              <a:t>Quatermaster – ensures that the project has all needed resources, materials. Etc.</a:t>
            </a:r>
          </a:p>
          <a:p>
            <a:r>
              <a:rPr lang="en-US" altLang="de-DE"/>
              <a:t>Facilitator – ensures that team / Stakeholders which come from different perspectives understand each other</a:t>
            </a:r>
          </a:p>
          <a:p>
            <a:r>
              <a:rPr lang="en-US" altLang="de-DE"/>
              <a:t>Persuader – gains agreements from different stakeholders</a:t>
            </a:r>
          </a:p>
          <a:p>
            <a:r>
              <a:rPr lang="en-US" altLang="de-DE"/>
              <a:t>Problem solver – </a:t>
            </a:r>
          </a:p>
          <a:p>
            <a:r>
              <a:rPr lang="en-US" altLang="de-DE"/>
              <a:t>Umbrella – works to shield project team from “noise”</a:t>
            </a:r>
          </a:p>
          <a:p>
            <a:r>
              <a:rPr lang="en-US" altLang="de-DE"/>
              <a:t>Coach</a:t>
            </a:r>
          </a:p>
          <a:p>
            <a:r>
              <a:rPr lang="en-US" altLang="de-DE"/>
              <a:t>Bulldog – performs follow-up to make sure commitments are maintained</a:t>
            </a:r>
          </a:p>
          <a:p>
            <a:r>
              <a:rPr lang="en-US" altLang="de-DE"/>
              <a:t>Librarian – manages information</a:t>
            </a:r>
          </a:p>
          <a:p>
            <a:r>
              <a:rPr lang="en-US" altLang="de-DE"/>
              <a:t>Insurance agent – identifies risks</a:t>
            </a:r>
          </a:p>
          <a:p>
            <a:r>
              <a:rPr lang="en-US" altLang="de-DE"/>
              <a:t>Police officer – reviews correct implementation</a:t>
            </a:r>
          </a:p>
          <a:p>
            <a:r>
              <a:rPr lang="en-US" altLang="de-DE"/>
              <a:t>Salesman – sells benefits of project</a:t>
            </a:r>
          </a:p>
        </p:txBody>
      </p:sp>
      <p:sp>
        <p:nvSpPr>
          <p:cNvPr id="68612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01B3EC-F36C-4CF2-9B2A-D848D73027CC}" type="datetime1">
              <a:rPr lang="de-DE" altLang="de-DE" sz="1000" smtClean="0"/>
              <a:pPr>
                <a:spcBef>
                  <a:spcPct val="0"/>
                </a:spcBef>
              </a:pPr>
              <a:t>27.09.2019</a:t>
            </a:fld>
            <a:endParaRPr lang="de-DE" altLang="de-DE" sz="1000"/>
          </a:p>
        </p:txBody>
      </p:sp>
      <p:sp>
        <p:nvSpPr>
          <p:cNvPr id="68613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FF7F9D-3F1F-45FC-943C-E8F52D60F5BF}" type="slidenum">
              <a:rPr lang="de-DE" altLang="de-DE" sz="1000"/>
              <a:pPr>
                <a:spcBef>
                  <a:spcPct val="0"/>
                </a:spcBef>
              </a:pPr>
              <a:t>5</a:t>
            </a:fld>
            <a:endParaRPr lang="de-DE" alt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own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experience</a:t>
            </a:r>
            <a:endParaRPr lang="de-DE" dirty="0"/>
          </a:p>
          <a:p>
            <a:r>
              <a:rPr lang="de-DE" dirty="0"/>
              <a:t>i.e.: </a:t>
            </a:r>
            <a:r>
              <a:rPr lang="de-DE" dirty="0" err="1"/>
              <a:t>endurance</a:t>
            </a:r>
            <a:r>
              <a:rPr lang="de-DE" dirty="0"/>
              <a:t>: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workdays</a:t>
            </a:r>
            <a:r>
              <a:rPr lang="de-DE" dirty="0"/>
              <a:t> (</a:t>
            </a:r>
            <a:r>
              <a:rPr lang="de-DE" dirty="0" err="1"/>
              <a:t>maybe</a:t>
            </a:r>
            <a:r>
              <a:rPr lang="de-DE" dirty="0"/>
              <a:t> 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schedule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workshop</a:t>
            </a:r>
            <a:r>
              <a:rPr lang="de-DE" dirty="0"/>
              <a:t> </a:t>
            </a:r>
            <a:r>
              <a:rPr lang="de-DE" dirty="0" err="1"/>
              <a:t>day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manager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C4C4-6DEF-42AE-B480-7D8D2C10A4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87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Corbel" pitchFamily="34" charset="0"/>
              <a:buAutoNum type="arabicPeriod"/>
              <a:defRPr/>
            </a:pPr>
            <a:r>
              <a:rPr lang="en-US" altLang="en-US" dirty="0">
                <a:ea typeface="ＭＳ Ｐゴシック" pitchFamily="1" charset="-128"/>
              </a:rPr>
              <a:t>Exchange of purpose</a:t>
            </a:r>
          </a:p>
          <a:p>
            <a:pPr marL="457200" indent="-457200">
              <a:lnSpc>
                <a:spcPct val="200000"/>
              </a:lnSpc>
              <a:buFont typeface="Corbel" pitchFamily="34" charset="0"/>
              <a:buAutoNum type="arabicPeriod"/>
              <a:defRPr/>
            </a:pPr>
            <a:r>
              <a:rPr lang="en-US" altLang="en-US" dirty="0">
                <a:ea typeface="ＭＳ Ｐゴシック" pitchFamily="1" charset="-128"/>
              </a:rPr>
              <a:t>A right to say no</a:t>
            </a:r>
          </a:p>
          <a:p>
            <a:pPr marL="457200" indent="-457200">
              <a:lnSpc>
                <a:spcPct val="200000"/>
              </a:lnSpc>
              <a:buFont typeface="Corbel" pitchFamily="34" charset="0"/>
              <a:buAutoNum type="arabicPeriod"/>
              <a:defRPr/>
            </a:pPr>
            <a:r>
              <a:rPr lang="en-US" altLang="en-US" dirty="0">
                <a:ea typeface="ＭＳ Ｐゴシック" pitchFamily="1" charset="-128"/>
              </a:rPr>
              <a:t>Joint accountability</a:t>
            </a:r>
          </a:p>
          <a:p>
            <a:pPr marL="457200" indent="-457200">
              <a:lnSpc>
                <a:spcPct val="200000"/>
              </a:lnSpc>
              <a:buFont typeface="Corbel" pitchFamily="34" charset="0"/>
              <a:buAutoNum type="arabicPeriod"/>
              <a:defRPr/>
            </a:pPr>
            <a:r>
              <a:rPr lang="en-US" altLang="en-US" dirty="0">
                <a:ea typeface="ＭＳ Ｐゴシック" pitchFamily="1" charset="-128"/>
              </a:rPr>
              <a:t>Absolute honesty</a:t>
            </a:r>
          </a:p>
          <a:p>
            <a:pPr>
              <a:defRPr/>
            </a:pPr>
            <a:endParaRPr lang="en-US" dirty="0">
              <a:ea typeface="ＭＳ Ｐゴシック" pitchFamily="1" charset="-128"/>
            </a:endParaRPr>
          </a:p>
          <a:p>
            <a:pPr>
              <a:defRPr/>
            </a:pPr>
            <a:r>
              <a:rPr lang="en-US" altLang="en-US" i="1" dirty="0"/>
              <a:t>“The ability to </a:t>
            </a:r>
            <a:r>
              <a:rPr lang="en-US" altLang="en-US" b="1" i="1" dirty="0">
                <a:solidFill>
                  <a:schemeClr val="accent1"/>
                </a:solidFill>
              </a:rPr>
              <a:t>inspire</a:t>
            </a:r>
            <a:r>
              <a:rPr lang="en-US" altLang="en-US" i="1" dirty="0"/>
              <a:t> confidence and support among the </a:t>
            </a:r>
            <a:r>
              <a:rPr lang="en-US" altLang="en-US" b="1" i="1" dirty="0">
                <a:solidFill>
                  <a:schemeClr val="accent1"/>
                </a:solidFill>
              </a:rPr>
              <a:t>people who are needed</a:t>
            </a:r>
            <a:r>
              <a:rPr lang="en-US" altLang="en-US" i="1" dirty="0"/>
              <a:t> to achieve organizational goals.”</a:t>
            </a:r>
          </a:p>
          <a:p>
            <a:pPr>
              <a:defRPr/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72708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D1BB3AE3-2068-4E36-9269-CB9CA56A597E}" type="datetime1">
              <a:rPr lang="de-DE" altLang="en-US" sz="1000" b="0" smtClean="0">
                <a:solidFill>
                  <a:schemeClr val="tx1"/>
                </a:solidFill>
                <a:ea typeface="MS PGothic" pitchFamily="34" charset="-128"/>
              </a:rPr>
              <a:pPr/>
              <a:t>27.09.2019</a:t>
            </a:fld>
            <a:endParaRPr lang="de-DE" altLang="en-US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2709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84F59FAD-BF8E-4170-826F-89B19708FD85}" type="slidenum">
              <a:rPr lang="de-DE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7</a:t>
            </a:fld>
            <a:endParaRPr lang="de-DE" altLang="de-DE" sz="1200" b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dirty="0"/>
              <a:t>PMI – Project Management </a:t>
            </a:r>
            <a:r>
              <a:rPr lang="en-US" altLang="de-DE" dirty="0" err="1"/>
              <a:t>Institut</a:t>
            </a:r>
            <a:endParaRPr lang="en-US" altLang="de-DE" dirty="0"/>
          </a:p>
          <a:p>
            <a:r>
              <a:rPr lang="en-US" altLang="de-DE" dirty="0"/>
              <a:t>Most organizations say that </a:t>
            </a:r>
            <a:r>
              <a:rPr lang="en-US" altLang="de-DE" b="1" dirty="0"/>
              <a:t>technical skills </a:t>
            </a:r>
            <a:r>
              <a:rPr lang="en-US" altLang="de-DE" dirty="0"/>
              <a:t>are hardest to find but easiest to teach.</a:t>
            </a:r>
          </a:p>
          <a:p>
            <a:endParaRPr lang="en-US" altLang="de-DE" dirty="0"/>
          </a:p>
          <a:p>
            <a:r>
              <a:rPr lang="en-US" altLang="de-DE" dirty="0"/>
              <a:t> </a:t>
            </a:r>
            <a:r>
              <a:rPr lang="en-US" altLang="de-DE" b="1" dirty="0"/>
              <a:t>66% </a:t>
            </a:r>
            <a:r>
              <a:rPr lang="en-US" altLang="de-DE" dirty="0"/>
              <a:t>of organizations say that </a:t>
            </a:r>
            <a:r>
              <a:rPr lang="en-US" altLang="de-DE" b="1" dirty="0"/>
              <a:t>leadership skills </a:t>
            </a:r>
            <a:r>
              <a:rPr lang="en-US" altLang="de-DE" dirty="0"/>
              <a:t>are not as teachable but are </a:t>
            </a:r>
            <a:r>
              <a:rPr lang="en-US" altLang="de-DE" b="1" dirty="0"/>
              <a:t>most important </a:t>
            </a:r>
            <a:r>
              <a:rPr lang="en-US" altLang="de-DE" dirty="0"/>
              <a:t>for early success in project management.</a:t>
            </a:r>
          </a:p>
          <a:p>
            <a:r>
              <a:rPr lang="en-US" altLang="de-DE" b="1" dirty="0"/>
              <a:t>83% of organizations report difficulty in finding qualified project management candidates to fill open PM positions in the past year. </a:t>
            </a:r>
            <a:endParaRPr lang="en-US" altLang="de-DE" dirty="0"/>
          </a:p>
          <a:p>
            <a:r>
              <a:rPr lang="en-US" altLang="de-DE" dirty="0"/>
              <a:t>1.57 million project management roles will be created globally every year until 2020, according to a 2012 study by PMI </a:t>
            </a:r>
          </a:p>
          <a:p>
            <a:endParaRPr lang="en-US" altLang="de-DE" dirty="0"/>
          </a:p>
        </p:txBody>
      </p:sp>
      <p:sp>
        <p:nvSpPr>
          <p:cNvPr id="233476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EF3F3BBE-0C9F-4370-80AD-F0CD94FF890F}" type="datetime1">
              <a:rPr lang="de-DE" altLang="de-DE" sz="1000" b="0" smtClean="0">
                <a:solidFill>
                  <a:schemeClr val="tx1"/>
                </a:solidFill>
                <a:ea typeface="MS PGothic" pitchFamily="34" charset="-128"/>
              </a:rPr>
              <a:pPr/>
              <a:t>27.09.2019</a:t>
            </a:fld>
            <a:endParaRPr lang="de-DE" altLang="de-DE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3347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03C5E4CC-43C6-4018-99C1-3DA4D6F04A23}" type="slidenum">
              <a:rPr lang="de-DE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8</a:t>
            </a:fld>
            <a:endParaRPr lang="de-DE" altLang="de-DE" sz="1200" b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412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Leadership coach Susanne Madsen at </a:t>
            </a:r>
            <a:r>
              <a:rPr lang="en-US" dirty="0">
                <a:hlinkClick r:id="rId3"/>
              </a:rPr>
              <a:t>https://www.projectmanager.com/</a:t>
            </a:r>
            <a:r>
              <a:rPr lang="en-US" dirty="0" err="1">
                <a:hlinkClick r:id="rId3"/>
              </a:rPr>
              <a:t>traini</a:t>
            </a:r>
            <a:r>
              <a:rPr lang="en-US" dirty="0">
                <a:hlinkClick r:id="rId3"/>
              </a:rPr>
              <a:t>...</a:t>
            </a:r>
            <a:r>
              <a:rPr lang="en-US" dirty="0"/>
              <a:t> graphs the project leadership matrix and explains its meaning in this short video.</a:t>
            </a:r>
          </a:p>
          <a:p>
            <a:r>
              <a:rPr lang="de-DE" dirty="0"/>
              <a:t>https://www.youtube.com/watch?v=4HdjKSfORck</a:t>
            </a:r>
          </a:p>
          <a:p>
            <a:endParaRPr lang="de-DE" dirty="0"/>
          </a:p>
          <a:p>
            <a:r>
              <a:rPr lang="de-DE" dirty="0"/>
              <a:t>Video last 3.10 min.</a:t>
            </a:r>
          </a:p>
          <a:p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not </a:t>
            </a:r>
            <a:r>
              <a:rPr lang="de-DE" dirty="0" err="1"/>
              <a:t>heard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leadership</a:t>
            </a:r>
            <a:r>
              <a:rPr lang="de-DE" dirty="0"/>
              <a:t> </a:t>
            </a:r>
            <a:r>
              <a:rPr lang="de-DE" dirty="0" err="1"/>
              <a:t>styles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, I </a:t>
            </a:r>
            <a:r>
              <a:rPr lang="de-DE" dirty="0" err="1"/>
              <a:t>reconmend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video</a:t>
            </a:r>
            <a:r>
              <a:rPr lang="de-DE" dirty="0"/>
              <a:t> on </a:t>
            </a:r>
            <a:r>
              <a:rPr lang="de-DE" dirty="0" err="1"/>
              <a:t>Goleman‘s</a:t>
            </a:r>
            <a:r>
              <a:rPr lang="de-DE" dirty="0"/>
              <a:t> </a:t>
            </a:r>
            <a:r>
              <a:rPr lang="de-DE" dirty="0" err="1"/>
              <a:t>leadership</a:t>
            </a:r>
            <a:r>
              <a:rPr lang="de-DE" dirty="0"/>
              <a:t> </a:t>
            </a:r>
            <a:r>
              <a:rPr lang="de-DE" dirty="0" err="1"/>
              <a:t>styles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: https://youtu.be/fOGWwcQC7fw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C4C4-6DEF-42AE-B480-7D8D2C10A4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1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459076E8-CB4F-469D-AE07-6A86EAFAFEDA}" type="slidenum">
              <a:rPr lang="en-US" altLang="en-US" sz="1000" b="0">
                <a:solidFill>
                  <a:schemeClr val="tx1"/>
                </a:solidFill>
                <a:ea typeface="MS PGothic" pitchFamily="34" charset="-128"/>
              </a:rPr>
              <a:pPr/>
              <a:t>10</a:t>
            </a:fld>
            <a:endParaRPr lang="en-US" altLang="en-US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717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altLang="en-US" dirty="0"/>
              <a:t>No project has ever been completed precisely as it was planned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altLang="en-US" dirty="0"/>
              <a:t>Successful execution of a project is a complex managerial task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/>
            <a:r>
              <a:rPr lang="en-US" altLang="en-US" dirty="0" err="1"/>
              <a:t>PMO</a:t>
            </a:r>
            <a:r>
              <a:rPr lang="en-US" altLang="en-US" dirty="0"/>
              <a:t> </a:t>
            </a:r>
            <a:r>
              <a:rPr lang="de-DE" altLang="en-US" dirty="0" err="1"/>
              <a:t>Has</a:t>
            </a:r>
            <a:r>
              <a:rPr lang="de-DE" altLang="en-US" dirty="0"/>
              <a:t> </a:t>
            </a:r>
            <a:r>
              <a:rPr lang="de-DE" altLang="en-US" dirty="0" err="1"/>
              <a:t>to</a:t>
            </a:r>
            <a:r>
              <a:rPr lang="de-DE" altLang="en-US" dirty="0"/>
              <a:t> </a:t>
            </a:r>
            <a:r>
              <a:rPr lang="de-DE" altLang="en-US" dirty="0" err="1"/>
              <a:t>be</a:t>
            </a:r>
            <a:r>
              <a:rPr lang="de-DE" altLang="en-US" dirty="0"/>
              <a:t> </a:t>
            </a:r>
            <a:r>
              <a:rPr lang="de-DE" altLang="en-US" dirty="0" err="1"/>
              <a:t>very</a:t>
            </a:r>
            <a:r>
              <a:rPr lang="de-DE" altLang="en-US" dirty="0"/>
              <a:t> </a:t>
            </a:r>
            <a:r>
              <a:rPr lang="de-DE" altLang="en-US" dirty="0" err="1"/>
              <a:t>adapted</a:t>
            </a:r>
            <a:r>
              <a:rPr lang="de-DE" altLang="en-US" dirty="0"/>
              <a:t> </a:t>
            </a:r>
            <a:r>
              <a:rPr lang="de-DE" altLang="en-US" dirty="0" err="1"/>
              <a:t>to</a:t>
            </a:r>
            <a:r>
              <a:rPr lang="de-DE" altLang="en-US" dirty="0"/>
              <a:t> </a:t>
            </a:r>
            <a:r>
              <a:rPr lang="de-DE" altLang="en-US" dirty="0" err="1"/>
              <a:t>project</a:t>
            </a:r>
            <a:r>
              <a:rPr lang="de-DE" altLang="en-US" dirty="0"/>
              <a:t>. </a:t>
            </a:r>
            <a:r>
              <a:rPr lang="de-DE" altLang="en-US" dirty="0" err="1"/>
              <a:t>Hence</a:t>
            </a:r>
            <a:r>
              <a:rPr lang="de-DE" altLang="en-US" dirty="0"/>
              <a:t> </a:t>
            </a:r>
            <a:r>
              <a:rPr lang="de-DE" altLang="en-US" dirty="0" err="1"/>
              <a:t>very</a:t>
            </a:r>
            <a:r>
              <a:rPr lang="de-DE" altLang="en-US" dirty="0"/>
              <a:t> </a:t>
            </a:r>
            <a:r>
              <a:rPr lang="de-DE" altLang="en-US" dirty="0" err="1"/>
              <a:t>wide</a:t>
            </a:r>
            <a:r>
              <a:rPr lang="de-DE" altLang="en-US" dirty="0"/>
              <a:t> </a:t>
            </a:r>
            <a:r>
              <a:rPr lang="de-DE" altLang="en-US" dirty="0" err="1"/>
              <a:t>description</a:t>
            </a:r>
            <a:endParaRPr lang="de-DE" altLang="en-US" dirty="0"/>
          </a:p>
          <a:p>
            <a:pPr eaLnBrk="1" hangingPunct="1"/>
            <a:endParaRPr lang="de-DE" altLang="en-US" dirty="0"/>
          </a:p>
          <a:p>
            <a:pPr eaLnBrk="1" hangingPunct="1"/>
            <a:r>
              <a:rPr lang="de-DE" altLang="en-US" dirty="0"/>
              <a:t>Tasks: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Establish and enforce good practices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Improve maturity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Improve project management systems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Offer training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Help with administrative details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Establish a process for dealing with risk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Determine if a project is a good fit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Identify impact of changes on projects</a:t>
            </a:r>
          </a:p>
          <a:p>
            <a:pPr eaLnBrk="1" hangingPunct="1"/>
            <a:r>
              <a:rPr lang="en-US" altLang="en-US" dirty="0"/>
              <a:t>Conduct project reviews and audits</a:t>
            </a:r>
          </a:p>
          <a:p>
            <a:pPr eaLnBrk="1" hangingPunct="1"/>
            <a:r>
              <a:rPr lang="en-US" altLang="en-US" dirty="0"/>
              <a:t>Maintain and store project archives</a:t>
            </a:r>
          </a:p>
          <a:p>
            <a:pPr eaLnBrk="1" hangingPunct="1"/>
            <a:r>
              <a:rPr lang="en-US" altLang="en-US" dirty="0"/>
              <a:t>Serve as a champion to pursue project management</a:t>
            </a:r>
          </a:p>
          <a:p>
            <a:pPr eaLnBrk="1" hangingPunct="1"/>
            <a:r>
              <a:rPr lang="en-US" altLang="en-US" dirty="0"/>
              <a:t>Serve as a home for project managers</a:t>
            </a:r>
          </a:p>
          <a:p>
            <a:pPr eaLnBrk="1" hangingPunct="1"/>
            <a:r>
              <a:rPr lang="en-US" altLang="en-US" dirty="0"/>
              <a:t>Collect and disseminate lessons learned</a:t>
            </a:r>
          </a:p>
          <a:p>
            <a:pPr eaLnBrk="1" hangingPunct="1"/>
            <a:r>
              <a:rPr lang="en-US" altLang="en-US" dirty="0"/>
              <a:t>Assist in project termination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415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b="1"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767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169A-84F5-4D44-B4C1-109AF54F9D5C}" type="datetime1">
              <a:rPr lang="en-GB" smtClean="0"/>
              <a:t>27/09/2019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48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ADD094-29D9-4086-8A4F-5FF97DC15A1C}" type="datetime1">
              <a:rPr lang="en-GB" smtClean="0"/>
              <a:t>27/09/2019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63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612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623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160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74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511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5F498-0B2D-4469-B120-FBF6610B971F}" type="datetime1">
              <a:rPr lang="en-GB" smtClean="0"/>
              <a:t>27/09/2019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44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F5F69-DCDD-4A65-88FA-DF496DD621A1}" type="datetime1">
              <a:rPr lang="en-GB" smtClean="0"/>
              <a:t>27/09/2019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00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A03EF5-FF33-4A8A-BDCB-3A323641F6CA}" type="datetime1">
              <a:rPr lang="en-GB" smtClean="0"/>
              <a:t>27/09/2019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86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021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04041"/>
          </a:solidFill>
          <a:latin typeface="Adobe Fan Heiti Std B" panose="020B0700000000000000" pitchFamily="34" charset="-128"/>
          <a:ea typeface="Adobe Fan Heiti Std B" panose="020B07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04041"/>
          </a:solidFill>
          <a:latin typeface="Adobe Fan Heiti Std B" panose="020B0700000000000000" pitchFamily="34" charset="-128"/>
          <a:ea typeface="Adobe Fan Heiti Std B" panose="020B07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04041"/>
          </a:solidFill>
          <a:latin typeface="Adobe Fan Heiti Std B" panose="020B0700000000000000" pitchFamily="34" charset="-128"/>
          <a:ea typeface="Adobe Fan Heiti Std B" panose="020B07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4041"/>
          </a:solidFill>
          <a:latin typeface="Adobe Fan Heiti Std B" panose="020B0700000000000000" pitchFamily="34" charset="-128"/>
          <a:ea typeface="Adobe Fan Heiti Std B" panose="020B07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041"/>
          </a:solidFill>
          <a:latin typeface="Adobe Fan Heiti Std B" panose="020B0700000000000000" pitchFamily="34" charset="-128"/>
          <a:ea typeface="Adobe Fan Heiti Std B" panose="020B07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041"/>
          </a:solidFill>
          <a:latin typeface="Adobe Fan Heiti Std B" panose="020B0700000000000000" pitchFamily="34" charset="-128"/>
          <a:ea typeface="Adobe Fan Heiti Std B" panose="020B07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GggZyVtFnI?start=9&amp;feature=oembed" TargetMode="External"/><Relationship Id="rId5" Type="http://schemas.openxmlformats.org/officeDocument/2006/relationships/hyperlink" Target="https://www.youtube.com/watch?v=3GggZyVtFnI&amp;t=9s" TargetMode="Externa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Death_Valley,19820816,Desert,incoming_near_Shoshone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HdjKSfORck" TargetMode="External"/><Relationship Id="rId5" Type="http://schemas.openxmlformats.org/officeDocument/2006/relationships/hyperlink" Target="https://www.youtube.com/watch?v=4HdjKSfORck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Project Management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9757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AutoShape 2"/>
          <p:cNvSpPr>
            <a:spLocks noGrp="1" noChangeArrowheads="1"/>
          </p:cNvSpPr>
          <p:nvPr>
            <p:ph type="title"/>
          </p:nvPr>
        </p:nvSpPr>
        <p:spPr>
          <a:xfrm>
            <a:off x="624418" y="479425"/>
            <a:ext cx="10943167" cy="136525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Choosing the Appropriate Project Management Structure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859DD228-6952-4F8C-A973-A57D9CD816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263986"/>
              </p:ext>
            </p:extLst>
          </p:nvPr>
        </p:nvGraphicFramePr>
        <p:xfrm>
          <a:off x="439615" y="1844675"/>
          <a:ext cx="10550770" cy="425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liennummernplatzhalter 1">
            <a:extLst>
              <a:ext uri="{FF2B5EF4-FFF2-40B4-BE49-F238E27FC236}">
                <a16:creationId xmlns:a16="http://schemas.microsoft.com/office/drawing/2014/main" id="{F08326CC-F846-4203-8F81-C48D73E6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4092F8-88B9-48E5-9B8F-3F206E5F35A9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7715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itle 2"/>
          <p:cNvSpPr>
            <a:spLocks noGrp="1"/>
          </p:cNvSpPr>
          <p:nvPr>
            <p:ph type="title"/>
          </p:nvPr>
        </p:nvSpPr>
        <p:spPr>
          <a:xfrm>
            <a:off x="627183" y="365125"/>
            <a:ext cx="10515600" cy="13255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de-DE" sz="4000" b="1" dirty="0"/>
              <a:t>Manager</a:t>
            </a:r>
            <a:r>
              <a:rPr lang="de-DE" altLang="de-DE" sz="4000" b="1" dirty="0"/>
              <a:t>‘s</a:t>
            </a:r>
            <a:r>
              <a:rPr lang="en-US" altLang="ja-JP" sz="4000" b="1" dirty="0"/>
              <a:t> Perceptions of Effectiveness of Various Structures on Project Success</a:t>
            </a:r>
            <a:br>
              <a:rPr lang="en-US" altLang="ja-JP" sz="4000" b="1" dirty="0">
                <a:solidFill>
                  <a:srgbClr val="04663C"/>
                </a:solidFill>
              </a:rPr>
            </a:br>
            <a:endParaRPr lang="en-US" altLang="de-DE" sz="4000" b="1" dirty="0">
              <a:solidFill>
                <a:srgbClr val="04663C"/>
              </a:solidFill>
            </a:endParaRPr>
          </a:p>
        </p:txBody>
      </p:sp>
      <p:pic>
        <p:nvPicPr>
          <p:cNvPr id="2191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1489689"/>
            <a:ext cx="10983384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2" name="Textfeld 4"/>
          <p:cNvSpPr txBox="1">
            <a:spLocks noChangeArrowheads="1"/>
          </p:cNvSpPr>
          <p:nvPr/>
        </p:nvSpPr>
        <p:spPr bwMode="auto">
          <a:xfrm>
            <a:off x="719667" y="5661026"/>
            <a:ext cx="969645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200" b="0" dirty="0">
                <a:ea typeface="MS Mincho" pitchFamily="49" charset="-128"/>
              </a:rPr>
              <a:t>Source: </a:t>
            </a:r>
            <a:r>
              <a:rPr lang="en-US" altLang="de-DE" sz="1200" b="0" dirty="0" err="1">
                <a:ea typeface="MS Mincho" pitchFamily="49" charset="-128"/>
              </a:rPr>
              <a:t>Gobeli</a:t>
            </a:r>
            <a:r>
              <a:rPr lang="en-US" altLang="de-DE" sz="1200" b="0" dirty="0">
                <a:ea typeface="MS Mincho" pitchFamily="49" charset="-128"/>
              </a:rPr>
              <a:t>; Larson (1987). „Relative Effectiveness of Different Project management Structures“, Project Management Journal, 18 (2): 81:85. </a:t>
            </a:r>
          </a:p>
        </p:txBody>
      </p:sp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492E5EAB-FA5B-4391-A5BF-1F24B5C9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4092F8-88B9-48E5-9B8F-3F206E5F35A9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522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AutoShap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The Project Management Office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27051" y="1429786"/>
            <a:ext cx="11040533" cy="48546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000" dirty="0"/>
              <a:t>Plan changes in projects</a:t>
            </a:r>
          </a:p>
          <a:p>
            <a:pPr>
              <a:defRPr/>
            </a:pPr>
            <a:r>
              <a:rPr lang="en-GB" altLang="en-US" sz="2000" dirty="0"/>
              <a:t>Successful execution of a project is complex </a:t>
            </a:r>
          </a:p>
          <a:p>
            <a:pPr marL="1009650" lvl="1" indent="-609600" eaLnBrk="1" hangingPunct="1">
              <a:lnSpc>
                <a:spcPct val="90000"/>
              </a:lnSpc>
              <a:defRPr/>
            </a:pPr>
            <a:r>
              <a:rPr lang="en-GB" altLang="en-US" sz="2000" dirty="0"/>
              <a:t>Requires the use of planning, budgeting, scheduling, and control tools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GB" altLang="en-US" sz="2000" dirty="0"/>
              <a:t>Contractual, administrative, and reporting duties must be performed in accord with the law</a:t>
            </a:r>
          </a:p>
          <a:p>
            <a:pPr marL="263525" indent="-263525">
              <a:defRPr/>
            </a:pPr>
            <a:r>
              <a:rPr lang="en-GB" altLang="en-US" sz="2000" dirty="0"/>
              <a:t>Purpose of PMO</a:t>
            </a:r>
          </a:p>
          <a:p>
            <a:pPr lvl="1" eaLnBrk="1" hangingPunct="1">
              <a:defRPr/>
            </a:pPr>
            <a:r>
              <a:rPr lang="en-GB" altLang="en-US" sz="2000" dirty="0"/>
              <a:t>Establish project administrative procedures</a:t>
            </a:r>
          </a:p>
          <a:p>
            <a:pPr lvl="1" eaLnBrk="1" hangingPunct="1">
              <a:defRPr/>
            </a:pPr>
            <a:r>
              <a:rPr lang="en-GB" altLang="en-US" sz="2000" dirty="0"/>
              <a:t>Ensures the firm’s project portfolio supports its overall goals and strategies</a:t>
            </a:r>
          </a:p>
          <a:p>
            <a:pPr lvl="1" eaLnBrk="1" hangingPunct="1">
              <a:defRPr/>
            </a:pPr>
            <a:r>
              <a:rPr lang="en-GB" altLang="en-US" sz="2000" dirty="0"/>
              <a:t>Gradual assimilation of project management practices into the entire firm</a:t>
            </a:r>
          </a:p>
          <a:p>
            <a:pPr lvl="1" eaLnBrk="1" hangingPunct="1">
              <a:defRPr/>
            </a:pPr>
            <a:r>
              <a:rPr lang="en-GB" altLang="en-US" sz="2000" dirty="0"/>
              <a:t>Facilitator of projects, not the doer of projects</a:t>
            </a:r>
          </a:p>
          <a:p>
            <a:pPr>
              <a:defRPr/>
            </a:pPr>
            <a:r>
              <a:rPr lang="en-GB" altLang="en-US" sz="2000" dirty="0"/>
              <a:t>Forms of PMOs</a:t>
            </a:r>
          </a:p>
          <a:p>
            <a:pPr lvl="1"/>
            <a:r>
              <a:rPr lang="en-GB" altLang="en-US" sz="2000" dirty="0"/>
              <a:t>Information centre</a:t>
            </a:r>
          </a:p>
          <a:p>
            <a:pPr lvl="1"/>
            <a:r>
              <a:rPr lang="en-GB" altLang="en-US" sz="2000" dirty="0"/>
              <a:t>Establish procedures and practices</a:t>
            </a:r>
          </a:p>
          <a:p>
            <a:pPr lvl="1"/>
            <a:r>
              <a:rPr lang="en-GB" altLang="en-US" sz="2000" dirty="0"/>
              <a:t>Establish a resource database and monitor inter-project dependencies</a:t>
            </a:r>
          </a:p>
          <a:p>
            <a:pPr lvl="1">
              <a:defRPr/>
            </a:pPr>
            <a:endParaRPr lang="en-GB" altLang="en-US" sz="2000" dirty="0"/>
          </a:p>
          <a:p>
            <a:pPr marL="590550" indent="-533400" eaLnBrk="1" hangingPunct="1">
              <a:lnSpc>
                <a:spcPct val="90000"/>
              </a:lnSpc>
              <a:defRPr/>
            </a:pPr>
            <a:endParaRPr lang="en-GB" altLang="en-US" sz="2000" dirty="0"/>
          </a:p>
        </p:txBody>
      </p:sp>
      <p:sp>
        <p:nvSpPr>
          <p:cNvPr id="7" name="Foliennummernplatzhalter 1">
            <a:extLst>
              <a:ext uri="{FF2B5EF4-FFF2-40B4-BE49-F238E27FC236}">
                <a16:creationId xmlns:a16="http://schemas.microsoft.com/office/drawing/2014/main" id="{EB459774-6EC5-4E7F-8BD9-FA90F83C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4092F8-88B9-48E5-9B8F-3F206E5F35A9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6482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A96EFC7-2085-4FD5-A135-6653EAED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13</a:t>
            </a:fld>
            <a:endParaRPr lang="hr-HR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D5C8B7D-BB7E-4109-97E0-B33807D5B59E}"/>
              </a:ext>
            </a:extLst>
          </p:cNvPr>
          <p:cNvSpPr/>
          <p:nvPr/>
        </p:nvSpPr>
        <p:spPr>
          <a:xfrm>
            <a:off x="704185" y="732104"/>
            <a:ext cx="7942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404041"/>
                </a:solidFill>
                <a:latin typeface="+mj-lt"/>
                <a:ea typeface="Adobe Fan Heiti Std B" panose="020B0700000000000000" pitchFamily="34" charset="-128"/>
                <a:cs typeface="+mj-cs"/>
              </a:rPr>
              <a:t>Project Management Professionalism </a:t>
            </a:r>
            <a:endParaRPr lang="en-US" altLang="en-US" sz="4000" b="1" dirty="0">
              <a:solidFill>
                <a:srgbClr val="404041"/>
              </a:solidFill>
              <a:latin typeface="+mj-lt"/>
              <a:ea typeface="Adobe Fan Heiti Std B" panose="020B0700000000000000" pitchFamily="34" charset="-128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D958D0-6205-4BBA-ADBD-AC8538305517}"/>
              </a:ext>
            </a:extLst>
          </p:cNvPr>
          <p:cNvSpPr txBox="1">
            <a:spLocks/>
          </p:cNvSpPr>
          <p:nvPr/>
        </p:nvSpPr>
        <p:spPr>
          <a:xfrm>
            <a:off x="441990" y="1868487"/>
            <a:ext cx="10750549" cy="46704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  <a:defRPr/>
            </a:pPr>
            <a:r>
              <a:rPr lang="en-US" sz="2400" dirty="0">
                <a:latin typeface="+mj-lt"/>
              </a:rPr>
              <a:t>The need for project management professionalism:</a:t>
            </a:r>
          </a:p>
          <a:p>
            <a:pPr>
              <a:buClr>
                <a:schemeClr val="accent6"/>
              </a:buClr>
              <a:defRPr/>
            </a:pPr>
            <a:r>
              <a:rPr lang="en-US" sz="2400" dirty="0">
                <a:latin typeface="+mj-lt"/>
              </a:rPr>
              <a:t>Through the decade ending in 2020, 15.7 million new project management roles will be created</a:t>
            </a:r>
          </a:p>
          <a:p>
            <a:pPr>
              <a:buClr>
                <a:schemeClr val="accent6"/>
              </a:buClr>
              <a:defRPr/>
            </a:pPr>
            <a:r>
              <a:rPr lang="en-US" sz="2400" dirty="0">
                <a:latin typeface="+mj-lt"/>
              </a:rPr>
              <a:t>Profession is expected to grow by US$6.61 trillion</a:t>
            </a:r>
          </a:p>
          <a:p>
            <a:pPr>
              <a:buClr>
                <a:schemeClr val="accent6"/>
              </a:buClr>
              <a:defRPr/>
            </a:pPr>
            <a:r>
              <a:rPr lang="en-US" sz="2400" dirty="0">
                <a:latin typeface="+mj-lt"/>
              </a:rPr>
              <a:t>In 10 countries (Australia, Brazil, Canada, China, Germany, India, Japan, Saudi Arabia, United Arab Emirates, and the United Kingdom) with established or quickly developing project-intensive sectors, project management roles are expected to grow by 13.4 million through 2020</a:t>
            </a:r>
          </a:p>
          <a:p>
            <a:pPr marL="0" indent="0">
              <a:buClr>
                <a:schemeClr val="accent6"/>
              </a:buClr>
              <a:buNone/>
              <a:defRPr/>
            </a:pPr>
            <a:r>
              <a:rPr lang="en-US" sz="1200" dirty="0">
                <a:latin typeface="+mj-lt"/>
              </a:rPr>
              <a:t>Source: PMI (2013)“</a:t>
            </a:r>
            <a:r>
              <a:rPr lang="en-US" sz="1200" b="1" dirty="0">
                <a:latin typeface="+mj-lt"/>
              </a:rPr>
              <a:t>Talent Gap: Project Management through 2020, PMI Report.</a:t>
            </a:r>
          </a:p>
          <a:p>
            <a:pPr marL="0" indent="0">
              <a:buClr>
                <a:schemeClr val="accent6"/>
              </a:buClr>
              <a:buNone/>
              <a:defRPr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488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04850"/>
            <a:ext cx="10972800" cy="8953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Project Success Rates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563" indent="-182563" eaLnBrk="1" hangingPunct="1">
              <a:lnSpc>
                <a:spcPct val="100000"/>
              </a:lnSpc>
            </a:pPr>
            <a:r>
              <a:rPr lang="en-GB" altLang="en-US" sz="2000" dirty="0"/>
              <a:t>Software &amp; hardware projects </a:t>
            </a:r>
            <a:r>
              <a:rPr lang="en-GB" altLang="en-US" sz="2000" b="1" i="1" dirty="0">
                <a:solidFill>
                  <a:schemeClr val="accent6"/>
                </a:solidFill>
              </a:rPr>
              <a:t>fail at a 65% </a:t>
            </a:r>
            <a:r>
              <a:rPr lang="en-GB" altLang="en-US" sz="2000" dirty="0"/>
              <a:t>rate</a:t>
            </a:r>
          </a:p>
          <a:p>
            <a:pPr marL="182563" indent="-182563" eaLnBrk="1" hangingPunct="1">
              <a:lnSpc>
                <a:spcPct val="100000"/>
              </a:lnSpc>
            </a:pPr>
            <a:r>
              <a:rPr lang="en-GB" altLang="en-US" sz="2000" b="1" i="1" dirty="0">
                <a:solidFill>
                  <a:schemeClr val="accent6"/>
                </a:solidFill>
              </a:rPr>
              <a:t>Over half </a:t>
            </a:r>
            <a:r>
              <a:rPr lang="en-GB" altLang="en-US" sz="2000" dirty="0"/>
              <a:t>of all IT projects become </a:t>
            </a:r>
            <a:r>
              <a:rPr lang="en-GB" altLang="en-US" sz="2000" b="1" i="1" dirty="0">
                <a:solidFill>
                  <a:schemeClr val="accent6"/>
                </a:solidFill>
              </a:rPr>
              <a:t>runaways</a:t>
            </a:r>
            <a:endParaRPr lang="en-GB" altLang="en-US" sz="2000" b="1" i="1" dirty="0">
              <a:solidFill>
                <a:schemeClr val="accent1"/>
              </a:solidFill>
            </a:endParaRPr>
          </a:p>
          <a:p>
            <a:pPr marL="182563" indent="-182563" eaLnBrk="1" hangingPunct="1">
              <a:lnSpc>
                <a:spcPct val="100000"/>
              </a:lnSpc>
            </a:pPr>
            <a:r>
              <a:rPr lang="en-GB" altLang="en-US" sz="2000" b="1" i="1" dirty="0">
                <a:solidFill>
                  <a:schemeClr val="accent6"/>
                </a:solidFill>
              </a:rPr>
              <a:t>Only 30%</a:t>
            </a:r>
            <a:r>
              <a:rPr lang="en-GB" altLang="en-US" sz="2000" dirty="0">
                <a:solidFill>
                  <a:schemeClr val="accent6"/>
                </a:solidFill>
              </a:rPr>
              <a:t> </a:t>
            </a:r>
            <a:r>
              <a:rPr lang="en-GB" altLang="en-US" sz="2000" dirty="0"/>
              <a:t>of technology-based projects and programmes are a success</a:t>
            </a:r>
          </a:p>
          <a:p>
            <a:pPr marL="182563" indent="-182563" eaLnBrk="1" hangingPunct="1">
              <a:lnSpc>
                <a:spcPct val="100000"/>
              </a:lnSpc>
            </a:pPr>
            <a:r>
              <a:rPr lang="en-GB" altLang="en-US" sz="2000" dirty="0"/>
              <a:t>Ten major government contracts have </a:t>
            </a:r>
            <a:r>
              <a:rPr lang="en-GB" altLang="en-US" sz="2000" b="1" i="1" dirty="0">
                <a:solidFill>
                  <a:schemeClr val="accent6"/>
                </a:solidFill>
              </a:rPr>
              <a:t>over $16 billion in cost overruns </a:t>
            </a:r>
            <a:r>
              <a:rPr lang="en-GB" altLang="en-US" sz="2000" dirty="0"/>
              <a:t>and are a combined </a:t>
            </a:r>
            <a:r>
              <a:rPr lang="en-GB" altLang="en-US" sz="2000" b="1" i="1" dirty="0">
                <a:solidFill>
                  <a:schemeClr val="accent6"/>
                </a:solidFill>
              </a:rPr>
              <a:t>38 years behind schedule</a:t>
            </a:r>
            <a:endParaRPr lang="en-GB" altLang="en-US" sz="2000" dirty="0"/>
          </a:p>
          <a:p>
            <a:pPr marL="182563" indent="-182563" eaLnBrk="1" hangingPunct="1">
              <a:lnSpc>
                <a:spcPct val="100000"/>
              </a:lnSpc>
            </a:pPr>
            <a:r>
              <a:rPr lang="en-GB" altLang="en-US" sz="2000" dirty="0"/>
              <a:t>Only </a:t>
            </a:r>
            <a:r>
              <a:rPr lang="en-GB" altLang="en-US" sz="2000" b="1" i="1" dirty="0">
                <a:solidFill>
                  <a:schemeClr val="accent6"/>
                </a:solidFill>
              </a:rPr>
              <a:t>2.5%</a:t>
            </a:r>
            <a:r>
              <a:rPr lang="en-GB" altLang="en-US" sz="2000" b="1" i="1" dirty="0">
                <a:solidFill>
                  <a:schemeClr val="accent1"/>
                </a:solidFill>
              </a:rPr>
              <a:t> </a:t>
            </a:r>
            <a:r>
              <a:rPr lang="en-GB" altLang="en-US" sz="2000" dirty="0"/>
              <a:t>of global businesses achieve 100% </a:t>
            </a:r>
            <a:r>
              <a:rPr lang="en-GB" altLang="en-US" sz="2000" b="1" i="1" dirty="0">
                <a:solidFill>
                  <a:schemeClr val="accent6"/>
                </a:solidFill>
              </a:rPr>
              <a:t>project success </a:t>
            </a:r>
            <a:r>
              <a:rPr lang="en-GB" altLang="en-US" sz="2000" dirty="0"/>
              <a:t>and over </a:t>
            </a:r>
            <a:r>
              <a:rPr lang="en-GB" altLang="en-US" sz="2000" b="1" i="1" dirty="0">
                <a:solidFill>
                  <a:schemeClr val="accent6"/>
                </a:solidFill>
              </a:rPr>
              <a:t>50%</a:t>
            </a:r>
            <a:r>
              <a:rPr lang="en-GB" altLang="en-US" sz="2000" b="1" i="1" dirty="0">
                <a:solidFill>
                  <a:schemeClr val="accent1"/>
                </a:solidFill>
              </a:rPr>
              <a:t> </a:t>
            </a:r>
            <a:r>
              <a:rPr lang="en-GB" altLang="en-US" sz="2000" dirty="0"/>
              <a:t>of global business </a:t>
            </a:r>
            <a:r>
              <a:rPr lang="en-GB" altLang="en-US" sz="2000" b="1" i="1" dirty="0">
                <a:solidFill>
                  <a:schemeClr val="accent6"/>
                </a:solidFill>
              </a:rPr>
              <a:t>projects fail</a:t>
            </a:r>
            <a:endParaRPr lang="en-GB" altLang="en-US" sz="2000" b="1" i="1" dirty="0"/>
          </a:p>
          <a:p>
            <a:pPr marL="182563" indent="-182563" eaLnBrk="1" hangingPunct="1">
              <a:lnSpc>
                <a:spcPct val="100000"/>
              </a:lnSpc>
            </a:pPr>
            <a:r>
              <a:rPr lang="en-GB" altLang="en-US" sz="2000" dirty="0"/>
              <a:t>More than </a:t>
            </a:r>
            <a:r>
              <a:rPr lang="en-GB" altLang="en-US" sz="2000" b="1" i="1" dirty="0">
                <a:solidFill>
                  <a:schemeClr val="accent6"/>
                </a:solidFill>
              </a:rPr>
              <a:t>$8 billion of the $53 billion </a:t>
            </a:r>
            <a:r>
              <a:rPr lang="en-GB" altLang="en-US" sz="2000" dirty="0"/>
              <a:t>the Pentagon spent on Iraqi reconstruction projects was lost due to fraud, waste, and abuse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A180749-91B0-4DB8-8894-D884DF5BD019}"/>
              </a:ext>
            </a:extLst>
          </p:cNvPr>
          <p:cNvSpPr txBox="1">
            <a:spLocks/>
          </p:cNvSpPr>
          <p:nvPr/>
        </p:nvSpPr>
        <p:spPr bwMode="auto">
          <a:xfrm>
            <a:off x="8925984" y="6456300"/>
            <a:ext cx="3860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742950" indent="-285750" algn="l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143000" indent="-228600" algn="l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600200" indent="-228600" algn="l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057400" indent="-228600" algn="l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514600" indent="-228600" algn="l" defTabSz="912813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971800" indent="-228600" algn="l" defTabSz="912813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429000" indent="-228600" algn="l" defTabSz="912813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886200" indent="-228600" algn="l" defTabSz="912813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35CB901-21B1-46C2-BD5D-AA20F1594103}" type="slidenum">
              <a:rPr lang="de-DE" altLang="en-US" sz="1200" smtClean="0">
                <a:solidFill>
                  <a:schemeClr val="bg1">
                    <a:lumMod val="50000"/>
                  </a:schemeClr>
                </a:solidFill>
                <a:ea typeface="MS Mincho" pitchFamily="49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en-US" sz="1200">
              <a:solidFill>
                <a:schemeClr val="bg1">
                  <a:lumMod val="50000"/>
                </a:schemeClr>
              </a:solidFill>
              <a:ea typeface="MS Mincho" pitchFamily="49" charset="-128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DE0252-F5E6-46C9-9041-8D8163F70B80}"/>
              </a:ext>
            </a:extLst>
          </p:cNvPr>
          <p:cNvSpPr/>
          <p:nvPr/>
        </p:nvSpPr>
        <p:spPr>
          <a:xfrm>
            <a:off x="10287000" y="5916442"/>
            <a:ext cx="1488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050" dirty="0"/>
              <a:t>Source: Pinto (2015).</a:t>
            </a:r>
            <a:endParaRPr lang="en-US" sz="105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06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sr-Latn-RS" sz="4000" dirty="0"/>
              <a:t>Exercise:</a:t>
            </a:r>
            <a:r>
              <a:rPr lang="hr-HR" altLang="sr-Latn-RS" sz="4000" dirty="0"/>
              <a:t> </a:t>
            </a:r>
            <a:r>
              <a:rPr lang="en-GB" altLang="sr-Latn-RS" sz="4000" dirty="0"/>
              <a:t>Why do projects go wrong?</a:t>
            </a:r>
            <a:endParaRPr lang="hr-HR" altLang="sr-Latn-RS" sz="4000" dirty="0"/>
          </a:p>
        </p:txBody>
      </p:sp>
      <p:sp>
        <p:nvSpPr>
          <p:cNvPr id="19459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sr-Latn-RS" sz="2400" b="1" dirty="0"/>
              <a:t>List reasons why projects go </a:t>
            </a:r>
            <a:br>
              <a:rPr lang="en-GB" altLang="sr-Latn-RS" sz="2400" b="1" dirty="0"/>
            </a:br>
            <a:r>
              <a:rPr lang="en-GB" altLang="sr-Latn-RS" sz="2400" b="1" dirty="0"/>
              <a:t>wrong</a:t>
            </a:r>
            <a:endParaRPr lang="hr-HR" altLang="sr-Latn-RS" sz="2400" b="1" dirty="0"/>
          </a:p>
          <a:p>
            <a:pPr eaLnBrk="1" hangingPunct="1"/>
            <a:endParaRPr lang="hr-HR" altLang="sr-Latn-RS" sz="2400" b="1" dirty="0"/>
          </a:p>
          <a:p>
            <a:pPr eaLnBrk="1" hangingPunct="1"/>
            <a:r>
              <a:rPr lang="en-GB" altLang="sr-Latn-RS" sz="2400" b="1" dirty="0"/>
              <a:t>Give examples from projects </a:t>
            </a:r>
            <a:br>
              <a:rPr lang="en-GB" altLang="sr-Latn-RS" sz="2400" b="1" dirty="0"/>
            </a:br>
            <a:r>
              <a:rPr lang="en-GB" altLang="sr-Latn-RS" sz="2400" b="1" dirty="0"/>
              <a:t>you have been involved with </a:t>
            </a:r>
            <a:br>
              <a:rPr lang="en-GB" altLang="sr-Latn-RS" sz="2400" b="1" dirty="0"/>
            </a:br>
            <a:r>
              <a:rPr lang="en-GB" altLang="sr-Latn-RS" sz="2400" b="1" dirty="0"/>
              <a:t>or heard about</a:t>
            </a:r>
          </a:p>
          <a:p>
            <a:pPr eaLnBrk="1" hangingPunct="1">
              <a:buFontTx/>
              <a:buNone/>
            </a:pPr>
            <a:endParaRPr lang="hr-HR" altLang="sr-Latn-RS" sz="2400" dirty="0"/>
          </a:p>
        </p:txBody>
      </p:sp>
      <p:graphicFrame>
        <p:nvGraphicFramePr>
          <p:cNvPr id="19460" name="Object 4"/>
          <p:cNvGraphicFramePr>
            <a:graphicFrameLocks noGrp="1"/>
          </p:cNvGraphicFramePr>
          <p:nvPr>
            <p:ph sz="half" idx="1"/>
          </p:nvPr>
        </p:nvGraphicFramePr>
        <p:xfrm>
          <a:off x="2597150" y="2700339"/>
          <a:ext cx="2806700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lipArt" r:id="rId4" imgW="2806700" imgH="2327275" progId="MS_ClipArt_Gallery.2">
                  <p:embed/>
                </p:oleObj>
              </mc:Choice>
              <mc:Fallback>
                <p:oleObj name="ClipArt" r:id="rId4" imgW="2806700" imgH="2327275" progId="MS_ClipArt_Gallery.2">
                  <p:embed/>
                  <p:pic>
                    <p:nvPicPr>
                      <p:cNvPr id="1946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2700339"/>
                        <a:ext cx="2806700" cy="232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3DE9B4D-575F-45D0-8AB1-122E90450EAA}"/>
              </a:ext>
            </a:extLst>
          </p:cNvPr>
          <p:cNvSpPr txBox="1">
            <a:spLocks/>
          </p:cNvSpPr>
          <p:nvPr/>
        </p:nvSpPr>
        <p:spPr bwMode="auto">
          <a:xfrm>
            <a:off x="8925984" y="6456300"/>
            <a:ext cx="3860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742950" indent="-285750" algn="l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143000" indent="-228600" algn="l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600200" indent="-228600" algn="l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057400" indent="-228600" algn="l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514600" indent="-228600" algn="l" defTabSz="912813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971800" indent="-228600" algn="l" defTabSz="912813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429000" indent="-228600" algn="l" defTabSz="912813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886200" indent="-228600" algn="l" defTabSz="912813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35CB901-21B1-46C2-BD5D-AA20F1594103}" type="slidenum">
              <a:rPr lang="de-DE" altLang="en-US" sz="1200" smtClean="0">
                <a:solidFill>
                  <a:schemeClr val="bg1">
                    <a:lumMod val="50000"/>
                  </a:schemeClr>
                </a:solidFill>
                <a:ea typeface="MS Mincho" pitchFamily="49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en-US" sz="1200">
              <a:solidFill>
                <a:schemeClr val="bg1">
                  <a:lumMod val="50000"/>
                </a:schemeClr>
              </a:solidFill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470503"/>
      </p:ext>
    </p:extLst>
  </p:cSld>
  <p:clrMapOvr>
    <a:masterClrMapping/>
  </p:clrMapOvr>
  <p:transition spd="med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Why are projects important?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150000"/>
              </a:lnSpc>
              <a:buFont typeface="Corbel" pitchFamily="34" charset="0"/>
              <a:buAutoNum type="arabicPeriod"/>
            </a:pPr>
            <a:r>
              <a:rPr lang="en-US" altLang="en-US" dirty="0"/>
              <a:t>Shortened product life cycles</a:t>
            </a:r>
          </a:p>
          <a:p>
            <a:pPr marL="457200" indent="-457200" eaLnBrk="1" hangingPunct="1">
              <a:lnSpc>
                <a:spcPct val="150000"/>
              </a:lnSpc>
              <a:buFont typeface="Corbel" pitchFamily="34" charset="0"/>
              <a:buAutoNum type="arabicPeriod"/>
            </a:pPr>
            <a:r>
              <a:rPr lang="en-US" altLang="en-US" dirty="0"/>
              <a:t>Narrow product launch windows</a:t>
            </a:r>
          </a:p>
          <a:p>
            <a:pPr marL="457200" indent="-457200" eaLnBrk="1" hangingPunct="1">
              <a:lnSpc>
                <a:spcPct val="150000"/>
              </a:lnSpc>
              <a:buFont typeface="Corbel" pitchFamily="34" charset="0"/>
              <a:buAutoNum type="arabicPeriod"/>
            </a:pPr>
            <a:r>
              <a:rPr lang="en-US" altLang="en-US" dirty="0"/>
              <a:t>Increasingly complex and technical products</a:t>
            </a:r>
          </a:p>
          <a:p>
            <a:pPr marL="457200" indent="-457200" eaLnBrk="1" hangingPunct="1">
              <a:lnSpc>
                <a:spcPct val="150000"/>
              </a:lnSpc>
              <a:buFont typeface="Corbel" pitchFamily="34" charset="0"/>
              <a:buAutoNum type="arabicPeriod"/>
            </a:pPr>
            <a:r>
              <a:rPr lang="en-US" altLang="en-US" dirty="0"/>
              <a:t>Emergence of global markets</a:t>
            </a:r>
          </a:p>
          <a:p>
            <a:pPr marL="457200" indent="-457200" eaLnBrk="1" hangingPunct="1">
              <a:lnSpc>
                <a:spcPct val="150000"/>
              </a:lnSpc>
              <a:buFont typeface="Corbel" pitchFamily="34" charset="0"/>
              <a:buAutoNum type="arabicPeriod"/>
            </a:pPr>
            <a:r>
              <a:rPr lang="en-US" altLang="en-US" dirty="0"/>
              <a:t>An economic period marked by low inflation</a:t>
            </a:r>
            <a:endParaRPr lang="en-US" altLang="en-US" sz="2000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8F9CCE-33E6-4B1D-8AF4-F807FB977343}"/>
              </a:ext>
            </a:extLst>
          </p:cNvPr>
          <p:cNvSpPr txBox="1">
            <a:spLocks/>
          </p:cNvSpPr>
          <p:nvPr/>
        </p:nvSpPr>
        <p:spPr bwMode="auto">
          <a:xfrm>
            <a:off x="8925984" y="6456300"/>
            <a:ext cx="3860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742950" indent="-285750" algn="l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143000" indent="-228600" algn="l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600200" indent="-228600" algn="l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057400" indent="-228600" algn="l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514600" indent="-228600" algn="l" defTabSz="912813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971800" indent="-228600" algn="l" defTabSz="912813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429000" indent="-228600" algn="l" defTabSz="912813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886200" indent="-228600" algn="l" defTabSz="912813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35CB901-21B1-46C2-BD5D-AA20F1594103}" type="slidenum">
              <a:rPr lang="de-DE" altLang="en-US" sz="1200" smtClean="0">
                <a:solidFill>
                  <a:schemeClr val="bg1">
                    <a:lumMod val="50000"/>
                  </a:schemeClr>
                </a:solidFill>
                <a:ea typeface="MS Mincho" pitchFamily="49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en-US" sz="1200">
              <a:solidFill>
                <a:schemeClr val="bg1">
                  <a:lumMod val="50000"/>
                </a:schemeClr>
              </a:solidFill>
              <a:ea typeface="MS Mincho" pitchFamily="49" charset="-128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A1834E4-9E07-4ED9-B3B0-995364C28F36}"/>
              </a:ext>
            </a:extLst>
          </p:cNvPr>
          <p:cNvSpPr/>
          <p:nvPr/>
        </p:nvSpPr>
        <p:spPr>
          <a:xfrm>
            <a:off x="10287000" y="5916442"/>
            <a:ext cx="1488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050" dirty="0"/>
              <a:t>Source: Pinto (2015).</a:t>
            </a:r>
            <a:endParaRPr lang="en-US" sz="105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84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6B8BC-9399-463A-97A2-4D492195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Five Dimensions of Professionalism</a:t>
            </a:r>
            <a:endParaRPr lang="en-GB" sz="4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B1F69E-5128-4ECD-B786-5635447F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en-GB" smtClean="0"/>
              <a:t>17</a:t>
            </a:fld>
            <a:endParaRPr lang="en-GB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F53045B9-6FAE-473B-8143-C93CEDB78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2789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B532A9E7-9450-4F3E-AB75-09610B8F364C}"/>
              </a:ext>
            </a:extLst>
          </p:cNvPr>
          <p:cNvSpPr/>
          <p:nvPr/>
        </p:nvSpPr>
        <p:spPr>
          <a:xfrm>
            <a:off x="3481754" y="1646238"/>
            <a:ext cx="2901462" cy="17264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8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C78B7DB-E30A-47CB-87F5-0E75BD86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b="1" dirty="0"/>
              <a:t>Project Management Certification - Types</a:t>
            </a:r>
          </a:p>
        </p:txBody>
      </p:sp>
      <p:sp>
        <p:nvSpPr>
          <p:cNvPr id="7174" name="Inhaltsplatzhalter 1">
            <a:extLst>
              <a:ext uri="{FF2B5EF4-FFF2-40B4-BE49-F238E27FC236}">
                <a16:creationId xmlns:a16="http://schemas.microsoft.com/office/drawing/2014/main" id="{02DFE45F-CD78-48E7-A4A6-CB4B3EA05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9" name="Inhaltsplatzhalter 6">
            <a:extLst>
              <a:ext uri="{FF2B5EF4-FFF2-40B4-BE49-F238E27FC236}">
                <a16:creationId xmlns:a16="http://schemas.microsoft.com/office/drawing/2014/main" id="{0EC2FA49-70A3-44F6-88B3-98C946C1D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074311"/>
              </p:ext>
            </p:extLst>
          </p:nvPr>
        </p:nvGraphicFramePr>
        <p:xfrm>
          <a:off x="838201" y="1416845"/>
          <a:ext cx="10187352" cy="50000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95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328">
                <a:tc>
                  <a:txBody>
                    <a:bodyPr/>
                    <a:lstStyle/>
                    <a:p>
                      <a:r>
                        <a:rPr lang="en-GB" sz="1800" noProof="0"/>
                        <a:t>GPM (Deutsche Gesellschaft für Projektmanagement )/ICB</a:t>
                      </a:r>
                      <a:endParaRPr lang="en-GB" sz="1800" b="0" noProof="0"/>
                    </a:p>
                  </a:txBody>
                  <a:tcPr marL="84416" marR="84416" marT="42210" marB="42210"/>
                </a:tc>
                <a:tc>
                  <a:txBody>
                    <a:bodyPr/>
                    <a:lstStyle/>
                    <a:p>
                      <a:r>
                        <a:rPr lang="en-GB" sz="1800" noProof="0"/>
                        <a:t>Prince2 (Association in Project Management Group)</a:t>
                      </a:r>
                    </a:p>
                  </a:txBody>
                  <a:tcPr marL="84416" marR="84416" marT="42210" marB="42210"/>
                </a:tc>
                <a:tc>
                  <a:txBody>
                    <a:bodyPr/>
                    <a:lstStyle/>
                    <a:p>
                      <a:r>
                        <a:rPr lang="en-GB" sz="1800" noProof="0"/>
                        <a:t>PMI (Project Management</a:t>
                      </a:r>
                    </a:p>
                    <a:p>
                      <a:r>
                        <a:rPr lang="en-GB" sz="1800" noProof="0"/>
                        <a:t>Institute)</a:t>
                      </a:r>
                    </a:p>
                  </a:txBody>
                  <a:tcPr marL="84416" marR="84416" marT="42210" marB="422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9297">
                <a:tc>
                  <a:txBody>
                    <a:bodyPr/>
                    <a:lstStyle/>
                    <a:p>
                      <a:r>
                        <a:rPr lang="en-GB" sz="1600" noProof="0"/>
                        <a:t>Pros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noProof="0"/>
                        <a:t>The common standard in Germany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noProof="0"/>
                        <a:t>Provides a global content view in all PM topics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noProof="0"/>
                        <a:t>Personal qualification is the main aspect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/>
                        <a:t>Qualification is not</a:t>
                      </a:r>
                      <a:r>
                        <a:rPr lang="en-GB" sz="1600" baseline="0" noProof="0"/>
                        <a:t> mandatory</a:t>
                      </a:r>
                      <a:endParaRPr lang="en-GB" sz="1600" noProof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/>
                        <a:t>4 steps of qualification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noProof="0"/>
                        <a:t>Cons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noProof="0"/>
                        <a:t>Very time intensive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noProof="0"/>
                        <a:t>No</a:t>
                      </a:r>
                      <a:r>
                        <a:rPr lang="en-GB" sz="1600" kern="1200" baseline="0" noProof="0"/>
                        <a:t> p</a:t>
                      </a:r>
                      <a:r>
                        <a:rPr lang="en-GB" sz="1600" kern="1200" noProof="0"/>
                        <a:t>rocess</a:t>
                      </a:r>
                      <a:r>
                        <a:rPr lang="en-GB" sz="1600" kern="1200" baseline="0" noProof="0"/>
                        <a:t> m</a:t>
                      </a:r>
                      <a:r>
                        <a:rPr lang="en-GB" sz="1600" kern="1200" noProof="0"/>
                        <a:t>odel</a:t>
                      </a:r>
                      <a:endParaRPr lang="en-GB" sz="1600" b="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16" marR="84416" marT="42210" marB="42210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Pros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Simple certification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Exam and course are separated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noProof="0" dirty="0"/>
                        <a:t>Low examination fee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Less preparatory expenses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2 steps</a:t>
                      </a:r>
                      <a:r>
                        <a:rPr lang="en-GB" sz="1600" baseline="0" noProof="0" dirty="0"/>
                        <a:t> of qualification</a:t>
                      </a:r>
                      <a:endParaRPr lang="en-GB" sz="1600" noProof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noProof="0" dirty="0"/>
                        <a:t>Cons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Low penetration in Germany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Only a few providers in Germany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One-dimensional certification exam </a:t>
                      </a:r>
                    </a:p>
                  </a:txBody>
                  <a:tcPr marL="84416" marR="84416" marT="42210" marB="42210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Pros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World</a:t>
                      </a:r>
                      <a:r>
                        <a:rPr lang="en-GB" sz="1600" baseline="0" noProof="0" dirty="0"/>
                        <a:t>-wide recognised degree of brand awareness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Process</a:t>
                      </a:r>
                      <a:r>
                        <a:rPr lang="en-GB" sz="1600" baseline="0" noProof="0" dirty="0"/>
                        <a:t> understanding for PM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noProof="0" dirty="0"/>
                        <a:t>Flexible configuration of training courses (no mandatory education book)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noProof="0" dirty="0">
                          <a:effectLst/>
                        </a:rPr>
                        <a:t>Examination fees lower than with GPM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noProof="0" dirty="0"/>
                        <a:t>Cons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One-dimensional certification exam (only multiple choice)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Certification is in</a:t>
                      </a:r>
                      <a:r>
                        <a:rPr lang="en-GB" sz="1600" baseline="0" noProof="0" dirty="0"/>
                        <a:t> focus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noProof="0" dirty="0"/>
                        <a:t>Certification only in a testing centre possible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noProof="0" dirty="0"/>
                        <a:t>Complicated application procedures</a:t>
                      </a:r>
                      <a:endParaRPr lang="en-GB" sz="1600" b="0" noProof="0" dirty="0"/>
                    </a:p>
                  </a:txBody>
                  <a:tcPr marL="84416" marR="84416" marT="42210" marB="422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89" name="Grafik 8">
            <a:extLst>
              <a:ext uri="{FF2B5EF4-FFF2-40B4-BE49-F238E27FC236}">
                <a16:creationId xmlns:a16="http://schemas.microsoft.com/office/drawing/2014/main" id="{139F44AE-04F3-4592-A8ED-6FC1FF0BF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6" b="81815"/>
          <a:stretch>
            <a:fillRect/>
          </a:stretch>
        </p:blipFill>
        <p:spPr bwMode="auto">
          <a:xfrm>
            <a:off x="2526505" y="5284788"/>
            <a:ext cx="14319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Grafik 9">
            <a:extLst>
              <a:ext uri="{FF2B5EF4-FFF2-40B4-BE49-F238E27FC236}">
                <a16:creationId xmlns:a16="http://schemas.microsoft.com/office/drawing/2014/main" id="{74C4466F-62F8-41A1-A415-D3552132F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0" r="77979" b="69402"/>
          <a:stretch>
            <a:fillRect/>
          </a:stretch>
        </p:blipFill>
        <p:spPr bwMode="auto">
          <a:xfrm>
            <a:off x="10217515" y="5836399"/>
            <a:ext cx="16160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Grafik 10">
            <a:extLst>
              <a:ext uri="{FF2B5EF4-FFF2-40B4-BE49-F238E27FC236}">
                <a16:creationId xmlns:a16="http://schemas.microsoft.com/office/drawing/2014/main" id="{16BF97E8-0245-462B-8040-DE260EE24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80" r="78033" b="28094"/>
          <a:stretch>
            <a:fillRect/>
          </a:stretch>
        </p:blipFill>
        <p:spPr bwMode="auto">
          <a:xfrm>
            <a:off x="5633790" y="4975621"/>
            <a:ext cx="16129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55B3A168-5F54-431F-ABCA-40EE04F3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4092F8-88B9-48E5-9B8F-3F206E5F35A9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209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08B13-D99D-4B38-9308-50BB049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24" y="117476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/>
              <a:t>Project Management Body of Knowledge (</a:t>
            </a:r>
            <a:r>
              <a:rPr lang="en-GB" sz="4000" dirty="0" err="1"/>
              <a:t>PMBoK</a:t>
            </a:r>
            <a:r>
              <a:rPr lang="en-GB" sz="4000" dirty="0"/>
              <a:t>) 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D878328-A465-4651-B1E9-9ED46702A778}"/>
              </a:ext>
            </a:extLst>
          </p:cNvPr>
          <p:cNvGrpSpPr/>
          <p:nvPr/>
        </p:nvGrpSpPr>
        <p:grpSpPr>
          <a:xfrm>
            <a:off x="2412147" y="1101725"/>
            <a:ext cx="8504237" cy="5246689"/>
            <a:chOff x="2412147" y="1101725"/>
            <a:chExt cx="8504237" cy="5246689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9BDC119-B07A-42C3-950C-A7B40016360E}"/>
                </a:ext>
              </a:extLst>
            </p:cNvPr>
            <p:cNvSpPr/>
            <p:nvPr/>
          </p:nvSpPr>
          <p:spPr bwMode="gray">
            <a:xfrm>
              <a:off x="2412147" y="1101725"/>
              <a:ext cx="8504237" cy="51879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462" tIns="0" rIns="66462" bIns="0"/>
            <a:lstStyle/>
            <a:p>
              <a:pPr algn="ctr">
                <a:spcBef>
                  <a:spcPts val="277"/>
                </a:spcBef>
                <a:spcAft>
                  <a:spcPts val="92"/>
                </a:spcAft>
                <a:defRPr/>
              </a:pPr>
              <a:endParaRPr lang="en-GB" sz="1662">
                <a:solidFill>
                  <a:prstClr val="black"/>
                </a:solidFill>
              </a:endParaRPr>
            </a:p>
          </p:txBody>
        </p:sp>
        <p:sp>
          <p:nvSpPr>
            <p:cNvPr id="8" name="Rechteck 6">
              <a:extLst>
                <a:ext uri="{FF2B5EF4-FFF2-40B4-BE49-F238E27FC236}">
                  <a16:creationId xmlns:a16="http://schemas.microsoft.com/office/drawing/2014/main" id="{4F3B80AA-68E2-4978-B22B-BD5167ED3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3537" y="1763714"/>
              <a:ext cx="1660525" cy="371475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lIns="83077" tIns="43200" rIns="83077" bIns="43200"/>
            <a:lstStyle/>
            <a:p>
              <a:pPr>
                <a:tabLst>
                  <a:tab pos="164127" algn="l"/>
                </a:tabLst>
                <a:defRPr/>
              </a:pPr>
              <a:r>
                <a:rPr lang="en-GB" sz="923">
                  <a:solidFill>
                    <a:prstClr val="white"/>
                  </a:solidFill>
                  <a:latin typeface="Arial" charset="0"/>
                </a:rPr>
                <a:t>4.	Project Integration </a:t>
              </a:r>
              <a:br>
                <a:rPr lang="en-GB" sz="923">
                  <a:solidFill>
                    <a:prstClr val="white"/>
                  </a:solidFill>
                  <a:latin typeface="Arial" charset="0"/>
                </a:rPr>
              </a:br>
              <a:r>
                <a:rPr lang="en-GB" sz="923">
                  <a:solidFill>
                    <a:prstClr val="white"/>
                  </a:solidFill>
                  <a:latin typeface="Arial" charset="0"/>
                </a:rPr>
                <a:t>	Management</a:t>
              </a:r>
            </a:p>
          </p:txBody>
        </p:sp>
        <p:sp>
          <p:nvSpPr>
            <p:cNvPr id="9" name="Rechteck 7">
              <a:extLst>
                <a:ext uri="{FF2B5EF4-FFF2-40B4-BE49-F238E27FC236}">
                  <a16:creationId xmlns:a16="http://schemas.microsoft.com/office/drawing/2014/main" id="{76F5311B-BA54-4DA4-A6A8-CFF568152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6324" y="1763714"/>
              <a:ext cx="1662113" cy="371475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lIns="83077" tIns="43200" rIns="83077" bIns="43200"/>
            <a:lstStyle/>
            <a:p>
              <a:pPr>
                <a:tabLst>
                  <a:tab pos="164127" algn="l"/>
                </a:tabLst>
                <a:defRPr/>
              </a:pPr>
              <a:r>
                <a:rPr lang="en-GB" sz="923">
                  <a:solidFill>
                    <a:prstClr val="white"/>
                  </a:solidFill>
                  <a:latin typeface="Arial" charset="0"/>
                </a:rPr>
                <a:t>5.	Project Scope 	Management</a:t>
              </a:r>
            </a:p>
          </p:txBody>
        </p:sp>
        <p:sp>
          <p:nvSpPr>
            <p:cNvPr id="10" name="Rechteck 8">
              <a:extLst>
                <a:ext uri="{FF2B5EF4-FFF2-40B4-BE49-F238E27FC236}">
                  <a16:creationId xmlns:a16="http://schemas.microsoft.com/office/drawing/2014/main" id="{97229150-823C-46B3-A5A4-991BA6FB8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9899" y="1763714"/>
              <a:ext cx="1662113" cy="371475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lIns="83077" tIns="43200" rIns="83077" bIns="43200"/>
            <a:lstStyle/>
            <a:p>
              <a:pPr>
                <a:tabLst>
                  <a:tab pos="164127" algn="l"/>
                </a:tabLst>
                <a:defRPr/>
              </a:pPr>
              <a:r>
                <a:rPr lang="en-GB" sz="923">
                  <a:solidFill>
                    <a:prstClr val="white"/>
                  </a:solidFill>
                  <a:latin typeface="Arial" charset="0"/>
                </a:rPr>
                <a:t>6.	Project Time </a:t>
              </a:r>
              <a:br>
                <a:rPr lang="en-GB" sz="923">
                  <a:solidFill>
                    <a:prstClr val="white"/>
                  </a:solidFill>
                  <a:latin typeface="Arial" charset="0"/>
                </a:rPr>
              </a:br>
              <a:r>
                <a:rPr lang="en-GB" sz="923">
                  <a:solidFill>
                    <a:prstClr val="white"/>
                  </a:solidFill>
                  <a:latin typeface="Arial" charset="0"/>
                </a:rPr>
                <a:t>	Management</a:t>
              </a:r>
            </a:p>
          </p:txBody>
        </p:sp>
        <p:sp>
          <p:nvSpPr>
            <p:cNvPr id="11" name="Rechteck 9">
              <a:extLst>
                <a:ext uri="{FF2B5EF4-FFF2-40B4-BE49-F238E27FC236}">
                  <a16:creationId xmlns:a16="http://schemas.microsoft.com/office/drawing/2014/main" id="{CB77E556-F4C8-44B5-9816-5F283AF69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124" y="3492501"/>
              <a:ext cx="1660525" cy="371475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lIns="83077" tIns="43200" rIns="83077" bIns="43200"/>
            <a:lstStyle/>
            <a:p>
              <a:pPr>
                <a:tabLst>
                  <a:tab pos="164127" algn="l"/>
                </a:tabLst>
                <a:defRPr/>
              </a:pPr>
              <a:r>
                <a:rPr lang="en-GB" sz="923">
                  <a:solidFill>
                    <a:prstClr val="white"/>
                  </a:solidFill>
                  <a:latin typeface="Arial" charset="0"/>
                </a:rPr>
                <a:t>7.	Project Cost </a:t>
              </a:r>
              <a:br>
                <a:rPr lang="en-GB" sz="923">
                  <a:solidFill>
                    <a:prstClr val="white"/>
                  </a:solidFill>
                  <a:latin typeface="Arial" charset="0"/>
                </a:rPr>
              </a:br>
              <a:r>
                <a:rPr lang="en-GB" sz="923">
                  <a:solidFill>
                    <a:prstClr val="white"/>
                  </a:solidFill>
                  <a:latin typeface="Arial" charset="0"/>
                </a:rPr>
                <a:t>	Management</a:t>
              </a:r>
            </a:p>
          </p:txBody>
        </p:sp>
        <p:sp>
          <p:nvSpPr>
            <p:cNvPr id="12" name="Rechteck 10">
              <a:extLst>
                <a:ext uri="{FF2B5EF4-FFF2-40B4-BE49-F238E27FC236}">
                  <a16:creationId xmlns:a16="http://schemas.microsoft.com/office/drawing/2014/main" id="{4779FFF0-7E44-448B-B7D7-936194B5E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6324" y="3233738"/>
              <a:ext cx="1662113" cy="373062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lIns="83077" tIns="43200" rIns="83077" bIns="43200"/>
            <a:lstStyle/>
            <a:p>
              <a:pPr>
                <a:tabLst>
                  <a:tab pos="164127" algn="l"/>
                </a:tabLst>
                <a:defRPr/>
              </a:pPr>
              <a:r>
                <a:rPr lang="en-GB" sz="923">
                  <a:solidFill>
                    <a:prstClr val="white"/>
                  </a:solidFill>
                  <a:latin typeface="Arial" charset="0"/>
                </a:rPr>
                <a:t>8.	Project Quality	Management</a:t>
              </a:r>
            </a:p>
          </p:txBody>
        </p:sp>
        <p:sp>
          <p:nvSpPr>
            <p:cNvPr id="13" name="Rechteck 11">
              <a:extLst>
                <a:ext uri="{FF2B5EF4-FFF2-40B4-BE49-F238E27FC236}">
                  <a16:creationId xmlns:a16="http://schemas.microsoft.com/office/drawing/2014/main" id="{9C0CFB9F-B567-4585-8C82-EBC707F4A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9899" y="3432176"/>
              <a:ext cx="1662113" cy="373063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lIns="83077" tIns="43200" rIns="83077" bIns="43200"/>
            <a:lstStyle/>
            <a:p>
              <a:pPr>
                <a:tabLst>
                  <a:tab pos="164127" algn="l"/>
                </a:tabLst>
                <a:defRPr/>
              </a:pPr>
              <a:r>
                <a:rPr lang="en-GB" sz="923" dirty="0">
                  <a:solidFill>
                    <a:prstClr val="white"/>
                  </a:solidFill>
                  <a:latin typeface="Arial" charset="0"/>
                </a:rPr>
                <a:t>9.	Project Human </a:t>
              </a:r>
              <a:br>
                <a:rPr lang="en-GB" sz="923" dirty="0">
                  <a:solidFill>
                    <a:prstClr val="white"/>
                  </a:solidFill>
                  <a:latin typeface="Arial" charset="0"/>
                </a:rPr>
              </a:br>
              <a:r>
                <a:rPr lang="en-GB" sz="923" dirty="0">
                  <a:solidFill>
                    <a:prstClr val="white"/>
                  </a:solidFill>
                  <a:latin typeface="Arial" charset="0"/>
                </a:rPr>
                <a:t>	Resource Management</a:t>
              </a:r>
            </a:p>
          </p:txBody>
        </p:sp>
        <p:sp>
          <p:nvSpPr>
            <p:cNvPr id="14" name="Rechteck 12">
              <a:extLst>
                <a:ext uri="{FF2B5EF4-FFF2-40B4-BE49-F238E27FC236}">
                  <a16:creationId xmlns:a16="http://schemas.microsoft.com/office/drawing/2014/main" id="{10986BE4-ADC7-4D3C-BD34-B9086D117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124" y="4594226"/>
              <a:ext cx="1660525" cy="377825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lIns="83077" tIns="43200" rIns="83077" bIns="43200"/>
            <a:lstStyle/>
            <a:p>
              <a:pPr>
                <a:tabLst>
                  <a:tab pos="178781" algn="l"/>
                </a:tabLst>
                <a:defRPr/>
              </a:pPr>
              <a:r>
                <a:rPr lang="en-GB" sz="923">
                  <a:solidFill>
                    <a:prstClr val="white"/>
                  </a:solidFill>
                  <a:latin typeface="Arial" charset="0"/>
                </a:rPr>
                <a:t>11. Project Risk </a:t>
              </a:r>
              <a:br>
                <a:rPr lang="en-GB" sz="923">
                  <a:solidFill>
                    <a:prstClr val="white"/>
                  </a:solidFill>
                  <a:latin typeface="Arial" charset="0"/>
                </a:rPr>
              </a:br>
              <a:r>
                <a:rPr lang="en-GB" sz="923">
                  <a:solidFill>
                    <a:prstClr val="white"/>
                  </a:solidFill>
                  <a:latin typeface="Arial" charset="0"/>
                </a:rPr>
                <a:t>	Management</a:t>
              </a:r>
            </a:p>
          </p:txBody>
        </p:sp>
        <p:sp>
          <p:nvSpPr>
            <p:cNvPr id="15" name="Rechteck 13">
              <a:extLst>
                <a:ext uri="{FF2B5EF4-FFF2-40B4-BE49-F238E27FC236}">
                  <a16:creationId xmlns:a16="http://schemas.microsoft.com/office/drawing/2014/main" id="{E16BD13F-94C7-4C7B-9E21-5AC82B953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6324" y="4724401"/>
              <a:ext cx="1662113" cy="377825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lIns="83077" tIns="43200" rIns="83077" bIns="43200"/>
            <a:lstStyle/>
            <a:p>
              <a:pPr>
                <a:tabLst>
                  <a:tab pos="191971" algn="l"/>
                </a:tabLst>
                <a:defRPr/>
              </a:pPr>
              <a:r>
                <a:rPr lang="en-GB" sz="923">
                  <a:solidFill>
                    <a:prstClr val="white"/>
                  </a:solidFill>
                  <a:latin typeface="Arial" charset="0"/>
                </a:rPr>
                <a:t>12. Project Procurement 	Management</a:t>
              </a:r>
            </a:p>
          </p:txBody>
        </p:sp>
        <p:sp>
          <p:nvSpPr>
            <p:cNvPr id="16" name="Rechteck 14">
              <a:extLst>
                <a:ext uri="{FF2B5EF4-FFF2-40B4-BE49-F238E27FC236}">
                  <a16:creationId xmlns:a16="http://schemas.microsoft.com/office/drawing/2014/main" id="{0ABE9B84-160D-420E-8145-8B5EC5A67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9899" y="4724401"/>
              <a:ext cx="1662113" cy="377825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lIns="83077" tIns="43200" rIns="83077" bIns="43200"/>
            <a:lstStyle/>
            <a:p>
              <a:pPr>
                <a:tabLst>
                  <a:tab pos="191971" algn="l"/>
                </a:tabLst>
                <a:defRPr/>
              </a:pPr>
              <a:r>
                <a:rPr lang="en-GB" sz="923">
                  <a:solidFill>
                    <a:prstClr val="white"/>
                  </a:solidFill>
                  <a:latin typeface="Arial" charset="0"/>
                </a:rPr>
                <a:t>13. Project Stakeholder	Management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E90EA77F-0990-4827-A35C-445B6AECF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3537" y="2136776"/>
              <a:ext cx="1660525" cy="118586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wrap="none" lIns="83077" tIns="43200" rIns="83077" bIns="43200"/>
            <a:lstStyle/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003258">
                      <a:lumMod val="75000"/>
                      <a:lumOff val="25000"/>
                    </a:srgbClr>
                  </a:solidFill>
                  <a:latin typeface="Arial" charset="0"/>
                </a:rPr>
                <a:t>4.1 	Develop Project Charter</a:t>
              </a:r>
              <a:br>
                <a:rPr lang="en-GB" sz="831">
                  <a:solidFill>
                    <a:srgbClr val="003258"/>
                  </a:solidFill>
                  <a:latin typeface="Arial" charset="0"/>
                </a:rPr>
              </a:b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4.2 	Develop Project Plan</a:t>
              </a:r>
              <a:br>
                <a:rPr lang="en-GB" sz="831">
                  <a:solidFill>
                    <a:srgbClr val="003258"/>
                  </a:solidFill>
                  <a:latin typeface="Arial" charset="0"/>
                </a:rPr>
              </a:br>
              <a:r>
                <a:rPr lang="en-GB" sz="831">
                  <a:solidFill>
                    <a:srgbClr val="00B050"/>
                  </a:solidFill>
                  <a:latin typeface="Arial" charset="0"/>
                </a:rPr>
                <a:t>4.3 	Direct and Manage Project </a:t>
              </a:r>
            </a:p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00B050"/>
                  </a:solidFill>
                  <a:latin typeface="Arial" charset="0"/>
                </a:rPr>
                <a:t>	Work</a:t>
              </a:r>
            </a:p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B6070A">
                      <a:lumMod val="60000"/>
                      <a:lumOff val="40000"/>
                    </a:srgbClr>
                  </a:solidFill>
                  <a:latin typeface="Arial" charset="0"/>
                </a:rPr>
                <a:t>4.4	Monitor and Control Project </a:t>
              </a:r>
            </a:p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B6070A">
                      <a:lumMod val="60000"/>
                      <a:lumOff val="40000"/>
                    </a:srgbClr>
                  </a:solidFill>
                  <a:latin typeface="Arial" charset="0"/>
                </a:rPr>
                <a:t>	Work</a:t>
              </a:r>
            </a:p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B6070A">
                      <a:lumMod val="60000"/>
                      <a:lumOff val="40000"/>
                    </a:srgbClr>
                  </a:solidFill>
                  <a:latin typeface="Arial" charset="0"/>
                </a:rPr>
                <a:t>4.5	Perform Integrated Change</a:t>
              </a:r>
            </a:p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B6070A">
                      <a:lumMod val="60000"/>
                      <a:lumOff val="40000"/>
                    </a:srgbClr>
                  </a:solidFill>
                  <a:latin typeface="Arial" charset="0"/>
                </a:rPr>
                <a:t>	Control</a:t>
              </a:r>
            </a:p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003258"/>
                  </a:solidFill>
                  <a:latin typeface="Arial" charset="0"/>
                </a:rPr>
                <a:t>4.6 Close Project or Phase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56785A96-E2E2-403F-972A-D9D982EA4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124" y="4960938"/>
              <a:ext cx="1660525" cy="1092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wrap="none" lIns="83077" tIns="43200" rIns="83077" bIns="43200"/>
            <a:lstStyle/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11.1 	Plan Risk Management</a:t>
              </a:r>
              <a:b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</a:b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11.2 	Identify Risks</a:t>
              </a:r>
              <a:b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</a:b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11.3	Perform Qualitative Risk </a:t>
              </a:r>
            </a:p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	Analysis</a:t>
              </a:r>
              <a:b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</a:b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11.4	Perform Quantitative Risk</a:t>
              </a:r>
            </a:p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	Analysis</a:t>
              </a:r>
            </a:p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11.5 	Plan Risk Responses</a:t>
              </a:r>
            </a:p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B6070A">
                      <a:lumMod val="60000"/>
                      <a:lumOff val="40000"/>
                    </a:srgbClr>
                  </a:solidFill>
                  <a:latin typeface="Arial" charset="0"/>
                </a:rPr>
                <a:t>11.6	Control Risks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EF06D65-B323-494D-B24D-76FFBD9B1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6324" y="5089526"/>
              <a:ext cx="1662113" cy="9636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wrap="none" lIns="83077" tIns="43200" rIns="83077" bIns="43200"/>
            <a:lstStyle/>
            <a:p>
              <a:pPr>
                <a:tabLst>
                  <a:tab pos="260845" algn="l"/>
                </a:tabLst>
                <a:defRPr/>
              </a:pPr>
              <a:r>
                <a:rPr lang="en-GB" sz="831" dirty="0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12.1 	Plan Procurement Mgmt</a:t>
              </a:r>
              <a:r>
                <a:rPr lang="en-GB" sz="831" dirty="0">
                  <a:solidFill>
                    <a:srgbClr val="003258"/>
                  </a:solidFill>
                  <a:latin typeface="Arial" charset="0"/>
                </a:rPr>
                <a:t>.</a:t>
              </a:r>
              <a:br>
                <a:rPr lang="en-GB" sz="831" dirty="0">
                  <a:solidFill>
                    <a:srgbClr val="003258"/>
                  </a:solidFill>
                  <a:latin typeface="Arial" charset="0"/>
                </a:rPr>
              </a:br>
              <a:r>
                <a:rPr lang="en-GB" sz="831" dirty="0">
                  <a:solidFill>
                    <a:srgbClr val="00B050"/>
                  </a:solidFill>
                  <a:latin typeface="Arial" charset="0"/>
                </a:rPr>
                <a:t>12.2 	Conduct Procurements.</a:t>
              </a:r>
              <a:br>
                <a:rPr lang="en-GB" sz="831" dirty="0">
                  <a:solidFill>
                    <a:srgbClr val="003258"/>
                  </a:solidFill>
                  <a:latin typeface="Arial" charset="0"/>
                </a:rPr>
              </a:br>
              <a:r>
                <a:rPr lang="en-GB" sz="831" dirty="0">
                  <a:solidFill>
                    <a:srgbClr val="B6070A">
                      <a:lumMod val="60000"/>
                      <a:lumOff val="40000"/>
                    </a:srgbClr>
                  </a:solidFill>
                  <a:latin typeface="Arial" charset="0"/>
                </a:rPr>
                <a:t>12.3 	Control Procurements</a:t>
              </a:r>
              <a:br>
                <a:rPr lang="en-GB" sz="831" dirty="0">
                  <a:solidFill>
                    <a:srgbClr val="003258"/>
                  </a:solidFill>
                  <a:latin typeface="Arial" charset="0"/>
                </a:rPr>
              </a:br>
              <a:r>
                <a:rPr lang="en-GB" sz="831" dirty="0">
                  <a:solidFill>
                    <a:srgbClr val="003258"/>
                  </a:solidFill>
                  <a:latin typeface="Arial" charset="0"/>
                </a:rPr>
                <a:t>12.4	Close Procurements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AAB83F09-247E-4A91-9D20-216958ACF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9899" y="5089526"/>
              <a:ext cx="1662113" cy="9636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lIns="83077" tIns="43200" rIns="83077" bIns="43200"/>
            <a:lstStyle/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003258">
                      <a:lumMod val="75000"/>
                      <a:lumOff val="25000"/>
                    </a:srgbClr>
                  </a:solidFill>
                  <a:latin typeface="Arial" charset="0"/>
                </a:rPr>
                <a:t>13.1 	Identify Stakeholder</a:t>
              </a:r>
            </a:p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13.2 	Plan Stakeholder Mgmt</a:t>
              </a:r>
              <a:br>
                <a:rPr lang="en-GB" sz="831">
                  <a:solidFill>
                    <a:srgbClr val="003258"/>
                  </a:solidFill>
                  <a:latin typeface="Arial" charset="0"/>
                </a:rPr>
              </a:br>
              <a:r>
                <a:rPr lang="en-GB" sz="831">
                  <a:solidFill>
                    <a:srgbClr val="00B050"/>
                  </a:solidFill>
                  <a:latin typeface="Arial" charset="0"/>
                </a:rPr>
                <a:t>12.3 	Manage Stakeholer Engagement</a:t>
              </a:r>
              <a:br>
                <a:rPr lang="en-GB" sz="831">
                  <a:solidFill>
                    <a:srgbClr val="003258"/>
                  </a:solidFill>
                  <a:latin typeface="Arial" charset="0"/>
                </a:rPr>
              </a:br>
              <a:r>
                <a:rPr lang="en-GB" sz="831">
                  <a:solidFill>
                    <a:srgbClr val="B6070A">
                      <a:lumMod val="60000"/>
                      <a:lumOff val="40000"/>
                    </a:srgbClr>
                  </a:solidFill>
                  <a:latin typeface="Arial" charset="0"/>
                </a:rPr>
                <a:t>13.4	Control Stakeholder Engagement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A50A83C2-B342-4952-9588-9585C6BB6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6324" y="2136776"/>
              <a:ext cx="1662113" cy="85407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lIns="83077" tIns="43200" rIns="83077" bIns="43200">
              <a:spAutoFit/>
            </a:bodyPr>
            <a:lstStyle/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5.1 	Plan Scope Management</a:t>
              </a:r>
              <a:b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</a:b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5.2 	Collect Requrements</a:t>
              </a:r>
              <a:b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</a:b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5.3 	Define Scope</a:t>
              </a:r>
              <a:b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</a:b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5.4	Create WBS</a:t>
              </a:r>
              <a:br>
                <a:rPr lang="en-GB" sz="831">
                  <a:solidFill>
                    <a:srgbClr val="003258"/>
                  </a:solidFill>
                  <a:latin typeface="Arial" charset="0"/>
                </a:rPr>
              </a:br>
              <a:r>
                <a:rPr lang="en-GB" sz="831">
                  <a:solidFill>
                    <a:srgbClr val="B6070A">
                      <a:lumMod val="60000"/>
                      <a:lumOff val="40000"/>
                    </a:srgbClr>
                  </a:solidFill>
                  <a:latin typeface="Arial" charset="0"/>
                </a:rPr>
                <a:t>5.5	Validate Scope</a:t>
              </a:r>
            </a:p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B6070A">
                      <a:lumMod val="60000"/>
                      <a:lumOff val="40000"/>
                    </a:srgbClr>
                  </a:solidFill>
                  <a:latin typeface="Arial" charset="0"/>
                </a:rPr>
                <a:t>5.6	Control Scope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D3F255C7-EE07-4067-A495-AA70A45E9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124" y="3865564"/>
              <a:ext cx="1660525" cy="59848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lIns="83077" tIns="43200" rIns="83077" bIns="43200">
              <a:spAutoFit/>
            </a:bodyPr>
            <a:lstStyle/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7.1 	Plan Cost Mgmt.</a:t>
              </a:r>
            </a:p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7.2 	Estimate Costs</a:t>
              </a:r>
              <a:b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</a:b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7.3 	Determine Budget</a:t>
              </a:r>
              <a:br>
                <a:rPr lang="en-GB" sz="831">
                  <a:solidFill>
                    <a:srgbClr val="003258"/>
                  </a:solidFill>
                  <a:latin typeface="Arial" charset="0"/>
                </a:rPr>
              </a:br>
              <a:r>
                <a:rPr lang="en-GB" sz="831">
                  <a:solidFill>
                    <a:srgbClr val="B6070A">
                      <a:lumMod val="60000"/>
                      <a:lumOff val="40000"/>
                    </a:srgbClr>
                  </a:solidFill>
                  <a:latin typeface="Arial" charset="0"/>
                </a:rPr>
                <a:t>7.4	Control Costs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518FDAD0-CA95-4F3B-AB5D-423C32754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6324" y="3608389"/>
              <a:ext cx="1662113" cy="96202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wrap="none" lIns="83077" tIns="43200" rIns="83077" bIns="43200"/>
            <a:lstStyle/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8.1 	Plan Quality Mgmt</a:t>
              </a:r>
              <a:br>
                <a:rPr lang="en-GB" sz="831">
                  <a:solidFill>
                    <a:srgbClr val="003258"/>
                  </a:solidFill>
                  <a:latin typeface="Arial" charset="0"/>
                </a:rPr>
              </a:br>
              <a:r>
                <a:rPr lang="en-GB" sz="831">
                  <a:solidFill>
                    <a:srgbClr val="00B050"/>
                  </a:solidFill>
                  <a:latin typeface="Arial" charset="0"/>
                </a:rPr>
                <a:t>8.2 	Perform Quality Assurance</a:t>
              </a:r>
              <a:br>
                <a:rPr lang="en-GB" sz="831">
                  <a:solidFill>
                    <a:srgbClr val="00B050"/>
                  </a:solidFill>
                  <a:latin typeface="Arial" charset="0"/>
                </a:rPr>
              </a:br>
              <a:r>
                <a:rPr lang="en-GB" sz="831">
                  <a:solidFill>
                    <a:srgbClr val="B6070A">
                      <a:lumMod val="60000"/>
                      <a:lumOff val="40000"/>
                    </a:srgbClr>
                  </a:solidFill>
                  <a:latin typeface="Arial" charset="0"/>
                </a:rPr>
                <a:t>8.3 	Control Quality 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B724F93B-BE20-4956-B795-FF9B5ED8A451}"/>
                </a:ext>
              </a:extLst>
            </p:cNvPr>
            <p:cNvSpPr txBox="1"/>
            <p:nvPr/>
          </p:nvSpPr>
          <p:spPr>
            <a:xfrm>
              <a:off x="7051062" y="1265238"/>
              <a:ext cx="2052637" cy="330200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lIns="66462" tIns="0" rIns="66462" bIns="0" anchor="ctr"/>
            <a:lstStyle/>
            <a:p>
              <a:pPr algn="ctr">
                <a:spcBef>
                  <a:spcPts val="277"/>
                </a:spcBef>
                <a:spcAft>
                  <a:spcPts val="92"/>
                </a:spcAft>
                <a:buClr>
                  <a:srgbClr val="003258"/>
                </a:buClr>
                <a:defRPr/>
              </a:pPr>
              <a:r>
                <a:rPr lang="en-GB" sz="1292">
                  <a:solidFill>
                    <a:prstClr val="white"/>
                  </a:solidFill>
                  <a:latin typeface="Arial" charset="0"/>
                </a:rPr>
                <a:t>Project Management</a:t>
              </a:r>
            </a:p>
          </p:txBody>
        </p:sp>
        <p:cxnSp>
          <p:nvCxnSpPr>
            <p:cNvPr id="25" name="Gewinkelte Verbindung 24">
              <a:extLst>
                <a:ext uri="{FF2B5EF4-FFF2-40B4-BE49-F238E27FC236}">
                  <a16:creationId xmlns:a16="http://schemas.microsoft.com/office/drawing/2014/main" id="{3EE559EE-AF0C-4678-BF32-29BD956ED1E9}"/>
                </a:ext>
              </a:extLst>
            </p:cNvPr>
            <p:cNvCxnSpPr>
              <a:endCxn id="19" idx="1"/>
            </p:cNvCxnSpPr>
            <p:nvPr/>
          </p:nvCxnSpPr>
          <p:spPr>
            <a:xfrm rot="5400000">
              <a:off x="5673905" y="3167857"/>
              <a:ext cx="3976687" cy="831850"/>
            </a:xfrm>
            <a:prstGeom prst="bentConnector4">
              <a:avLst>
                <a:gd name="adj1" fmla="val 1918"/>
                <a:gd name="adj2" fmla="val 112987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winkelte Verbindung 25">
              <a:extLst>
                <a:ext uri="{FF2B5EF4-FFF2-40B4-BE49-F238E27FC236}">
                  <a16:creationId xmlns:a16="http://schemas.microsoft.com/office/drawing/2014/main" id="{266FA518-2232-4719-A2AB-40AED6CA67EF}"/>
                </a:ext>
              </a:extLst>
            </p:cNvPr>
            <p:cNvCxnSpPr>
              <a:stCxn id="24" idx="2"/>
              <a:endCxn id="18" idx="1"/>
            </p:cNvCxnSpPr>
            <p:nvPr/>
          </p:nvCxnSpPr>
          <p:spPr>
            <a:xfrm rot="5400000">
              <a:off x="4715055" y="2145507"/>
              <a:ext cx="3911600" cy="2811463"/>
            </a:xfrm>
            <a:prstGeom prst="bentConnector4">
              <a:avLst>
                <a:gd name="adj1" fmla="val 1877"/>
                <a:gd name="adj2" fmla="val 104678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ihandform 26">
              <a:extLst>
                <a:ext uri="{FF2B5EF4-FFF2-40B4-BE49-F238E27FC236}">
                  <a16:creationId xmlns:a16="http://schemas.microsoft.com/office/drawing/2014/main" id="{6BC8301E-46DF-4369-9455-601439D58C0C}"/>
                </a:ext>
              </a:extLst>
            </p:cNvPr>
            <p:cNvSpPr/>
            <p:nvPr/>
          </p:nvSpPr>
          <p:spPr bwMode="gray">
            <a:xfrm>
              <a:off x="8076587" y="1576388"/>
              <a:ext cx="1108075" cy="3992562"/>
            </a:xfrm>
            <a:custGeom>
              <a:avLst/>
              <a:gdLst>
                <a:gd name="connsiteX0" fmla="*/ 0 w 1200150"/>
                <a:gd name="connsiteY0" fmla="*/ 0 h 4324350"/>
                <a:gd name="connsiteX1" fmla="*/ 0 w 1200150"/>
                <a:gd name="connsiteY1" fmla="*/ 101600 h 4324350"/>
                <a:gd name="connsiteX2" fmla="*/ 1098550 w 1200150"/>
                <a:gd name="connsiteY2" fmla="*/ 101600 h 4324350"/>
                <a:gd name="connsiteX3" fmla="*/ 1098550 w 1200150"/>
                <a:gd name="connsiteY3" fmla="*/ 4324350 h 4324350"/>
                <a:gd name="connsiteX4" fmla="*/ 1200150 w 1200150"/>
                <a:gd name="connsiteY4" fmla="*/ 4324350 h 432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4324350">
                  <a:moveTo>
                    <a:pt x="0" y="0"/>
                  </a:moveTo>
                  <a:lnTo>
                    <a:pt x="0" y="101600"/>
                  </a:lnTo>
                  <a:lnTo>
                    <a:pt x="1098550" y="101600"/>
                  </a:lnTo>
                  <a:lnTo>
                    <a:pt x="1098550" y="4324350"/>
                  </a:lnTo>
                  <a:lnTo>
                    <a:pt x="1200150" y="4324350"/>
                  </a:ln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108">
                <a:solidFill>
                  <a:prstClr val="white"/>
                </a:solidFill>
              </a:endParaRPr>
            </a:p>
          </p:txBody>
        </p:sp>
        <p:cxnSp>
          <p:nvCxnSpPr>
            <p:cNvPr id="28" name="Gerade Verbindung 27">
              <a:extLst>
                <a:ext uri="{FF2B5EF4-FFF2-40B4-BE49-F238E27FC236}">
                  <a16:creationId xmlns:a16="http://schemas.microsoft.com/office/drawing/2014/main" id="{A5B4D546-81E7-4686-9486-152C30DA8E0A}"/>
                </a:ext>
              </a:extLst>
            </p:cNvPr>
            <p:cNvCxnSpPr>
              <a:stCxn id="17" idx="1"/>
            </p:cNvCxnSpPr>
            <p:nvPr/>
          </p:nvCxnSpPr>
          <p:spPr>
            <a:xfrm flipH="1">
              <a:off x="5134948" y="2730500"/>
              <a:ext cx="12858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>
              <a:extLst>
                <a:ext uri="{FF2B5EF4-FFF2-40B4-BE49-F238E27FC236}">
                  <a16:creationId xmlns:a16="http://schemas.microsoft.com/office/drawing/2014/main" id="{F2F04322-5E87-459E-93F7-4452E4F0A4AB}"/>
                </a:ext>
              </a:extLst>
            </p:cNvPr>
            <p:cNvCxnSpPr/>
            <p:nvPr/>
          </p:nvCxnSpPr>
          <p:spPr>
            <a:xfrm flipH="1" flipV="1">
              <a:off x="5134948" y="4089400"/>
              <a:ext cx="12858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>
              <a:extLst>
                <a:ext uri="{FF2B5EF4-FFF2-40B4-BE49-F238E27FC236}">
                  <a16:creationId xmlns:a16="http://schemas.microsoft.com/office/drawing/2014/main" id="{A7C73277-2B5F-4323-94B8-F6757B488685}"/>
                </a:ext>
              </a:extLst>
            </p:cNvPr>
            <p:cNvCxnSpPr>
              <a:stCxn id="23" idx="1"/>
            </p:cNvCxnSpPr>
            <p:nvPr/>
          </p:nvCxnSpPr>
          <p:spPr>
            <a:xfrm flipH="1" flipV="1">
              <a:off x="7141549" y="4089400"/>
              <a:ext cx="10477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AB2DA148-DE2E-4076-B692-6F65D14DCE4C}"/>
                </a:ext>
              </a:extLst>
            </p:cNvPr>
            <p:cNvCxnSpPr/>
            <p:nvPr/>
          </p:nvCxnSpPr>
          <p:spPr>
            <a:xfrm flipH="1" flipV="1">
              <a:off x="7141549" y="2632075"/>
              <a:ext cx="10477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>
              <a:extLst>
                <a:ext uri="{FF2B5EF4-FFF2-40B4-BE49-F238E27FC236}">
                  <a16:creationId xmlns:a16="http://schemas.microsoft.com/office/drawing/2014/main" id="{F2282496-33F3-4150-9852-0E4D7F0EB1D0}"/>
                </a:ext>
              </a:extLst>
            </p:cNvPr>
            <p:cNvCxnSpPr/>
            <p:nvPr/>
          </p:nvCxnSpPr>
          <p:spPr>
            <a:xfrm flipH="1" flipV="1">
              <a:off x="9086237" y="4089400"/>
              <a:ext cx="10477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>
              <a:extLst>
                <a:ext uri="{FF2B5EF4-FFF2-40B4-BE49-F238E27FC236}">
                  <a16:creationId xmlns:a16="http://schemas.microsoft.com/office/drawing/2014/main" id="{30FE3C7A-F68B-492A-A280-A7069F2E9189}"/>
                </a:ext>
              </a:extLst>
            </p:cNvPr>
            <p:cNvCxnSpPr/>
            <p:nvPr/>
          </p:nvCxnSpPr>
          <p:spPr>
            <a:xfrm flipH="1" flipV="1">
              <a:off x="9086237" y="2632075"/>
              <a:ext cx="10477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E02E740E-7B23-4BB2-AAB7-DF155EEF4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9899" y="2136776"/>
              <a:ext cx="1660525" cy="110966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lIns="83077" tIns="43200" rIns="83077" bIns="43200">
              <a:spAutoFit/>
            </a:bodyPr>
            <a:lstStyle/>
            <a:p>
              <a:pPr>
                <a:tabLst>
                  <a:tab pos="260845" algn="l"/>
                </a:tabLst>
                <a:defRPr/>
              </a:pPr>
              <a:r>
                <a:rPr lang="en-GB" sz="831" dirty="0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6.1 	Plan Schedule Mgmt.</a:t>
              </a:r>
              <a:br>
                <a:rPr lang="en-GB" sz="831" dirty="0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</a:br>
              <a:r>
                <a:rPr lang="en-GB" sz="831" dirty="0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6.2 	Define Activities</a:t>
              </a:r>
              <a:br>
                <a:rPr lang="en-GB" sz="831" dirty="0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</a:br>
              <a:r>
                <a:rPr lang="en-GB" sz="831" dirty="0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6.3 	Sequence Activities</a:t>
              </a:r>
              <a:br>
                <a:rPr lang="en-GB" sz="831" dirty="0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</a:br>
              <a:r>
                <a:rPr lang="en-GB" sz="831" dirty="0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6.4	Estimate Activity 	Resources </a:t>
              </a:r>
              <a:br>
                <a:rPr lang="en-GB" sz="831" dirty="0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</a:br>
              <a:r>
                <a:rPr lang="en-GB" sz="831" dirty="0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6.5	Estimate Activity Duration</a:t>
              </a:r>
            </a:p>
            <a:p>
              <a:pPr>
                <a:tabLst>
                  <a:tab pos="260845" algn="l"/>
                </a:tabLst>
                <a:defRPr/>
              </a:pPr>
              <a:r>
                <a:rPr lang="en-GB" sz="831" dirty="0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6.6	Develop Schedule</a:t>
              </a:r>
            </a:p>
            <a:p>
              <a:pPr>
                <a:tabLst>
                  <a:tab pos="260845" algn="l"/>
                </a:tabLst>
                <a:defRPr/>
              </a:pPr>
              <a:r>
                <a:rPr lang="en-GB" sz="831" dirty="0">
                  <a:solidFill>
                    <a:srgbClr val="B6070A">
                      <a:lumMod val="60000"/>
                      <a:lumOff val="40000"/>
                    </a:srgbClr>
                  </a:solidFill>
                  <a:latin typeface="Arial" charset="0"/>
                </a:rPr>
                <a:t>6.7	Control Schedule</a:t>
              </a:r>
            </a:p>
          </p:txBody>
        </p:sp>
        <p:sp>
          <p:nvSpPr>
            <p:cNvPr id="35" name="Rechteck 25">
              <a:extLst>
                <a:ext uri="{FF2B5EF4-FFF2-40B4-BE49-F238E27FC236}">
                  <a16:creationId xmlns:a16="http://schemas.microsoft.com/office/drawing/2014/main" id="{9B8D5A68-B81A-4883-8AAE-A6C256E19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9899" y="3806825"/>
              <a:ext cx="1660525" cy="72548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lIns="83077" tIns="43200" rIns="83077" bIns="43200">
              <a:spAutoFit/>
            </a:bodyPr>
            <a:lstStyle/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9.1 	Plan Human Resource 	Mgmt.</a:t>
              </a:r>
              <a:br>
                <a:rPr lang="en-GB" sz="831">
                  <a:solidFill>
                    <a:srgbClr val="003258"/>
                  </a:solidFill>
                  <a:latin typeface="Arial" charset="0"/>
                </a:rPr>
              </a:br>
              <a:r>
                <a:rPr lang="en-GB" sz="831">
                  <a:solidFill>
                    <a:srgbClr val="00B050"/>
                  </a:solidFill>
                  <a:latin typeface="Arial" charset="0"/>
                </a:rPr>
                <a:t>9.2 	Acquire Project Team</a:t>
              </a:r>
              <a:br>
                <a:rPr lang="en-GB" sz="831">
                  <a:solidFill>
                    <a:srgbClr val="00B050"/>
                  </a:solidFill>
                  <a:latin typeface="Arial" charset="0"/>
                </a:rPr>
              </a:br>
              <a:r>
                <a:rPr lang="en-GB" sz="831">
                  <a:solidFill>
                    <a:srgbClr val="00B050"/>
                  </a:solidFill>
                  <a:latin typeface="Arial" charset="0"/>
                </a:rPr>
                <a:t>9.3 	Develop Project Team </a:t>
              </a:r>
            </a:p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00B050"/>
                  </a:solidFill>
                  <a:latin typeface="Arial" charset="0"/>
                </a:rPr>
                <a:t>9.4	Manage Project Team</a:t>
              </a: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FCD8A438-A55C-437E-BBD9-555A01574259}"/>
                </a:ext>
              </a:extLst>
            </p:cNvPr>
            <p:cNvSpPr/>
            <p:nvPr/>
          </p:nvSpPr>
          <p:spPr bwMode="auto">
            <a:xfrm>
              <a:off x="2496524" y="1357314"/>
              <a:ext cx="906463" cy="498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325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3077" tIns="16615" rIns="83077" bIns="43200"/>
            <a:lstStyle/>
            <a:p>
              <a:pPr algn="ctr" eaLnBrk="1" hangingPunct="1">
                <a:defRPr/>
              </a:pPr>
              <a:r>
                <a:rPr lang="en-GB" sz="1108">
                  <a:solidFill>
                    <a:srgbClr val="003258">
                      <a:lumMod val="75000"/>
                      <a:lumOff val="25000"/>
                    </a:srgbClr>
                  </a:solidFill>
                  <a:latin typeface="Arial" charset="0"/>
                </a:rPr>
                <a:t>Initiating</a:t>
              </a:r>
              <a:br>
                <a:rPr lang="en-GB" sz="1108">
                  <a:solidFill>
                    <a:srgbClr val="003258">
                      <a:lumMod val="75000"/>
                      <a:lumOff val="25000"/>
                    </a:srgbClr>
                  </a:solidFill>
                  <a:latin typeface="Arial" charset="0"/>
                </a:rPr>
              </a:br>
              <a:r>
                <a:rPr lang="en-GB" sz="1108">
                  <a:solidFill>
                    <a:srgbClr val="003258">
                      <a:lumMod val="75000"/>
                      <a:lumOff val="25000"/>
                    </a:srgbClr>
                  </a:solidFill>
                  <a:latin typeface="Arial" charset="0"/>
                </a:rPr>
                <a:t>Processes</a:t>
              </a: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4983AB5B-4681-4437-A330-1E1A46F80585}"/>
                </a:ext>
              </a:extLst>
            </p:cNvPr>
            <p:cNvSpPr/>
            <p:nvPr/>
          </p:nvSpPr>
          <p:spPr bwMode="auto">
            <a:xfrm>
              <a:off x="3617299" y="1357314"/>
              <a:ext cx="906463" cy="498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325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3077" tIns="16615" rIns="83077" bIns="43200"/>
            <a:lstStyle/>
            <a:p>
              <a:pPr algn="ctr" eaLnBrk="1" hangingPunct="1">
                <a:defRPr/>
              </a:pPr>
              <a:r>
                <a:rPr lang="en-GB" sz="1108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Planning</a:t>
              </a:r>
              <a:br>
                <a:rPr lang="en-GB" sz="1108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</a:br>
              <a:r>
                <a:rPr lang="en-GB" sz="1108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Processes</a:t>
              </a: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F8B32B2D-F83C-4CF4-911D-BACA35A30515}"/>
                </a:ext>
              </a:extLst>
            </p:cNvPr>
            <p:cNvSpPr/>
            <p:nvPr/>
          </p:nvSpPr>
          <p:spPr bwMode="auto">
            <a:xfrm>
              <a:off x="3075961" y="2214564"/>
              <a:ext cx="906462" cy="498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325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3077" tIns="16615" rIns="83077" bIns="43200"/>
            <a:lstStyle/>
            <a:p>
              <a:pPr algn="ctr" eaLnBrk="1" hangingPunct="1">
                <a:defRPr/>
              </a:pPr>
              <a:r>
                <a:rPr lang="en-GB" sz="1108">
                  <a:solidFill>
                    <a:srgbClr val="B6070A">
                      <a:lumMod val="60000"/>
                      <a:lumOff val="40000"/>
                    </a:srgbClr>
                  </a:solidFill>
                  <a:latin typeface="Arial" charset="0"/>
                </a:rPr>
                <a:t>Controlling</a:t>
              </a:r>
              <a:br>
                <a:rPr lang="en-GB" sz="1108">
                  <a:solidFill>
                    <a:srgbClr val="B6070A">
                      <a:lumMod val="60000"/>
                      <a:lumOff val="40000"/>
                    </a:srgbClr>
                  </a:solidFill>
                  <a:latin typeface="Arial" charset="0"/>
                </a:rPr>
              </a:br>
              <a:r>
                <a:rPr lang="en-GB" sz="1108">
                  <a:solidFill>
                    <a:srgbClr val="B6070A">
                      <a:lumMod val="60000"/>
                      <a:lumOff val="40000"/>
                    </a:srgbClr>
                  </a:solidFill>
                  <a:latin typeface="Arial" charset="0"/>
                </a:rPr>
                <a:t>Processes</a:t>
              </a: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C835C1DC-B30E-4A9C-9C54-8F3B42ED1FF3}"/>
                </a:ext>
              </a:extLst>
            </p:cNvPr>
            <p:cNvSpPr/>
            <p:nvPr/>
          </p:nvSpPr>
          <p:spPr bwMode="auto">
            <a:xfrm>
              <a:off x="4141174" y="2214564"/>
              <a:ext cx="906463" cy="498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325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3077" tIns="16615" rIns="83077" bIns="43200"/>
            <a:lstStyle/>
            <a:p>
              <a:pPr algn="ctr" eaLnBrk="1" hangingPunct="1">
                <a:defRPr/>
              </a:pPr>
              <a:r>
                <a:rPr lang="en-GB" sz="1108">
                  <a:solidFill>
                    <a:srgbClr val="00B050"/>
                  </a:solidFill>
                  <a:latin typeface="Arial" charset="0"/>
                </a:rPr>
                <a:t>Executing</a:t>
              </a:r>
              <a:br>
                <a:rPr lang="en-GB" sz="1108">
                  <a:solidFill>
                    <a:srgbClr val="00B050"/>
                  </a:solidFill>
                  <a:latin typeface="Arial" charset="0"/>
                </a:rPr>
              </a:br>
              <a:r>
                <a:rPr lang="en-GB" sz="1108">
                  <a:solidFill>
                    <a:srgbClr val="00B050"/>
                  </a:solidFill>
                  <a:latin typeface="Arial" charset="0"/>
                </a:rPr>
                <a:t>Processes</a:t>
              </a: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DDF09229-6B9E-4A58-8B52-1BEE8C3B141B}"/>
                </a:ext>
              </a:extLst>
            </p:cNvPr>
            <p:cNvSpPr/>
            <p:nvPr/>
          </p:nvSpPr>
          <p:spPr bwMode="auto">
            <a:xfrm>
              <a:off x="3636349" y="3073401"/>
              <a:ext cx="906463" cy="498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325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3077" tIns="16615" rIns="83077" bIns="43200"/>
            <a:lstStyle/>
            <a:p>
              <a:pPr algn="ctr" eaLnBrk="1" hangingPunct="1">
                <a:defRPr/>
              </a:pPr>
              <a:r>
                <a:rPr lang="en-GB" sz="1108">
                  <a:solidFill>
                    <a:srgbClr val="003258"/>
                  </a:solidFill>
                  <a:latin typeface="Arial" charset="0"/>
                </a:rPr>
                <a:t>Closing</a:t>
              </a:r>
              <a:br>
                <a:rPr lang="en-GB" sz="1108">
                  <a:solidFill>
                    <a:srgbClr val="003258"/>
                  </a:solidFill>
                  <a:latin typeface="Arial" charset="0"/>
                </a:rPr>
              </a:br>
              <a:r>
                <a:rPr lang="en-GB" sz="1108">
                  <a:solidFill>
                    <a:srgbClr val="003258"/>
                  </a:solidFill>
                  <a:latin typeface="Arial" charset="0"/>
                </a:rPr>
                <a:t>Processes</a:t>
              </a:r>
            </a:p>
          </p:txBody>
        </p:sp>
        <p:cxnSp>
          <p:nvCxnSpPr>
            <p:cNvPr id="8229" name="Gerade Verbindung mit Pfeil 53">
              <a:extLst>
                <a:ext uri="{FF2B5EF4-FFF2-40B4-BE49-F238E27FC236}">
                  <a16:creationId xmlns:a16="http://schemas.microsoft.com/office/drawing/2014/main" id="{AD6F8ACD-1AD0-4062-8025-001D2AB405F9}"/>
                </a:ext>
              </a:extLst>
            </p:cNvPr>
            <p:cNvCxnSpPr>
              <a:cxnSpLocks noChangeShapeType="1"/>
              <a:stCxn id="36" idx="6"/>
              <a:endCxn id="37" idx="2"/>
            </p:cNvCxnSpPr>
            <p:nvPr/>
          </p:nvCxnSpPr>
          <p:spPr bwMode="auto">
            <a:xfrm>
              <a:off x="3402986" y="1606550"/>
              <a:ext cx="214312" cy="1588"/>
            </a:xfrm>
            <a:prstGeom prst="straightConnector1">
              <a:avLst/>
            </a:prstGeom>
            <a:noFill/>
            <a:ln w="12700" algn="ctr">
              <a:solidFill>
                <a:srgbClr val="00325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0" name="Gerade Verbindung mit Pfeil 55">
              <a:extLst>
                <a:ext uri="{FF2B5EF4-FFF2-40B4-BE49-F238E27FC236}">
                  <a16:creationId xmlns:a16="http://schemas.microsoft.com/office/drawing/2014/main" id="{FC476F6B-385E-47FF-A953-F5B187504A22}"/>
                </a:ext>
              </a:extLst>
            </p:cNvPr>
            <p:cNvCxnSpPr>
              <a:cxnSpLocks noChangeShapeType="1"/>
              <a:stCxn id="38" idx="0"/>
              <a:endCxn id="37" idx="3"/>
            </p:cNvCxnSpPr>
            <p:nvPr/>
          </p:nvCxnSpPr>
          <p:spPr bwMode="auto">
            <a:xfrm flipV="1">
              <a:off x="3529986" y="1782763"/>
              <a:ext cx="220662" cy="431800"/>
            </a:xfrm>
            <a:prstGeom prst="straightConnector1">
              <a:avLst/>
            </a:prstGeom>
            <a:noFill/>
            <a:ln w="12700" algn="ctr">
              <a:solidFill>
                <a:srgbClr val="00325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1" name="Gerade Verbindung mit Pfeil 57">
              <a:extLst>
                <a:ext uri="{FF2B5EF4-FFF2-40B4-BE49-F238E27FC236}">
                  <a16:creationId xmlns:a16="http://schemas.microsoft.com/office/drawing/2014/main" id="{81C2EC31-6235-4AA7-8328-EA9EE246B296}"/>
                </a:ext>
              </a:extLst>
            </p:cNvPr>
            <p:cNvCxnSpPr>
              <a:cxnSpLocks noChangeShapeType="1"/>
              <a:stCxn id="37" idx="5"/>
              <a:endCxn id="39" idx="0"/>
            </p:cNvCxnSpPr>
            <p:nvPr/>
          </p:nvCxnSpPr>
          <p:spPr bwMode="auto">
            <a:xfrm>
              <a:off x="4391998" y="1782763"/>
              <a:ext cx="203200" cy="431800"/>
            </a:xfrm>
            <a:prstGeom prst="straightConnector1">
              <a:avLst/>
            </a:prstGeom>
            <a:noFill/>
            <a:ln w="12700" algn="ctr">
              <a:solidFill>
                <a:srgbClr val="00325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2" name="Gerade Verbindung mit Pfeil 59">
              <a:extLst>
                <a:ext uri="{FF2B5EF4-FFF2-40B4-BE49-F238E27FC236}">
                  <a16:creationId xmlns:a16="http://schemas.microsoft.com/office/drawing/2014/main" id="{C7D1BFA2-1150-4DFD-9F18-4A8662A59B76}"/>
                </a:ext>
              </a:extLst>
            </p:cNvPr>
            <p:cNvCxnSpPr>
              <a:cxnSpLocks noChangeShapeType="1"/>
              <a:stCxn id="39" idx="1"/>
              <a:endCxn id="38" idx="7"/>
            </p:cNvCxnSpPr>
            <p:nvPr/>
          </p:nvCxnSpPr>
          <p:spPr bwMode="auto">
            <a:xfrm flipH="1">
              <a:off x="3850661" y="2287588"/>
              <a:ext cx="423862" cy="0"/>
            </a:xfrm>
            <a:prstGeom prst="straightConnector1">
              <a:avLst/>
            </a:prstGeom>
            <a:noFill/>
            <a:ln w="12700" algn="ctr">
              <a:solidFill>
                <a:srgbClr val="00325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3" name="Gerade Verbindung mit Pfeil 61">
              <a:extLst>
                <a:ext uri="{FF2B5EF4-FFF2-40B4-BE49-F238E27FC236}">
                  <a16:creationId xmlns:a16="http://schemas.microsoft.com/office/drawing/2014/main" id="{283D2612-F960-4B42-9F1B-16D0E39BCE0E}"/>
                </a:ext>
              </a:extLst>
            </p:cNvPr>
            <p:cNvCxnSpPr>
              <a:cxnSpLocks noChangeShapeType="1"/>
              <a:stCxn id="38" idx="5"/>
              <a:endCxn id="39" idx="3"/>
            </p:cNvCxnSpPr>
            <p:nvPr/>
          </p:nvCxnSpPr>
          <p:spPr bwMode="auto">
            <a:xfrm>
              <a:off x="3850661" y="2640013"/>
              <a:ext cx="423862" cy="0"/>
            </a:xfrm>
            <a:prstGeom prst="straightConnector1">
              <a:avLst/>
            </a:prstGeom>
            <a:noFill/>
            <a:ln w="12700" algn="ctr">
              <a:solidFill>
                <a:srgbClr val="00325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4" name="Gerade Verbindung mit Pfeil 63">
              <a:extLst>
                <a:ext uri="{FF2B5EF4-FFF2-40B4-BE49-F238E27FC236}">
                  <a16:creationId xmlns:a16="http://schemas.microsoft.com/office/drawing/2014/main" id="{2603586D-9AA0-4424-B2E3-1347F0BDE8B2}"/>
                </a:ext>
              </a:extLst>
            </p:cNvPr>
            <p:cNvCxnSpPr>
              <a:cxnSpLocks noChangeShapeType="1"/>
              <a:stCxn id="38" idx="4"/>
              <a:endCxn id="40" idx="1"/>
            </p:cNvCxnSpPr>
            <p:nvPr/>
          </p:nvCxnSpPr>
          <p:spPr bwMode="auto">
            <a:xfrm>
              <a:off x="3529987" y="2713039"/>
              <a:ext cx="238125" cy="433387"/>
            </a:xfrm>
            <a:prstGeom prst="straightConnector1">
              <a:avLst/>
            </a:prstGeom>
            <a:noFill/>
            <a:ln w="12700" algn="ctr">
              <a:solidFill>
                <a:srgbClr val="00325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Text Box 24">
              <a:extLst>
                <a:ext uri="{FF2B5EF4-FFF2-40B4-BE49-F238E27FC236}">
                  <a16:creationId xmlns:a16="http://schemas.microsoft.com/office/drawing/2014/main" id="{D09DD6C6-976E-4353-A52C-9B134B2DE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323" y="6148389"/>
              <a:ext cx="37274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615" tIns="43200" rIns="83077" bIns="4320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10000"/>
                </a:spcAft>
                <a:buClr>
                  <a:srgbClr val="003258"/>
                </a:buClr>
                <a:buFont typeface="Wingdings" pitchFamily="2" charset="2"/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10000"/>
                </a:spcAft>
                <a:buClr>
                  <a:srgbClr val="003258"/>
                </a:buClr>
                <a:buFont typeface="Wingdings" pitchFamily="2" charset="2"/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10000"/>
                </a:spcAft>
                <a:buClr>
                  <a:srgbClr val="003258"/>
                </a:buClr>
                <a:buFont typeface="Wingdings" pitchFamily="2" charset="2"/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10000"/>
                </a:spcAft>
                <a:buClr>
                  <a:srgbClr val="003258"/>
                </a:buClr>
                <a:buFont typeface="Wingdings" pitchFamily="2" charset="2"/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738" b="0" i="1">
                  <a:solidFill>
                    <a:prstClr val="black"/>
                  </a:solidFill>
                </a:rPr>
                <a:t>Source: Project Management Institute</a:t>
              </a:r>
            </a:p>
          </p:txBody>
        </p:sp>
        <p:sp>
          <p:nvSpPr>
            <p:cNvPr id="48" name="Rechteck 12">
              <a:extLst>
                <a:ext uri="{FF2B5EF4-FFF2-40B4-BE49-F238E27FC236}">
                  <a16:creationId xmlns:a16="http://schemas.microsoft.com/office/drawing/2014/main" id="{308F389B-0D86-4B0F-A0E4-C90AB9658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249" y="4724401"/>
              <a:ext cx="1660525" cy="377825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lIns="83077" tIns="43200" rIns="83077" bIns="43200"/>
            <a:lstStyle/>
            <a:p>
              <a:pPr>
                <a:tabLst>
                  <a:tab pos="191971" algn="l"/>
                </a:tabLst>
                <a:defRPr/>
              </a:pPr>
              <a:r>
                <a:rPr lang="en-GB" sz="923">
                  <a:solidFill>
                    <a:prstClr val="white"/>
                  </a:solidFill>
                  <a:latin typeface="Arial" charset="0"/>
                </a:rPr>
                <a:t>10. Project Commu-</a:t>
              </a:r>
              <a:br>
                <a:rPr lang="en-GB" sz="923">
                  <a:solidFill>
                    <a:prstClr val="white"/>
                  </a:solidFill>
                  <a:latin typeface="Arial" charset="0"/>
                </a:rPr>
              </a:br>
              <a:r>
                <a:rPr lang="en-GB" sz="923">
                  <a:solidFill>
                    <a:prstClr val="white"/>
                  </a:solidFill>
                  <a:latin typeface="Arial" charset="0"/>
                </a:rPr>
                <a:t>	nications Managem.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55AF82C1-780B-43B3-8519-025B78A1F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249" y="5089526"/>
              <a:ext cx="1660525" cy="9636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03258"/>
              </a:solidFill>
              <a:round/>
              <a:headEnd/>
              <a:tailEnd/>
            </a:ln>
          </p:spPr>
          <p:txBody>
            <a:bodyPr wrap="none" lIns="83077" tIns="43200" rIns="83077" bIns="43200"/>
            <a:lstStyle/>
            <a:p>
              <a:pPr>
                <a:tabLst>
                  <a:tab pos="260845" algn="l"/>
                </a:tabLst>
                <a:defRPr/>
              </a:pPr>
              <a:r>
                <a:rPr lang="en-GB" sz="831">
                  <a:solidFill>
                    <a:srgbClr val="FFE600">
                      <a:lumMod val="50000"/>
                    </a:srgbClr>
                  </a:solidFill>
                  <a:latin typeface="Arial" charset="0"/>
                </a:rPr>
                <a:t>10.1 	Plan Communication Mgmt</a:t>
              </a:r>
              <a:r>
                <a:rPr lang="en-GB" sz="831">
                  <a:solidFill>
                    <a:srgbClr val="003258"/>
                  </a:solidFill>
                  <a:latin typeface="Arial" charset="0"/>
                </a:rPr>
                <a:t>.</a:t>
              </a:r>
              <a:br>
                <a:rPr lang="en-GB" sz="831">
                  <a:solidFill>
                    <a:srgbClr val="003258"/>
                  </a:solidFill>
                  <a:latin typeface="Arial" charset="0"/>
                </a:rPr>
              </a:br>
              <a:r>
                <a:rPr lang="en-GB" sz="831">
                  <a:solidFill>
                    <a:srgbClr val="00B050"/>
                  </a:solidFill>
                  <a:latin typeface="Arial" charset="0"/>
                </a:rPr>
                <a:t>10.2 	Manage Communications</a:t>
              </a:r>
              <a:br>
                <a:rPr lang="en-GB" sz="831">
                  <a:solidFill>
                    <a:srgbClr val="003258"/>
                  </a:solidFill>
                  <a:latin typeface="Arial" charset="0"/>
                </a:rPr>
              </a:br>
              <a:r>
                <a:rPr lang="en-GB" sz="831">
                  <a:solidFill>
                    <a:srgbClr val="B6070A">
                      <a:lumMod val="60000"/>
                      <a:lumOff val="40000"/>
                    </a:srgbClr>
                  </a:solidFill>
                  <a:latin typeface="Arial" charset="0"/>
                </a:rPr>
                <a:t>10.3 	Control Communications</a:t>
              </a:r>
            </a:p>
          </p:txBody>
        </p:sp>
        <p:cxnSp>
          <p:nvCxnSpPr>
            <p:cNvPr id="69" name="Gerade Verbindung 68">
              <a:extLst>
                <a:ext uri="{FF2B5EF4-FFF2-40B4-BE49-F238E27FC236}">
                  <a16:creationId xmlns:a16="http://schemas.microsoft.com/office/drawing/2014/main" id="{E711A0FD-49CB-4A10-83A4-EE3F7EE92F68}"/>
                </a:ext>
              </a:extLst>
            </p:cNvPr>
            <p:cNvCxnSpPr/>
            <p:nvPr/>
          </p:nvCxnSpPr>
          <p:spPr>
            <a:xfrm flipH="1">
              <a:off x="5014298" y="5503863"/>
              <a:ext cx="24923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Foliennummernplatzhalter 3">
            <a:extLst>
              <a:ext uri="{FF2B5EF4-FFF2-40B4-BE49-F238E27FC236}">
                <a16:creationId xmlns:a16="http://schemas.microsoft.com/office/drawing/2014/main" id="{800CCC8C-F5EA-459F-9755-F3609A00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4092F8-88B9-48E5-9B8F-3F206E5F35A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33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38084"/>
            <a:ext cx="9144000" cy="1578933"/>
          </a:xfrm>
        </p:spPr>
        <p:txBody>
          <a:bodyPr>
            <a:normAutofit fontScale="70000" lnSpcReduction="20000"/>
          </a:bodyPr>
          <a:lstStyle/>
          <a:p>
            <a:r>
              <a:rPr lang="en-US" sz="5900" b="1" dirty="0"/>
              <a:t>2.1 Project Leadership</a:t>
            </a:r>
          </a:p>
          <a:p>
            <a:pPr marL="685800" indent="-685800">
              <a:buFontTx/>
              <a:buChar char="-"/>
            </a:pPr>
            <a:r>
              <a:rPr lang="en-US" sz="2600" b="1" dirty="0"/>
              <a:t>Roles and Responsibilities of Project Managers</a:t>
            </a:r>
          </a:p>
          <a:p>
            <a:pPr marL="685800" indent="-685800">
              <a:buFontTx/>
              <a:buChar char="-"/>
            </a:pPr>
            <a:r>
              <a:rPr lang="en-US" sz="2600" b="1" dirty="0"/>
              <a:t>Project Management as a Leader-Intensive Profession</a:t>
            </a:r>
          </a:p>
          <a:p>
            <a:pPr marL="685800" indent="-685800">
              <a:buFontTx/>
              <a:buChar char="-"/>
            </a:pPr>
            <a:r>
              <a:rPr lang="en-US" sz="2600" b="1" dirty="0"/>
              <a:t>Project Management Professionalism </a:t>
            </a:r>
            <a:endParaRPr lang="en-US" altLang="en-US" sz="2600" b="1" dirty="0">
              <a:solidFill>
                <a:schemeClr val="tx1"/>
              </a:solidFill>
            </a:endParaRPr>
          </a:p>
        </p:txBody>
      </p:sp>
      <p:sp>
        <p:nvSpPr>
          <p:cNvPr id="13318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470F961-603F-4B99-BB29-7C325255B2FC}" type="slidenum">
              <a:rPr lang="en-US" altLang="en-US" sz="1200">
                <a:solidFill>
                  <a:schemeClr val="bg1"/>
                </a:solidFill>
                <a:ea typeface="MS Mincho" pitchFamily="49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 dirty="0">
              <a:solidFill>
                <a:schemeClr val="bg1"/>
              </a:solidFill>
              <a:ea typeface="MS Mincho" pitchFamily="49" charset="-128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BFE23E1-5A64-46FE-8A63-BBB528A01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0186"/>
            <a:ext cx="9144000" cy="1879600"/>
          </a:xfrm>
        </p:spPr>
        <p:txBody>
          <a:bodyPr>
            <a:normAutofit/>
          </a:bodyPr>
          <a:lstStyle/>
          <a:p>
            <a:r>
              <a:rPr lang="en-US" b="1" dirty="0"/>
              <a:t>2. Project Team and Management</a:t>
            </a:r>
            <a:endParaRPr lang="de-DE" dirty="0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D80D82BE-A4C8-4008-B3F0-EC4C7D0B1215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908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D2EFD910-F30E-4A95-8024-F96E9EF9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000" dirty="0"/>
              <a:t>PMI Certification - Prerequisites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C251DF97-9718-4DA3-B678-09C462771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580780"/>
              </p:ext>
            </p:extLst>
          </p:nvPr>
        </p:nvGraphicFramePr>
        <p:xfrm>
          <a:off x="2209800" y="1447800"/>
          <a:ext cx="7772400" cy="439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CAPM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PMP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Secondary degree (high school diploma, associate’s degree or the global equivalent) +</a:t>
                      </a:r>
                    </a:p>
                    <a:p>
                      <a:r>
                        <a:rPr lang="en-US" dirty="0"/>
                        <a:t>1,500 hours of project experience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Secondary degree (high school diploma, associate’s degree or the global equivalent) +</a:t>
                      </a:r>
                    </a:p>
                    <a:p>
                      <a:r>
                        <a:rPr lang="en-US" dirty="0"/>
                        <a:t>7,500 hours leading and directing projects +</a:t>
                      </a:r>
                    </a:p>
                    <a:p>
                      <a:r>
                        <a:rPr lang="en-US" dirty="0"/>
                        <a:t>35 hours of project management education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or: 23 hours of project management education completed by the time you sit for the exam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or: Four-year degree +</a:t>
                      </a:r>
                    </a:p>
                    <a:p>
                      <a:r>
                        <a:rPr lang="en-US" dirty="0"/>
                        <a:t>4,500 hours leading and directing projects +</a:t>
                      </a:r>
                    </a:p>
                    <a:p>
                      <a:r>
                        <a:rPr lang="en-US" dirty="0"/>
                        <a:t>35 hours of project management education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9B23892A-572C-40CE-984F-EB618A66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4092F8-88B9-48E5-9B8F-3F206E5F35A9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993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92D6EC19-AE25-42BF-8B48-A4772021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en-US" sz="4000" dirty="0" err="1"/>
              <a:t>PMI</a:t>
            </a:r>
            <a:r>
              <a:rPr lang="de-DE" altLang="en-US" sz="4000" dirty="0"/>
              <a:t> </a:t>
            </a:r>
            <a:r>
              <a:rPr lang="de-DE" altLang="en-US" sz="4000" dirty="0" err="1"/>
              <a:t>Certification</a:t>
            </a:r>
            <a:r>
              <a:rPr lang="de-DE" altLang="en-US" sz="4000" dirty="0"/>
              <a:t> - </a:t>
            </a:r>
            <a:r>
              <a:rPr lang="de-DE" altLang="en-US" sz="4000" dirty="0" err="1"/>
              <a:t>Process</a:t>
            </a:r>
            <a:endParaRPr lang="en-US" altLang="en-US" sz="4000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0E77A4F-F9CB-43EF-8581-56D3E7B7F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329056"/>
              </p:ext>
            </p:extLst>
          </p:nvPr>
        </p:nvGraphicFramePr>
        <p:xfrm>
          <a:off x="2209800" y="1447801"/>
          <a:ext cx="7772400" cy="28496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61">
                <a:tc>
                  <a:txBody>
                    <a:bodyPr/>
                    <a:lstStyle/>
                    <a:p>
                      <a:r>
                        <a:rPr lang="en-GB" sz="1800" noProof="0"/>
                        <a:t>CAPM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800" noProof="0"/>
                        <a:t>PMP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27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-  Register</a:t>
                      </a:r>
                      <a:r>
                        <a:rPr lang="en-GB" sz="1800" baseline="0" noProof="0" dirty="0"/>
                        <a:t> online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1800" noProof="0" dirty="0"/>
                        <a:t>Prove</a:t>
                      </a:r>
                      <a:r>
                        <a:rPr lang="en-GB" sz="1800" baseline="0" noProof="0" dirty="0"/>
                        <a:t> fulfilment of prerequisites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1800" noProof="0" dirty="0"/>
                        <a:t>Wait for confirmation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1800" noProof="0" dirty="0"/>
                        <a:t>Pay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1800" noProof="0" dirty="0"/>
                        <a:t>Schedule Test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1800" noProof="0" dirty="0"/>
                        <a:t>Take test</a:t>
                      </a:r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1">
                <a:tc>
                  <a:txBody>
                    <a:bodyPr/>
                    <a:lstStyle/>
                    <a:p>
                      <a:r>
                        <a:rPr lang="en-GB" sz="1800" noProof="0"/>
                        <a:t>MC Exam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800" noProof="0"/>
                        <a:t>MC Exam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1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Repeat Exam after 5 years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60 PDUs every 3 years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5F8F0783-B3F4-45D5-9764-B6A7D28B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4092F8-88B9-48E5-9B8F-3F206E5F35A9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071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8251F46-4FE7-42EA-9546-F249004BE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3" y="584202"/>
            <a:ext cx="7989887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 err="1"/>
              <a:t>IPMA</a:t>
            </a:r>
            <a:r>
              <a:rPr lang="en-US" altLang="en-US" sz="4000" dirty="0"/>
              <a:t> Certification- Processes</a:t>
            </a:r>
          </a:p>
        </p:txBody>
      </p:sp>
      <p:pic>
        <p:nvPicPr>
          <p:cNvPr id="11270" name="Picture 7">
            <a:extLst>
              <a:ext uri="{FF2B5EF4-FFF2-40B4-BE49-F238E27FC236}">
                <a16:creationId xmlns:a16="http://schemas.microsoft.com/office/drawing/2014/main" id="{EDEDB68B-69C9-4557-A8FF-D0CF6A46E5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2522" y="1276664"/>
            <a:ext cx="7379677" cy="4987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DB78774F-BA8A-455C-9BB5-8573A861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4092F8-88B9-48E5-9B8F-3F206E5F35A9}" type="slidenum">
              <a:rPr lang="hr-HR" smtClean="0"/>
              <a:t>22</a:t>
            </a:fld>
            <a:endParaRPr lang="hr-HR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57C58FF-50A3-42CA-BC15-C637712904CD}"/>
              </a:ext>
            </a:extLst>
          </p:cNvPr>
          <p:cNvSpPr/>
          <p:nvPr/>
        </p:nvSpPr>
        <p:spPr>
          <a:xfrm>
            <a:off x="8773022" y="5894944"/>
            <a:ext cx="2418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http://www.ipma.world</a:t>
            </a:r>
          </a:p>
        </p:txBody>
      </p:sp>
    </p:spTree>
    <p:extLst>
      <p:ext uri="{BB962C8B-B14F-4D97-AF65-F5344CB8AC3E}">
        <p14:creationId xmlns:p14="http://schemas.microsoft.com/office/powerpoint/2010/main" val="80329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90" y="1868487"/>
            <a:ext cx="10750549" cy="4670425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en-US" altLang="en-US" sz="2400" dirty="0"/>
              <a:t>Understand how project management is a </a:t>
            </a:r>
            <a:r>
              <a:rPr lang="en-US" altLang="ja-JP" sz="2400" dirty="0"/>
              <a:t>leader-intensive profession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en-US" altLang="en-US" sz="2400" dirty="0"/>
              <a:t>Distinguish between the role of a manager and the characteristics of a leader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en-US" sz="2400" dirty="0"/>
              <a:t>Be aware of career options and training possibilities</a:t>
            </a:r>
          </a:p>
        </p:txBody>
      </p:sp>
      <p:sp>
        <p:nvSpPr>
          <p:cNvPr id="66566" name="Foliennummernplatzhalt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18CF1C5-25FB-49B1-8BC2-0F06E2819236}" type="slidenum">
              <a:rPr lang="en-US" altLang="de-DE" sz="1200">
                <a:solidFill>
                  <a:schemeClr val="bg1"/>
                </a:solidFill>
                <a:ea typeface="MS Mincho" pitchFamily="49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de-DE" sz="1200">
              <a:solidFill>
                <a:schemeClr val="bg1"/>
              </a:solidFill>
              <a:ea typeface="MS Mincho" pitchFamily="49" charset="-128"/>
            </a:endParaRP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BC4D3BE6-C66D-4D3E-9990-E2D3C413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4092F8-88B9-48E5-9B8F-3F206E5F35A9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3992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DF4F5-3DDC-4B22-87F9-A2686421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F5FBB2-3486-4032-83A8-B383763E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24</a:t>
            </a:fld>
            <a:endParaRPr lang="hr-HR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A493ACAD-9E87-4B2E-88D8-86D083F06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775157"/>
              </p:ext>
            </p:extLst>
          </p:nvPr>
        </p:nvGraphicFramePr>
        <p:xfrm>
          <a:off x="678873" y="1537855"/>
          <a:ext cx="9933709" cy="4516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1922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01918-7D27-43E4-B6B2-CCAAAF1F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CD6773-2AF0-4CD3-BC4D-9812939C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de-DE" dirty="0" err="1">
                <a:ea typeface="MS Mincho" pitchFamily="49" charset="-128"/>
              </a:rPr>
              <a:t>Gobeli</a:t>
            </a:r>
            <a:r>
              <a:rPr lang="en-US" altLang="de-DE" dirty="0">
                <a:ea typeface="MS Mincho" pitchFamily="49" charset="-128"/>
              </a:rPr>
              <a:t>; Larson (1987): Relative Effectiveness of Different Project management Structures, Project Management Journal, 18 (2): 81:85. </a:t>
            </a:r>
          </a:p>
          <a:p>
            <a:r>
              <a:rPr lang="en-US" altLang="en-US" dirty="0" err="1"/>
              <a:t>Horine</a:t>
            </a:r>
            <a:r>
              <a:rPr lang="en-US" altLang="en-US" dirty="0"/>
              <a:t>, Greg (2013): </a:t>
            </a:r>
            <a:r>
              <a:rPr lang="en-US" altLang="en-US" i="1" dirty="0"/>
              <a:t>Absolute Beginner’s Guide to Project Management</a:t>
            </a:r>
            <a:r>
              <a:rPr lang="en-US" altLang="en-US" dirty="0"/>
              <a:t>, Que </a:t>
            </a:r>
            <a:r>
              <a:rPr lang="en-US" altLang="en-US" dirty="0" err="1"/>
              <a:t>Sams</a:t>
            </a:r>
            <a:r>
              <a:rPr lang="en-US" altLang="en-US" dirty="0"/>
              <a:t>/Pearson Education, 3</a:t>
            </a:r>
            <a:r>
              <a:rPr lang="en-US" altLang="en-US" baseline="30000" dirty="0"/>
              <a:t>rd</a:t>
            </a:r>
            <a:r>
              <a:rPr lang="en-US" altLang="en-US" dirty="0"/>
              <a:t> ed.</a:t>
            </a:r>
          </a:p>
          <a:p>
            <a:r>
              <a:rPr lang="en-US" altLang="en-US" dirty="0" err="1"/>
              <a:t>IPMA</a:t>
            </a:r>
            <a:r>
              <a:rPr lang="en-US" altLang="en-US" dirty="0"/>
              <a:t> (2017): </a:t>
            </a:r>
            <a:r>
              <a:rPr lang="en-US" altLang="en-US" dirty="0" err="1"/>
              <a:t>IPMA</a:t>
            </a:r>
            <a:r>
              <a:rPr lang="en-US" altLang="en-US" dirty="0"/>
              <a:t> Certification Process. </a:t>
            </a:r>
            <a:r>
              <a:rPr lang="de-DE" dirty="0"/>
              <a:t>http://www.ipma.world</a:t>
            </a:r>
          </a:p>
          <a:p>
            <a:r>
              <a:rPr lang="en-US" altLang="en-US" dirty="0"/>
              <a:t>Pinto, J. K. (2015): Project management. Achieving competitive advantage, Pearson Education, Harlow, Essex, 4</a:t>
            </a:r>
            <a:r>
              <a:rPr lang="en-US" altLang="en-US" baseline="30000" dirty="0"/>
              <a:t>th</a:t>
            </a:r>
            <a:r>
              <a:rPr lang="en-US" altLang="en-US" dirty="0"/>
              <a:t> ed.</a:t>
            </a:r>
          </a:p>
          <a:p>
            <a:r>
              <a:rPr lang="en-GB" altLang="en-US" dirty="0"/>
              <a:t>Project Management Institute </a:t>
            </a:r>
            <a:r>
              <a:rPr lang="en-US" dirty="0"/>
              <a:t>(2013): Talent Gap: Project Management through 2020, PMI Report.</a:t>
            </a:r>
          </a:p>
          <a:p>
            <a:r>
              <a:rPr lang="en-GB" altLang="en-US" dirty="0"/>
              <a:t>Project Management Institute (2013): A Guide to the Project Management Body of Knowledge: </a:t>
            </a:r>
            <a:r>
              <a:rPr lang="en-GB" altLang="en-US" dirty="0" err="1"/>
              <a:t>PMBOK</a:t>
            </a:r>
            <a:r>
              <a:rPr lang="en-GB" altLang="en-US" dirty="0"/>
              <a:t>(R) Guide, Project Management Institute; 5</a:t>
            </a:r>
            <a:r>
              <a:rPr lang="en-GB" altLang="en-US" baseline="30000" dirty="0"/>
              <a:t>th</a:t>
            </a:r>
            <a:r>
              <a:rPr lang="en-GB" altLang="en-US" dirty="0"/>
              <a:t> ed.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412B1A-5764-4218-96F8-8FC6B421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6681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89049-C780-486C-AE80-8CEDBDFB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Reading to Prepare for Next Class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931D90-1E3C-4DDC-8F16-93A2F2AE9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Oertig</a:t>
            </a:r>
            <a:r>
              <a:rPr lang="en-US" i="1" dirty="0"/>
              <a:t>, M., &amp; </a:t>
            </a:r>
            <a:r>
              <a:rPr lang="en-US" i="1" dirty="0" err="1"/>
              <a:t>Buergi</a:t>
            </a:r>
            <a:r>
              <a:rPr lang="en-US" i="1" dirty="0"/>
              <a:t>, T. (2006). The challenges of managing cross-cultural virtual project teams. Team Performance Management: An International Journal, 12(1/2), 23-30.</a:t>
            </a:r>
            <a:endParaRPr lang="de-DE" dirty="0"/>
          </a:p>
          <a:p>
            <a:r>
              <a:rPr lang="en-US" i="1" dirty="0"/>
              <a:t>Rees-Caldwell, K., &amp; </a:t>
            </a:r>
            <a:r>
              <a:rPr lang="en-US" i="1" dirty="0" err="1"/>
              <a:t>Pinnington</a:t>
            </a:r>
            <a:r>
              <a:rPr lang="en-US" i="1" dirty="0"/>
              <a:t>, A. H. (2013). National culture differences in project management: Comparing British and Arab project managers' perceptions of different planning areas. </a:t>
            </a:r>
            <a:r>
              <a:rPr lang="de-DE" i="1" dirty="0"/>
              <a:t>International Journal </a:t>
            </a:r>
            <a:r>
              <a:rPr lang="de-DE" i="1" dirty="0" err="1"/>
              <a:t>of</a:t>
            </a:r>
            <a:r>
              <a:rPr lang="de-DE" i="1" dirty="0"/>
              <a:t> Project Management, 31(2), 212-227.</a:t>
            </a:r>
          </a:p>
          <a:p>
            <a:r>
              <a:rPr lang="de-DE" b="1" i="1" u="sng" dirty="0"/>
              <a:t>Review </a:t>
            </a:r>
            <a:r>
              <a:rPr lang="de-DE" b="1" i="1" u="sng" dirty="0" err="1"/>
              <a:t>your</a:t>
            </a:r>
            <a:r>
              <a:rPr lang="de-DE" b="1" i="1" u="sng" dirty="0"/>
              <a:t> </a:t>
            </a:r>
            <a:r>
              <a:rPr lang="de-DE" b="1" i="1" u="sng" dirty="0" err="1"/>
              <a:t>knowldege</a:t>
            </a:r>
            <a:r>
              <a:rPr lang="de-DE" b="1" i="1" u="sng" dirty="0"/>
              <a:t> on </a:t>
            </a:r>
            <a:r>
              <a:rPr lang="de-DE" b="1" i="1" u="sng" dirty="0" err="1"/>
              <a:t>Intercultural</a:t>
            </a:r>
            <a:r>
              <a:rPr lang="de-DE" b="1" i="1" u="sng" dirty="0"/>
              <a:t> Management!</a:t>
            </a:r>
            <a:endParaRPr lang="de-DE" b="1" u="sng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4319B1-8A2B-4BB1-8DAE-60CF6124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147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38084"/>
            <a:ext cx="9144000" cy="1865866"/>
          </a:xfrm>
        </p:spPr>
        <p:txBody>
          <a:bodyPr>
            <a:normAutofit fontScale="70000" lnSpcReduction="20000"/>
          </a:bodyPr>
          <a:lstStyle/>
          <a:p>
            <a:r>
              <a:rPr lang="en-US" sz="5900" b="1" dirty="0"/>
              <a:t>2.2 Team Management</a:t>
            </a:r>
          </a:p>
          <a:p>
            <a:pPr marL="685800" indent="-685800">
              <a:buFontTx/>
              <a:buChar char="-"/>
            </a:pPr>
            <a:r>
              <a:rPr lang="en-US" sz="2600" b="1" dirty="0"/>
              <a:t>Roles and Responsibilities of Team Members</a:t>
            </a:r>
          </a:p>
          <a:p>
            <a:pPr marL="685800" indent="-685800">
              <a:buFontTx/>
              <a:buChar char="-"/>
            </a:pPr>
            <a:r>
              <a:rPr lang="en-US" sz="2600" b="1" dirty="0"/>
              <a:t>Team Development</a:t>
            </a:r>
          </a:p>
          <a:p>
            <a:pPr marL="685800" indent="-685800">
              <a:buFontTx/>
              <a:buChar char="-"/>
            </a:pPr>
            <a:r>
              <a:rPr lang="en-US" sz="2600" b="1" dirty="0"/>
              <a:t>Team Roles</a:t>
            </a:r>
          </a:p>
          <a:p>
            <a:pPr marL="685800" indent="-685800">
              <a:buFontTx/>
              <a:buChar char="-"/>
            </a:pPr>
            <a:r>
              <a:rPr lang="en-US" altLang="en-US" sz="2600" b="1" dirty="0">
                <a:solidFill>
                  <a:schemeClr val="tx1"/>
                </a:solidFill>
              </a:rPr>
              <a:t>Teams in Transition</a:t>
            </a:r>
          </a:p>
        </p:txBody>
      </p:sp>
      <p:sp>
        <p:nvSpPr>
          <p:cNvPr id="13318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470F961-603F-4B99-BB29-7C325255B2FC}" type="slidenum">
              <a:rPr lang="en-US" altLang="en-US" sz="1200">
                <a:solidFill>
                  <a:schemeClr val="bg1"/>
                </a:solidFill>
                <a:ea typeface="MS Mincho" pitchFamily="49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200">
              <a:solidFill>
                <a:schemeClr val="bg1"/>
              </a:solidFill>
              <a:ea typeface="MS Mincho" pitchFamily="49" charset="-128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BFE23E1-5A64-46FE-8A63-BBB528A01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0186"/>
            <a:ext cx="9144000" cy="1879600"/>
          </a:xfrm>
        </p:spPr>
        <p:txBody>
          <a:bodyPr>
            <a:normAutofit/>
          </a:bodyPr>
          <a:lstStyle/>
          <a:p>
            <a:r>
              <a:rPr lang="en-US" b="1" dirty="0"/>
              <a:t>2. Project Team and Management</a:t>
            </a:r>
            <a:endParaRPr lang="de-DE" dirty="0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D80D82BE-A4C8-4008-B3F0-EC4C7D0B1215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4057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Inhaltsplatzhalter 1"/>
          <p:cNvSpPr>
            <a:spLocks noGrp="1"/>
          </p:cNvSpPr>
          <p:nvPr>
            <p:ph idx="1"/>
          </p:nvPr>
        </p:nvSpPr>
        <p:spPr>
          <a:xfrm>
            <a:off x="791633" y="1219200"/>
            <a:ext cx="10363200" cy="4419600"/>
          </a:xfrm>
        </p:spPr>
        <p:txBody>
          <a:bodyPr/>
          <a:lstStyle/>
          <a:p>
            <a:pPr marL="0" indent="0">
              <a:lnSpc>
                <a:spcPct val="130000"/>
              </a:lnSpc>
              <a:buFont typeface="Times" pitchFamily="1" charset="0"/>
              <a:buNone/>
              <a:defRPr/>
            </a:pPr>
            <a:r>
              <a:rPr lang="en-US" b="1" dirty="0">
                <a:latin typeface="+mj-lt"/>
                <a:ea typeface="+mn-ea"/>
              </a:rPr>
              <a:t> </a:t>
            </a:r>
            <a:r>
              <a:rPr lang="en-US" dirty="0">
                <a:latin typeface="+mj-lt"/>
                <a:ea typeface="+mn-ea"/>
              </a:rPr>
              <a:t>Module-accompanying study-test-performance </a:t>
            </a:r>
          </a:p>
          <a:p>
            <a:pPr lvl="1">
              <a:lnSpc>
                <a:spcPct val="130000"/>
              </a:lnSpc>
              <a:buFont typeface="Times" pitchFamily="1" charset="0"/>
              <a:buChar char="•"/>
              <a:defRPr/>
            </a:pPr>
            <a:r>
              <a:rPr lang="en-US" altLang="en-US" dirty="0">
                <a:latin typeface="+mj-lt"/>
                <a:ea typeface="+mn-ea"/>
              </a:rPr>
              <a:t>P</a:t>
            </a:r>
            <a:r>
              <a:rPr lang="en-US" altLang="en-US" dirty="0">
                <a:latin typeface="+mj-lt"/>
                <a:ea typeface="+mn-ea"/>
                <a:cs typeface="+mn-cs"/>
              </a:rPr>
              <a:t>rojec</a:t>
            </a:r>
            <a:r>
              <a:rPr lang="en-US" altLang="en-US" dirty="0">
                <a:latin typeface="+mj-lt"/>
                <a:ea typeface="+mn-ea"/>
              </a:rPr>
              <a:t>t group work (5 students per team)</a:t>
            </a:r>
          </a:p>
          <a:p>
            <a:pPr lvl="2">
              <a:lnSpc>
                <a:spcPct val="130000"/>
              </a:lnSpc>
              <a:buFont typeface="Times" pitchFamily="1" charset="0"/>
              <a:buChar char="•"/>
              <a:defRPr/>
            </a:pPr>
            <a:r>
              <a:rPr lang="en-US" altLang="en-US" dirty="0">
                <a:latin typeface="+mj-lt"/>
                <a:ea typeface="+mn-ea"/>
              </a:rPr>
              <a:t>Written project plan (incl. 6 tools: WBS, stakeholder analysis, time plan, budget plan, risk management, and monitoring plan; + Team reflection)</a:t>
            </a:r>
          </a:p>
          <a:p>
            <a:pPr lvl="3">
              <a:lnSpc>
                <a:spcPct val="130000"/>
              </a:lnSpc>
              <a:buFont typeface="Times" pitchFamily="1" charset="0"/>
              <a:buChar char="•"/>
              <a:defRPr/>
            </a:pPr>
            <a:r>
              <a:rPr lang="en-US" dirty="0">
                <a:latin typeface="+mj-lt"/>
                <a:ea typeface="+mn-ea"/>
              </a:rPr>
              <a:t>80% of final grade</a:t>
            </a:r>
          </a:p>
          <a:p>
            <a:pPr lvl="3">
              <a:lnSpc>
                <a:spcPct val="130000"/>
              </a:lnSpc>
              <a:buFont typeface="Times" pitchFamily="1" charset="0"/>
              <a:buChar char="•"/>
              <a:defRPr/>
            </a:pPr>
            <a:r>
              <a:rPr lang="en-US" dirty="0">
                <a:latin typeface="+mj-lt"/>
                <a:ea typeface="+mn-ea"/>
              </a:rPr>
              <a:t>Final due date:</a:t>
            </a:r>
          </a:p>
          <a:p>
            <a:pPr lvl="2">
              <a:lnSpc>
                <a:spcPct val="130000"/>
              </a:lnSpc>
              <a:buFont typeface="Times" pitchFamily="1" charset="0"/>
              <a:buChar char="•"/>
              <a:defRPr/>
            </a:pPr>
            <a:r>
              <a:rPr lang="en-US" altLang="en-US" dirty="0">
                <a:latin typeface="+mj-lt"/>
                <a:ea typeface="+mn-ea"/>
              </a:rPr>
              <a:t>Project pitch</a:t>
            </a:r>
          </a:p>
          <a:p>
            <a:pPr lvl="3">
              <a:lnSpc>
                <a:spcPct val="130000"/>
              </a:lnSpc>
              <a:buFont typeface="Times" pitchFamily="1" charset="0"/>
              <a:buChar char="•"/>
              <a:defRPr/>
            </a:pPr>
            <a:r>
              <a:rPr lang="en-US" altLang="en-US" dirty="0">
                <a:latin typeface="+mj-lt"/>
                <a:ea typeface="+mn-ea"/>
              </a:rPr>
              <a:t>20% of final grade</a:t>
            </a:r>
          </a:p>
          <a:p>
            <a:pPr lvl="3">
              <a:lnSpc>
                <a:spcPct val="130000"/>
              </a:lnSpc>
              <a:buFont typeface="Times" pitchFamily="1" charset="0"/>
              <a:buChar char="•"/>
              <a:defRPr/>
            </a:pPr>
            <a:r>
              <a:rPr lang="en-US" altLang="en-US" dirty="0">
                <a:latin typeface="+mj-lt"/>
                <a:ea typeface="+mn-ea"/>
              </a:rPr>
              <a:t>*Insert Date* (Everyone needs to be present)</a:t>
            </a:r>
          </a:p>
        </p:txBody>
      </p:sp>
      <p:sp>
        <p:nvSpPr>
          <p:cNvPr id="12293" name="Titel 4"/>
          <p:cNvSpPr>
            <a:spLocks noGrp="1"/>
          </p:cNvSpPr>
          <p:nvPr>
            <p:ph type="title"/>
          </p:nvPr>
        </p:nvSpPr>
        <p:spPr>
          <a:xfrm>
            <a:off x="914400" y="476250"/>
            <a:ext cx="10363200" cy="762000"/>
          </a:xfrm>
        </p:spPr>
        <p:txBody>
          <a:bodyPr/>
          <a:lstStyle/>
          <a:p>
            <a:r>
              <a:rPr lang="de-DE" altLang="en-US" b="1" dirty="0">
                <a:latin typeface="+mj-lt"/>
              </a:rPr>
              <a:t>Examination</a:t>
            </a:r>
            <a:endParaRPr lang="en-US" altLang="en-US" b="1" dirty="0">
              <a:latin typeface="+mj-lt"/>
            </a:endParaRPr>
          </a:p>
        </p:txBody>
      </p:sp>
      <p:sp>
        <p:nvSpPr>
          <p:cNvPr id="12294" name="Foliennummernplatzhalter 5"/>
          <p:cNvSpPr>
            <a:spLocks noGrp="1"/>
          </p:cNvSpPr>
          <p:nvPr>
            <p:ph type="sldNum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chemeClr val="bg1">
                  <a:lumMod val="65000"/>
                </a:schemeClr>
              </a:solidFill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997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D84FC-12CC-446C-A85A-56307D1C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familiar</a:t>
            </a:r>
            <a:r>
              <a:rPr lang="de-DE" dirty="0"/>
              <a:t>?</a:t>
            </a:r>
          </a:p>
        </p:txBody>
      </p:sp>
      <p:pic>
        <p:nvPicPr>
          <p:cNvPr id="5" name="Onlinemedien 4" title="Project Management">
            <a:hlinkClick r:id="" action="ppaction://media"/>
            <a:extLst>
              <a:ext uri="{FF2B5EF4-FFF2-40B4-BE49-F238E27FC236}">
                <a16:creationId xmlns:a16="http://schemas.microsoft.com/office/drawing/2014/main" id="{B874E1EE-FA6D-453D-9567-19152390B23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4C5AF1-C0F0-416B-9438-1179D666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29</a:t>
            </a:fld>
            <a:endParaRPr lang="hr-HR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116E849-2C56-4B64-9D9D-ABED3FD1D8B3}"/>
              </a:ext>
            </a:extLst>
          </p:cNvPr>
          <p:cNvSpPr txBox="1"/>
          <p:nvPr/>
        </p:nvSpPr>
        <p:spPr>
          <a:xfrm>
            <a:off x="500743" y="5573486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5"/>
              </a:rPr>
              <a:t>Video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84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90" y="1868487"/>
            <a:ext cx="10750549" cy="4670425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en-US" altLang="en-US" sz="2400" dirty="0"/>
              <a:t>Understand how project management is a </a:t>
            </a:r>
            <a:r>
              <a:rPr lang="en-US" altLang="ja-JP" sz="2400" dirty="0"/>
              <a:t>leader-intensive profession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en-US" altLang="en-US" sz="2400" dirty="0"/>
              <a:t>Distinguish between the role of a manager and the characteristics of a leader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en-US" sz="2400" dirty="0"/>
              <a:t>Be aware of career options and training possibilities</a:t>
            </a:r>
          </a:p>
        </p:txBody>
      </p:sp>
      <p:sp>
        <p:nvSpPr>
          <p:cNvPr id="66566" name="Foliennummernplatzhalt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18CF1C5-25FB-49B1-8BC2-0F06E2819236}" type="slidenum">
              <a:rPr lang="en-US" altLang="de-DE" sz="1200">
                <a:solidFill>
                  <a:schemeClr val="bg1"/>
                </a:solidFill>
                <a:ea typeface="MS Mincho" pitchFamily="49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de-DE" sz="1200" dirty="0">
              <a:solidFill>
                <a:schemeClr val="bg1"/>
              </a:solidFill>
              <a:ea typeface="MS Mincho" pitchFamily="49" charset="-128"/>
            </a:endParaRP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BC4D3BE6-C66D-4D3E-9990-E2D3C413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4092F8-88B9-48E5-9B8F-3F206E5F35A9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4779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957A7-3953-4C5E-A9DF-06D49DD86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Roles and Responsibilities of Team Members</a:t>
            </a:r>
            <a:endParaRPr lang="de-DE" sz="4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817200-46C5-4A03-BB9B-AAF63F62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30</a:t>
            </a:fld>
            <a:endParaRPr lang="hr-HR"/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C560D779-3AE4-4CAA-82A2-1EF9EEF53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23492" y="2125519"/>
            <a:ext cx="5357450" cy="3624650"/>
          </a:xfrm>
        </p:spPr>
      </p:pic>
    </p:spTree>
    <p:extLst>
      <p:ext uri="{BB962C8B-B14F-4D97-AF65-F5344CB8AC3E}">
        <p14:creationId xmlns:p14="http://schemas.microsoft.com/office/powerpoint/2010/main" val="249304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What is the role of a project manager?</a:t>
            </a:r>
          </a:p>
        </p:txBody>
      </p:sp>
      <p:pic>
        <p:nvPicPr>
          <p:cNvPr id="64515" name="Inhaltsplatzhalter 9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367" y="1937763"/>
            <a:ext cx="3888400" cy="3581888"/>
          </a:xfrm>
        </p:spPr>
      </p:pic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80B73804-08D6-4997-BDF6-DDCE2D35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4092F8-88B9-48E5-9B8F-3F206E5F35A9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5155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de-DE" sz="4000" dirty="0"/>
              <a:t>Roles of Project Managers</a:t>
            </a:r>
          </a:p>
        </p:txBody>
      </p:sp>
      <p:pic>
        <p:nvPicPr>
          <p:cNvPr id="67591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574" y="1401984"/>
            <a:ext cx="8430684" cy="4741862"/>
          </a:xfrm>
          <a:prstGeom prst="rect">
            <a:avLst/>
          </a:prstGeom>
        </p:spPr>
      </p:pic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5228A2D9-E2C6-4CC7-9AB5-2F690DCF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4092F8-88B9-48E5-9B8F-3F206E5F35A9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10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de-DE" sz="4000" dirty="0"/>
              <a:t>Skills of Project Managers</a:t>
            </a:r>
          </a:p>
        </p:txBody>
      </p:sp>
      <p:sp>
        <p:nvSpPr>
          <p:cNvPr id="70661" name="Foliennummernplatzhalt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2CD2C3E-AB8D-49AE-A2D8-B9D9C2E81187}" type="slidenum">
              <a:rPr lang="en-US" altLang="de-DE" sz="1200">
                <a:solidFill>
                  <a:schemeClr val="bg1"/>
                </a:solidFill>
                <a:ea typeface="MS Mincho" pitchFamily="49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de-DE" sz="1200">
              <a:solidFill>
                <a:schemeClr val="bg1"/>
              </a:solidFill>
              <a:ea typeface="MS Mincho" pitchFamily="49" charset="-128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F60C761B-0CD6-430B-A103-85712C3DF1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3900274"/>
              </p:ext>
            </p:extLst>
          </p:nvPr>
        </p:nvGraphicFramePr>
        <p:xfrm>
          <a:off x="838201" y="1488558"/>
          <a:ext cx="10283456" cy="464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3002D6B6-CF91-4FD0-B62D-0996A68E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4092F8-88B9-48E5-9B8F-3F206E5F35A9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3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Differences Between Managers and Leaders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37567" y="2383282"/>
            <a:ext cx="304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ea typeface="MS Mincho" pitchFamily="49" charset="-128"/>
              </a:rPr>
              <a:t>Project management is </a:t>
            </a:r>
            <a:r>
              <a:rPr lang="en-US" altLang="en-US" i="1" u="sng" dirty="0">
                <a:ea typeface="MS Mincho" pitchFamily="49" charset="-128"/>
              </a:rPr>
              <a:t>leader</a:t>
            </a:r>
            <a:r>
              <a:rPr lang="en-US" altLang="en-US" i="1" dirty="0">
                <a:ea typeface="MS Mincho" pitchFamily="49" charset="-128"/>
              </a:rPr>
              <a:t> intensive!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FF880B4B-E6D9-440F-A272-8BA69CA2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4092F8-88B9-48E5-9B8F-3F206E5F35A9}" type="slidenum">
              <a:rPr lang="hr-HR" smtClean="0"/>
              <a:t>7</a:t>
            </a:fld>
            <a:endParaRPr lang="hr-HR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AC80336-2660-4666-9B9E-F4A522A44A1A}"/>
              </a:ext>
            </a:extLst>
          </p:cNvPr>
          <p:cNvSpPr/>
          <p:nvPr/>
        </p:nvSpPr>
        <p:spPr>
          <a:xfrm>
            <a:off x="10287000" y="5916442"/>
            <a:ext cx="1488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050" dirty="0"/>
              <a:t>Source: Pinto (2015).</a:t>
            </a:r>
            <a:endParaRPr lang="en-US" sz="1050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23556454-49FA-448B-801A-8C7E811A8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92753"/>
              </p:ext>
            </p:extLst>
          </p:nvPr>
        </p:nvGraphicFramePr>
        <p:xfrm>
          <a:off x="-305569" y="1310085"/>
          <a:ext cx="10287769" cy="4860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42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3" name="Picture 2" descr="http://projectmanagementhacks.com/wp-content/uploads/2015/09/PMI-Talent-Triangle_2015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" t="12851" r="542" b="577"/>
          <a:stretch/>
        </p:blipFill>
        <p:spPr bwMode="auto">
          <a:xfrm>
            <a:off x="2544234" y="1600200"/>
            <a:ext cx="6493933" cy="432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99346622-F27B-4E86-ABE1-CD2038EA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4092F8-88B9-48E5-9B8F-3F206E5F35A9}" type="slidenum">
              <a:rPr lang="hr-HR" smtClean="0"/>
              <a:t>8</a:t>
            </a:fld>
            <a:endParaRPr lang="hr-HR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891A511-5222-4FCA-B546-AAC3845A98F0}"/>
              </a:ext>
            </a:extLst>
          </p:cNvPr>
          <p:cNvSpPr/>
          <p:nvPr/>
        </p:nvSpPr>
        <p:spPr>
          <a:xfrm>
            <a:off x="9257514" y="5773500"/>
            <a:ext cx="1449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www.pmi.org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76BA27B-217E-45E8-B847-6699E1698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48" y="652854"/>
            <a:ext cx="9154583" cy="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269" tIns="41134" rIns="82269" bIns="41134"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404041"/>
                </a:solidFill>
                <a:latin typeface="+mj-lt"/>
                <a:ea typeface="Adobe Fan Heiti Std B" panose="020B0700000000000000" pitchFamily="34" charset="-128"/>
                <a:cs typeface="+mj-cs"/>
              </a:rPr>
              <a:t>Talent Triangle (According to PMI)</a:t>
            </a:r>
          </a:p>
        </p:txBody>
      </p:sp>
    </p:spTree>
    <p:extLst>
      <p:ext uri="{BB962C8B-B14F-4D97-AF65-F5344CB8AC3E}">
        <p14:creationId xmlns:p14="http://schemas.microsoft.com/office/powerpoint/2010/main" val="254406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CD3300-D73F-4183-B092-9E11AE23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9</a:t>
            </a:fld>
            <a:endParaRPr lang="hr-HR"/>
          </a:p>
        </p:txBody>
      </p:sp>
      <p:pic>
        <p:nvPicPr>
          <p:cNvPr id="3" name="4HdjKSfORck">
            <a:hlinkClick r:id="" action="ppaction://media"/>
            <a:extLst>
              <a:ext uri="{FF2B5EF4-FFF2-40B4-BE49-F238E27FC236}">
                <a16:creationId xmlns:a16="http://schemas.microsoft.com/office/drawing/2014/main" id="{5AF52A2A-686D-45AB-A9A8-03D302A447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43200" y="1450172"/>
            <a:ext cx="6315739" cy="473680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E81A5D9-D61C-4852-A0F8-A772DAE9F6A2}"/>
              </a:ext>
            </a:extLst>
          </p:cNvPr>
          <p:cNvSpPr/>
          <p:nvPr/>
        </p:nvSpPr>
        <p:spPr>
          <a:xfrm>
            <a:off x="722269" y="752330"/>
            <a:ext cx="6331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404041"/>
                </a:solidFill>
                <a:latin typeface="+mj-lt"/>
                <a:ea typeface="Adobe Fan Heiti Std B" panose="020B0700000000000000" pitchFamily="34" charset="-128"/>
                <a:cs typeface="+mj-cs"/>
              </a:rPr>
              <a:t>The Project Leadership Matrix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F23A1-874A-47D8-B1F1-2D5A2C41DE32}"/>
              </a:ext>
            </a:extLst>
          </p:cNvPr>
          <p:cNvSpPr txBox="1"/>
          <p:nvPr/>
        </p:nvSpPr>
        <p:spPr>
          <a:xfrm>
            <a:off x="1055076" y="5451231"/>
            <a:ext cx="89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5"/>
              </a:rPr>
              <a:t>Video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1057679"/>
      </p:ext>
    </p:extLst>
  </p:cSld>
  <p:clrMapOvr>
    <a:masterClrMapping/>
  </p:clrMapOvr>
</p:sld>
</file>

<file path=ppt/theme/theme1.xml><?xml version="1.0" encoding="utf-8"?>
<a:theme xmlns:a="http://schemas.openxmlformats.org/drawingml/2006/main" name="C.2.1_Project Manage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DD96114-6485-4712-A2E5-F80BEEB2F904}" vid="{E763CF33-CB39-41AA-926E-C2936AC4905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C.2.1_Project Management</Template>
  <TotalTime>0</TotalTime>
  <Words>2302</Words>
  <Application>Microsoft Office PowerPoint</Application>
  <PresentationFormat>Breitbild</PresentationFormat>
  <Paragraphs>428</Paragraphs>
  <Slides>30</Slides>
  <Notes>21</Notes>
  <HiddenSlides>0</HiddenSlides>
  <MMClips>2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2" baseType="lpstr">
      <vt:lpstr>Adobe Fan Heiti Std B</vt:lpstr>
      <vt:lpstr>MS Mincho</vt:lpstr>
      <vt:lpstr>Arial</vt:lpstr>
      <vt:lpstr>Calibri</vt:lpstr>
      <vt:lpstr>Calibri Light</vt:lpstr>
      <vt:lpstr>Corbel</vt:lpstr>
      <vt:lpstr>Times</vt:lpstr>
      <vt:lpstr>Times New Roman</vt:lpstr>
      <vt:lpstr>Verdana</vt:lpstr>
      <vt:lpstr>Wingdings</vt:lpstr>
      <vt:lpstr>C.2.1_Project Management</vt:lpstr>
      <vt:lpstr>ClipArt</vt:lpstr>
      <vt:lpstr>Project Management</vt:lpstr>
      <vt:lpstr>2. Project Team and Management</vt:lpstr>
      <vt:lpstr>Learning Objectives</vt:lpstr>
      <vt:lpstr>What is the role of a project manager?</vt:lpstr>
      <vt:lpstr>Roles of Project Managers</vt:lpstr>
      <vt:lpstr>Skills of Project Managers</vt:lpstr>
      <vt:lpstr>Differences Between Managers and Leaders</vt:lpstr>
      <vt:lpstr>PowerPoint-Präsentation</vt:lpstr>
      <vt:lpstr>PowerPoint-Präsentation</vt:lpstr>
      <vt:lpstr>Choosing the Appropriate Project Management Structure</vt:lpstr>
      <vt:lpstr>Manager‘s Perceptions of Effectiveness of Various Structures on Project Success </vt:lpstr>
      <vt:lpstr>The Project Management Office</vt:lpstr>
      <vt:lpstr>PowerPoint-Präsentation</vt:lpstr>
      <vt:lpstr>Project Success Rates</vt:lpstr>
      <vt:lpstr>Exercise: Why do projects go wrong?</vt:lpstr>
      <vt:lpstr>Why are projects important?</vt:lpstr>
      <vt:lpstr>Five Dimensions of Professionalism</vt:lpstr>
      <vt:lpstr>Project Management Certification - Types</vt:lpstr>
      <vt:lpstr>Project Management Body of Knowledge (PMBoK) </vt:lpstr>
      <vt:lpstr>PMI Certification - Prerequisites</vt:lpstr>
      <vt:lpstr>PMI Certification - Process</vt:lpstr>
      <vt:lpstr>IPMA Certification- Processes</vt:lpstr>
      <vt:lpstr>Learning Objectives</vt:lpstr>
      <vt:lpstr>Summary</vt:lpstr>
      <vt:lpstr>References</vt:lpstr>
      <vt:lpstr>Additional Reading to Prepare for Next Class </vt:lpstr>
      <vt:lpstr>2. Project Team and Management</vt:lpstr>
      <vt:lpstr>Examination</vt:lpstr>
      <vt:lpstr>Does this sound familiar?</vt:lpstr>
      <vt:lpstr>Roles and Responsibilities of Team Members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Tine</dc:creator>
  <cp:lastModifiedBy>Tine</cp:lastModifiedBy>
  <cp:revision>50</cp:revision>
  <dcterms:created xsi:type="dcterms:W3CDTF">2017-07-06T07:32:09Z</dcterms:created>
  <dcterms:modified xsi:type="dcterms:W3CDTF">2019-09-27T16:16:32Z</dcterms:modified>
</cp:coreProperties>
</file>