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377" r:id="rId2"/>
    <p:sldId id="364" r:id="rId3"/>
    <p:sldId id="358" r:id="rId4"/>
    <p:sldId id="362" r:id="rId5"/>
    <p:sldId id="282" r:id="rId6"/>
    <p:sldId id="363" r:id="rId7"/>
    <p:sldId id="290" r:id="rId8"/>
    <p:sldId id="286" r:id="rId9"/>
    <p:sldId id="291" r:id="rId10"/>
    <p:sldId id="287" r:id="rId11"/>
    <p:sldId id="283" r:id="rId12"/>
    <p:sldId id="302" r:id="rId13"/>
    <p:sldId id="288" r:id="rId14"/>
    <p:sldId id="289" r:id="rId15"/>
    <p:sldId id="298" r:id="rId16"/>
    <p:sldId id="378" r:id="rId17"/>
    <p:sldId id="365" r:id="rId18"/>
    <p:sldId id="379" r:id="rId19"/>
    <p:sldId id="300" r:id="rId20"/>
    <p:sldId id="367" r:id="rId21"/>
    <p:sldId id="340" r:id="rId22"/>
    <p:sldId id="366" r:id="rId23"/>
    <p:sldId id="370" r:id="rId24"/>
    <p:sldId id="339" r:id="rId25"/>
    <p:sldId id="369" r:id="rId26"/>
    <p:sldId id="368" r:id="rId27"/>
    <p:sldId id="371" r:id="rId28"/>
    <p:sldId id="372" r:id="rId29"/>
    <p:sldId id="293" r:id="rId30"/>
    <p:sldId id="336" r:id="rId31"/>
    <p:sldId id="331" r:id="rId32"/>
    <p:sldId id="376" r:id="rId33"/>
    <p:sldId id="385" r:id="rId34"/>
    <p:sldId id="332" r:id="rId35"/>
    <p:sldId id="276" r:id="rId36"/>
    <p:sldId id="359" r:id="rId37"/>
    <p:sldId id="278" r:id="rId38"/>
    <p:sldId id="386" r:id="rId39"/>
    <p:sldId id="333" r:id="rId40"/>
    <p:sldId id="387" r:id="rId41"/>
    <p:sldId id="346" r:id="rId42"/>
    <p:sldId id="342" r:id="rId43"/>
    <p:sldId id="360" r:id="rId44"/>
    <p:sldId id="344" r:id="rId45"/>
    <p:sldId id="345" r:id="rId46"/>
    <p:sldId id="304" r:id="rId47"/>
    <p:sldId id="384" r:id="rId48"/>
    <p:sldId id="354" r:id="rId49"/>
    <p:sldId id="352" r:id="rId50"/>
    <p:sldId id="347" r:id="rId51"/>
    <p:sldId id="348" r:id="rId52"/>
    <p:sldId id="349" r:id="rId53"/>
    <p:sldId id="380" r:id="rId54"/>
    <p:sldId id="299" r:id="rId55"/>
    <p:sldId id="353" r:id="rId56"/>
    <p:sldId id="381" r:id="rId57"/>
    <p:sldId id="355" r:id="rId58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A48"/>
    <a:srgbClr val="6082D3"/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4" autoAdjust="0"/>
    <p:restoredTop sz="95223" autoAdjust="0"/>
  </p:normalViewPr>
  <p:slideViewPr>
    <p:cSldViewPr snapToGrid="0">
      <p:cViewPr varScale="1">
        <p:scale>
          <a:sx n="65" d="100"/>
          <a:sy n="65" d="100"/>
        </p:scale>
        <p:origin x="87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-2688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2901BC-6856-43A5-8D6F-2F8CE9129095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98E5610-65DA-4A6F-AFF9-63D7817871E9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dirty="0"/>
            <a:t>Case Study</a:t>
          </a:r>
        </a:p>
      </dgm:t>
    </dgm:pt>
    <dgm:pt modelId="{CFEE405B-3F0C-44EB-ABB7-A01E92621A9C}" type="parTrans" cxnId="{E789104E-0BE2-409F-9BB3-2E0542601767}">
      <dgm:prSet/>
      <dgm:spPr/>
      <dgm:t>
        <a:bodyPr/>
        <a:lstStyle/>
        <a:p>
          <a:endParaRPr lang="de-DE"/>
        </a:p>
      </dgm:t>
    </dgm:pt>
    <dgm:pt modelId="{44CFE1DF-6C87-48A8-AA31-2AF13465CAC6}" type="sibTrans" cxnId="{E789104E-0BE2-409F-9BB3-2E0542601767}">
      <dgm:prSet/>
      <dgm:spPr/>
      <dgm:t>
        <a:bodyPr/>
        <a:lstStyle/>
        <a:p>
          <a:endParaRPr lang="de-DE"/>
        </a:p>
      </dgm:t>
    </dgm:pt>
    <dgm:pt modelId="{42036EC0-F9C1-4328-A921-19844744DE76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600" noProof="0" dirty="0"/>
            <a:t>Issues/ problems?</a:t>
          </a:r>
        </a:p>
      </dgm:t>
    </dgm:pt>
    <dgm:pt modelId="{913C2590-1D82-4C99-AAB7-4D8AF54E1EBA}" type="parTrans" cxnId="{FEAB3E98-4EDB-4A13-849C-C5B74D563C4E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de-DE"/>
        </a:p>
      </dgm:t>
    </dgm:pt>
    <dgm:pt modelId="{A246FD9E-5BBC-48A5-8D8C-2E48A4606E53}" type="sibTrans" cxnId="{FEAB3E98-4EDB-4A13-849C-C5B74D563C4E}">
      <dgm:prSet/>
      <dgm:spPr/>
      <dgm:t>
        <a:bodyPr/>
        <a:lstStyle/>
        <a:p>
          <a:endParaRPr lang="de-DE"/>
        </a:p>
      </dgm:t>
    </dgm:pt>
    <dgm:pt modelId="{39A97FFE-4220-4029-8B10-553455414588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600" noProof="0" dirty="0"/>
            <a:t>Structure?</a:t>
          </a:r>
        </a:p>
      </dgm:t>
    </dgm:pt>
    <dgm:pt modelId="{CDD19023-569D-4B8A-B709-E69C0C403ED1}" type="parTrans" cxnId="{C69A994D-966E-4279-A402-150EFA8FB6EA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de-DE"/>
        </a:p>
      </dgm:t>
    </dgm:pt>
    <dgm:pt modelId="{C5BB27B1-9397-4D65-981E-688D8A814B95}" type="sibTrans" cxnId="{C69A994D-966E-4279-A402-150EFA8FB6EA}">
      <dgm:prSet/>
      <dgm:spPr/>
      <dgm:t>
        <a:bodyPr/>
        <a:lstStyle/>
        <a:p>
          <a:endParaRPr lang="de-DE"/>
        </a:p>
      </dgm:t>
    </dgm:pt>
    <dgm:pt modelId="{856D2756-EBFA-4A0B-8540-33FD32BDD7C1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800" noProof="0"/>
            <a:t>Your tasks?</a:t>
          </a:r>
        </a:p>
      </dgm:t>
    </dgm:pt>
    <dgm:pt modelId="{BEB7152D-9CC0-43AA-BA20-0A1895141FB0}" type="parTrans" cxnId="{976110A9-7EA1-4027-8621-84A33903B634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de-DE"/>
        </a:p>
      </dgm:t>
    </dgm:pt>
    <dgm:pt modelId="{9AC18901-F8F4-45B2-B377-62E1BD7C630A}" type="sibTrans" cxnId="{976110A9-7EA1-4027-8621-84A33903B634}">
      <dgm:prSet/>
      <dgm:spPr/>
      <dgm:t>
        <a:bodyPr/>
        <a:lstStyle/>
        <a:p>
          <a:endParaRPr lang="de-DE"/>
        </a:p>
      </dgm:t>
    </dgm:pt>
    <dgm:pt modelId="{C0CDE432-C748-42D9-B16B-42273F4D6C3E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sz="2800" dirty="0"/>
            <a:t>Fun?</a:t>
          </a:r>
        </a:p>
      </dgm:t>
    </dgm:pt>
    <dgm:pt modelId="{406729B0-1482-45B1-8CBF-1ADCDE2B09F2}" type="parTrans" cxnId="{C5EEF77F-84FF-4CCE-B051-BD18C25067DE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de-DE"/>
        </a:p>
      </dgm:t>
    </dgm:pt>
    <dgm:pt modelId="{8BCF7E16-6F14-430D-8D2F-1AD7C04E94DF}" type="sibTrans" cxnId="{C5EEF77F-84FF-4CCE-B051-BD18C25067DE}">
      <dgm:prSet/>
      <dgm:spPr/>
      <dgm:t>
        <a:bodyPr/>
        <a:lstStyle/>
        <a:p>
          <a:endParaRPr lang="de-DE"/>
        </a:p>
      </dgm:t>
    </dgm:pt>
    <dgm:pt modelId="{11E5B9BD-E40D-4737-AB14-A60F5FF9D996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800" noProof="0" dirty="0"/>
            <a:t>Which course?</a:t>
          </a:r>
        </a:p>
      </dgm:t>
    </dgm:pt>
    <dgm:pt modelId="{F2AFCBAB-6B7C-4D45-9D71-1EA17BA6D95A}" type="parTrans" cxnId="{C6AA442D-4D90-47BC-865F-515815233B00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de-DE"/>
        </a:p>
      </dgm:t>
    </dgm:pt>
    <dgm:pt modelId="{F3EC4B89-34D1-4621-8E9B-404387C604E8}" type="sibTrans" cxnId="{C6AA442D-4D90-47BC-865F-515815233B00}">
      <dgm:prSet/>
      <dgm:spPr/>
      <dgm:t>
        <a:bodyPr/>
        <a:lstStyle/>
        <a:p>
          <a:endParaRPr lang="de-DE"/>
        </a:p>
      </dgm:t>
    </dgm:pt>
    <dgm:pt modelId="{22D3B9FA-7B98-4C67-9CAD-A4411E4948D3}" type="pres">
      <dgm:prSet presAssocID="{2F2901BC-6856-43A5-8D6F-2F8CE912909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CC29BAE-22BB-4EB4-8D0A-726ACCD64DB0}" type="pres">
      <dgm:prSet presAssocID="{D98E5610-65DA-4A6F-AFF9-63D7817871E9}" presName="centerShape" presStyleLbl="node0" presStyleIdx="0" presStyleCnt="1"/>
      <dgm:spPr/>
    </dgm:pt>
    <dgm:pt modelId="{5B92C739-CDD4-4E9B-B54B-96F57E659353}" type="pres">
      <dgm:prSet presAssocID="{F2AFCBAB-6B7C-4D45-9D71-1EA17BA6D95A}" presName="parTrans" presStyleLbl="sibTrans2D1" presStyleIdx="0" presStyleCnt="5"/>
      <dgm:spPr/>
    </dgm:pt>
    <dgm:pt modelId="{4854C4BA-2100-41C6-B33D-4718A76564EC}" type="pres">
      <dgm:prSet presAssocID="{F2AFCBAB-6B7C-4D45-9D71-1EA17BA6D95A}" presName="connectorText" presStyleLbl="sibTrans2D1" presStyleIdx="0" presStyleCnt="5"/>
      <dgm:spPr/>
    </dgm:pt>
    <dgm:pt modelId="{AF65717E-AAF4-4F75-A2A4-952C23AA82AA}" type="pres">
      <dgm:prSet presAssocID="{11E5B9BD-E40D-4737-AB14-A60F5FF9D996}" presName="node" presStyleLbl="node1" presStyleIdx="0" presStyleCnt="5" custScaleX="135454" custScaleY="119999" custRadScaleRad="102585">
        <dgm:presLayoutVars>
          <dgm:bulletEnabled val="1"/>
        </dgm:presLayoutVars>
      </dgm:prSet>
      <dgm:spPr/>
    </dgm:pt>
    <dgm:pt modelId="{75B6D090-BCD4-4388-B24A-24D125EFCFE4}" type="pres">
      <dgm:prSet presAssocID="{913C2590-1D82-4C99-AAB7-4D8AF54E1EBA}" presName="parTrans" presStyleLbl="sibTrans2D1" presStyleIdx="1" presStyleCnt="5"/>
      <dgm:spPr/>
    </dgm:pt>
    <dgm:pt modelId="{28DD3BF8-57B6-4C71-9A3B-4161C5E5E042}" type="pres">
      <dgm:prSet presAssocID="{913C2590-1D82-4C99-AAB7-4D8AF54E1EBA}" presName="connectorText" presStyleLbl="sibTrans2D1" presStyleIdx="1" presStyleCnt="5"/>
      <dgm:spPr/>
    </dgm:pt>
    <dgm:pt modelId="{ED07FF67-66F2-414D-B0FE-13CC88526FB6}" type="pres">
      <dgm:prSet presAssocID="{42036EC0-F9C1-4328-A921-19844744DE76}" presName="node" presStyleLbl="node1" presStyleIdx="1" presStyleCnt="5" custScaleX="132454" custScaleY="123338">
        <dgm:presLayoutVars>
          <dgm:bulletEnabled val="1"/>
        </dgm:presLayoutVars>
      </dgm:prSet>
      <dgm:spPr/>
    </dgm:pt>
    <dgm:pt modelId="{5CEBA80B-83C2-4CB1-8D80-71E35C701AC9}" type="pres">
      <dgm:prSet presAssocID="{CDD19023-569D-4B8A-B709-E69C0C403ED1}" presName="parTrans" presStyleLbl="sibTrans2D1" presStyleIdx="2" presStyleCnt="5"/>
      <dgm:spPr/>
    </dgm:pt>
    <dgm:pt modelId="{CB1C878B-4F99-4BAD-9DB0-75FFF34C0E9A}" type="pres">
      <dgm:prSet presAssocID="{CDD19023-569D-4B8A-B709-E69C0C403ED1}" presName="connectorText" presStyleLbl="sibTrans2D1" presStyleIdx="2" presStyleCnt="5"/>
      <dgm:spPr/>
    </dgm:pt>
    <dgm:pt modelId="{43548D53-7435-461A-8F33-606E0D9F46E8}" type="pres">
      <dgm:prSet presAssocID="{39A97FFE-4220-4029-8B10-553455414588}" presName="node" presStyleLbl="node1" presStyleIdx="2" presStyleCnt="5" custScaleX="133241" custScaleY="131440">
        <dgm:presLayoutVars>
          <dgm:bulletEnabled val="1"/>
        </dgm:presLayoutVars>
      </dgm:prSet>
      <dgm:spPr/>
    </dgm:pt>
    <dgm:pt modelId="{697824C0-0380-4464-B9B2-D2B9A31FE08A}" type="pres">
      <dgm:prSet presAssocID="{BEB7152D-9CC0-43AA-BA20-0A1895141FB0}" presName="parTrans" presStyleLbl="sibTrans2D1" presStyleIdx="3" presStyleCnt="5"/>
      <dgm:spPr/>
    </dgm:pt>
    <dgm:pt modelId="{B0FE5478-72A4-4956-975B-524FA839326C}" type="pres">
      <dgm:prSet presAssocID="{BEB7152D-9CC0-43AA-BA20-0A1895141FB0}" presName="connectorText" presStyleLbl="sibTrans2D1" presStyleIdx="3" presStyleCnt="5"/>
      <dgm:spPr/>
    </dgm:pt>
    <dgm:pt modelId="{7D5BD63F-06C9-403C-90CD-A3651334FFA0}" type="pres">
      <dgm:prSet presAssocID="{856D2756-EBFA-4A0B-8540-33FD32BDD7C1}" presName="node" presStyleLbl="node1" presStyleIdx="3" presStyleCnt="5" custScaleX="121834" custScaleY="118391">
        <dgm:presLayoutVars>
          <dgm:bulletEnabled val="1"/>
        </dgm:presLayoutVars>
      </dgm:prSet>
      <dgm:spPr/>
    </dgm:pt>
    <dgm:pt modelId="{ADAB0BD4-9B6C-478A-BD1E-8D99C1CB8D21}" type="pres">
      <dgm:prSet presAssocID="{406729B0-1482-45B1-8CBF-1ADCDE2B09F2}" presName="parTrans" presStyleLbl="sibTrans2D1" presStyleIdx="4" presStyleCnt="5"/>
      <dgm:spPr/>
    </dgm:pt>
    <dgm:pt modelId="{D3E99591-4CAE-436B-8581-F44CCDBCA4A9}" type="pres">
      <dgm:prSet presAssocID="{406729B0-1482-45B1-8CBF-1ADCDE2B09F2}" presName="connectorText" presStyleLbl="sibTrans2D1" presStyleIdx="4" presStyleCnt="5"/>
      <dgm:spPr/>
    </dgm:pt>
    <dgm:pt modelId="{2D3EF424-75B8-47DE-B100-0BD6F54CCBA3}" type="pres">
      <dgm:prSet presAssocID="{C0CDE432-C748-42D9-B16B-42273F4D6C3E}" presName="node" presStyleLbl="node1" presStyleIdx="4" presStyleCnt="5" custScaleX="106507" custScaleY="97192">
        <dgm:presLayoutVars>
          <dgm:bulletEnabled val="1"/>
        </dgm:presLayoutVars>
      </dgm:prSet>
      <dgm:spPr/>
    </dgm:pt>
  </dgm:ptLst>
  <dgm:cxnLst>
    <dgm:cxn modelId="{79526D13-4C9A-41DD-9F08-50EE81A2AFE1}" type="presOf" srcId="{42036EC0-F9C1-4328-A921-19844744DE76}" destId="{ED07FF67-66F2-414D-B0FE-13CC88526FB6}" srcOrd="0" destOrd="0" presId="urn:microsoft.com/office/officeart/2005/8/layout/radial5"/>
    <dgm:cxn modelId="{F2E51515-5AA2-49AC-9C98-4AAD6ADF1594}" type="presOf" srcId="{BEB7152D-9CC0-43AA-BA20-0A1895141FB0}" destId="{B0FE5478-72A4-4956-975B-524FA839326C}" srcOrd="1" destOrd="0" presId="urn:microsoft.com/office/officeart/2005/8/layout/radial5"/>
    <dgm:cxn modelId="{C6AA442D-4D90-47BC-865F-515815233B00}" srcId="{D98E5610-65DA-4A6F-AFF9-63D7817871E9}" destId="{11E5B9BD-E40D-4737-AB14-A60F5FF9D996}" srcOrd="0" destOrd="0" parTransId="{F2AFCBAB-6B7C-4D45-9D71-1EA17BA6D95A}" sibTransId="{F3EC4B89-34D1-4621-8E9B-404387C604E8}"/>
    <dgm:cxn modelId="{FE49C939-6CAE-4FD4-8E46-CECFC289B25F}" type="presOf" srcId="{11E5B9BD-E40D-4737-AB14-A60F5FF9D996}" destId="{AF65717E-AAF4-4F75-A2A4-952C23AA82AA}" srcOrd="0" destOrd="0" presId="urn:microsoft.com/office/officeart/2005/8/layout/radial5"/>
    <dgm:cxn modelId="{95EC7C5B-42C4-47A3-BFAA-4211176D3E8E}" type="presOf" srcId="{39A97FFE-4220-4029-8B10-553455414588}" destId="{43548D53-7435-461A-8F33-606E0D9F46E8}" srcOrd="0" destOrd="0" presId="urn:microsoft.com/office/officeart/2005/8/layout/radial5"/>
    <dgm:cxn modelId="{26AB714A-40B5-4389-96FC-0A231B26778E}" type="presOf" srcId="{D98E5610-65DA-4A6F-AFF9-63D7817871E9}" destId="{FCC29BAE-22BB-4EB4-8D0A-726ACCD64DB0}" srcOrd="0" destOrd="0" presId="urn:microsoft.com/office/officeart/2005/8/layout/radial5"/>
    <dgm:cxn modelId="{96DF714A-016F-42A8-A777-743D94A7E993}" type="presOf" srcId="{BEB7152D-9CC0-43AA-BA20-0A1895141FB0}" destId="{697824C0-0380-4464-B9B2-D2B9A31FE08A}" srcOrd="0" destOrd="0" presId="urn:microsoft.com/office/officeart/2005/8/layout/radial5"/>
    <dgm:cxn modelId="{900CF56B-EC9D-49E7-AB03-38BFBDB788CF}" type="presOf" srcId="{856D2756-EBFA-4A0B-8540-33FD32BDD7C1}" destId="{7D5BD63F-06C9-403C-90CD-A3651334FFA0}" srcOrd="0" destOrd="0" presId="urn:microsoft.com/office/officeart/2005/8/layout/radial5"/>
    <dgm:cxn modelId="{DE0E294D-7CE4-4614-9FCD-02FF0022E922}" type="presOf" srcId="{C0CDE432-C748-42D9-B16B-42273F4D6C3E}" destId="{2D3EF424-75B8-47DE-B100-0BD6F54CCBA3}" srcOrd="0" destOrd="0" presId="urn:microsoft.com/office/officeart/2005/8/layout/radial5"/>
    <dgm:cxn modelId="{C69A994D-966E-4279-A402-150EFA8FB6EA}" srcId="{D98E5610-65DA-4A6F-AFF9-63D7817871E9}" destId="{39A97FFE-4220-4029-8B10-553455414588}" srcOrd="2" destOrd="0" parTransId="{CDD19023-569D-4B8A-B709-E69C0C403ED1}" sibTransId="{C5BB27B1-9397-4D65-981E-688D8A814B95}"/>
    <dgm:cxn modelId="{E789104E-0BE2-409F-9BB3-2E0542601767}" srcId="{2F2901BC-6856-43A5-8D6F-2F8CE9129095}" destId="{D98E5610-65DA-4A6F-AFF9-63D7817871E9}" srcOrd="0" destOrd="0" parTransId="{CFEE405B-3F0C-44EB-ABB7-A01E92621A9C}" sibTransId="{44CFE1DF-6C87-48A8-AA31-2AF13465CAC6}"/>
    <dgm:cxn modelId="{EB557B4F-56B8-48CA-A37B-AFB0516D2524}" type="presOf" srcId="{F2AFCBAB-6B7C-4D45-9D71-1EA17BA6D95A}" destId="{5B92C739-CDD4-4E9B-B54B-96F57E659353}" srcOrd="0" destOrd="0" presId="urn:microsoft.com/office/officeart/2005/8/layout/radial5"/>
    <dgm:cxn modelId="{67883755-9C37-49EA-BDB0-F60438DB18C3}" type="presOf" srcId="{F2AFCBAB-6B7C-4D45-9D71-1EA17BA6D95A}" destId="{4854C4BA-2100-41C6-B33D-4718A76564EC}" srcOrd="1" destOrd="0" presId="urn:microsoft.com/office/officeart/2005/8/layout/radial5"/>
    <dgm:cxn modelId="{FF31A856-C0C0-41F1-AE72-693317CA495B}" type="presOf" srcId="{406729B0-1482-45B1-8CBF-1ADCDE2B09F2}" destId="{ADAB0BD4-9B6C-478A-BD1E-8D99C1CB8D21}" srcOrd="0" destOrd="0" presId="urn:microsoft.com/office/officeart/2005/8/layout/radial5"/>
    <dgm:cxn modelId="{C5EEF77F-84FF-4CCE-B051-BD18C25067DE}" srcId="{D98E5610-65DA-4A6F-AFF9-63D7817871E9}" destId="{C0CDE432-C748-42D9-B16B-42273F4D6C3E}" srcOrd="4" destOrd="0" parTransId="{406729B0-1482-45B1-8CBF-1ADCDE2B09F2}" sibTransId="{8BCF7E16-6F14-430D-8D2F-1AD7C04E94DF}"/>
    <dgm:cxn modelId="{912DB090-6BD3-4F5C-8288-C34568AA2053}" type="presOf" srcId="{913C2590-1D82-4C99-AAB7-4D8AF54E1EBA}" destId="{28DD3BF8-57B6-4C71-9A3B-4161C5E5E042}" srcOrd="1" destOrd="0" presId="urn:microsoft.com/office/officeart/2005/8/layout/radial5"/>
    <dgm:cxn modelId="{FEAB3E98-4EDB-4A13-849C-C5B74D563C4E}" srcId="{D98E5610-65DA-4A6F-AFF9-63D7817871E9}" destId="{42036EC0-F9C1-4328-A921-19844744DE76}" srcOrd="1" destOrd="0" parTransId="{913C2590-1D82-4C99-AAB7-4D8AF54E1EBA}" sibTransId="{A246FD9E-5BBC-48A5-8D8C-2E48A4606E53}"/>
    <dgm:cxn modelId="{DDAD0B9D-EA33-41C8-BC02-AA0AB882DD28}" type="presOf" srcId="{2F2901BC-6856-43A5-8D6F-2F8CE9129095}" destId="{22D3B9FA-7B98-4C67-9CAD-A4411E4948D3}" srcOrd="0" destOrd="0" presId="urn:microsoft.com/office/officeart/2005/8/layout/radial5"/>
    <dgm:cxn modelId="{976110A9-7EA1-4027-8621-84A33903B634}" srcId="{D98E5610-65DA-4A6F-AFF9-63D7817871E9}" destId="{856D2756-EBFA-4A0B-8540-33FD32BDD7C1}" srcOrd="3" destOrd="0" parTransId="{BEB7152D-9CC0-43AA-BA20-0A1895141FB0}" sibTransId="{9AC18901-F8F4-45B2-B377-62E1BD7C630A}"/>
    <dgm:cxn modelId="{C0B85DB0-141B-491A-82DB-CDD58FACDE89}" type="presOf" srcId="{CDD19023-569D-4B8A-B709-E69C0C403ED1}" destId="{5CEBA80B-83C2-4CB1-8D80-71E35C701AC9}" srcOrd="0" destOrd="0" presId="urn:microsoft.com/office/officeart/2005/8/layout/radial5"/>
    <dgm:cxn modelId="{381F43C9-0541-422D-B1BF-0718836EB72E}" type="presOf" srcId="{CDD19023-569D-4B8A-B709-E69C0C403ED1}" destId="{CB1C878B-4F99-4BAD-9DB0-75FFF34C0E9A}" srcOrd="1" destOrd="0" presId="urn:microsoft.com/office/officeart/2005/8/layout/radial5"/>
    <dgm:cxn modelId="{38A4DCCF-B6C4-459A-862D-4008F6956BA1}" type="presOf" srcId="{913C2590-1D82-4C99-AAB7-4D8AF54E1EBA}" destId="{75B6D090-BCD4-4388-B24A-24D125EFCFE4}" srcOrd="0" destOrd="0" presId="urn:microsoft.com/office/officeart/2005/8/layout/radial5"/>
    <dgm:cxn modelId="{F07516FE-8EE2-4097-B571-33726C66A9D5}" type="presOf" srcId="{406729B0-1482-45B1-8CBF-1ADCDE2B09F2}" destId="{D3E99591-4CAE-436B-8581-F44CCDBCA4A9}" srcOrd="1" destOrd="0" presId="urn:microsoft.com/office/officeart/2005/8/layout/radial5"/>
    <dgm:cxn modelId="{34480837-36B5-45F3-9CD6-F31FC457C595}" type="presParOf" srcId="{22D3B9FA-7B98-4C67-9CAD-A4411E4948D3}" destId="{FCC29BAE-22BB-4EB4-8D0A-726ACCD64DB0}" srcOrd="0" destOrd="0" presId="urn:microsoft.com/office/officeart/2005/8/layout/radial5"/>
    <dgm:cxn modelId="{6C9A9819-5BDC-43DE-9496-4E9D297A785A}" type="presParOf" srcId="{22D3B9FA-7B98-4C67-9CAD-A4411E4948D3}" destId="{5B92C739-CDD4-4E9B-B54B-96F57E659353}" srcOrd="1" destOrd="0" presId="urn:microsoft.com/office/officeart/2005/8/layout/radial5"/>
    <dgm:cxn modelId="{EA607E7C-C71B-46E6-A9D6-39FCF93DE9F2}" type="presParOf" srcId="{5B92C739-CDD4-4E9B-B54B-96F57E659353}" destId="{4854C4BA-2100-41C6-B33D-4718A76564EC}" srcOrd="0" destOrd="0" presId="urn:microsoft.com/office/officeart/2005/8/layout/radial5"/>
    <dgm:cxn modelId="{7EE71D7A-EFC8-44AB-A8C9-801214E1B661}" type="presParOf" srcId="{22D3B9FA-7B98-4C67-9CAD-A4411E4948D3}" destId="{AF65717E-AAF4-4F75-A2A4-952C23AA82AA}" srcOrd="2" destOrd="0" presId="urn:microsoft.com/office/officeart/2005/8/layout/radial5"/>
    <dgm:cxn modelId="{C3CE1632-567F-47F6-90FE-D616BF6EDF85}" type="presParOf" srcId="{22D3B9FA-7B98-4C67-9CAD-A4411E4948D3}" destId="{75B6D090-BCD4-4388-B24A-24D125EFCFE4}" srcOrd="3" destOrd="0" presId="urn:microsoft.com/office/officeart/2005/8/layout/radial5"/>
    <dgm:cxn modelId="{54E18889-7C26-4721-A128-5A2FA2DC3E7A}" type="presParOf" srcId="{75B6D090-BCD4-4388-B24A-24D125EFCFE4}" destId="{28DD3BF8-57B6-4C71-9A3B-4161C5E5E042}" srcOrd="0" destOrd="0" presId="urn:microsoft.com/office/officeart/2005/8/layout/radial5"/>
    <dgm:cxn modelId="{EC41AC71-E6B8-44BE-B983-4D4C6400C7C9}" type="presParOf" srcId="{22D3B9FA-7B98-4C67-9CAD-A4411E4948D3}" destId="{ED07FF67-66F2-414D-B0FE-13CC88526FB6}" srcOrd="4" destOrd="0" presId="urn:microsoft.com/office/officeart/2005/8/layout/radial5"/>
    <dgm:cxn modelId="{428E0928-9D8F-4289-B336-ACE1ED23668E}" type="presParOf" srcId="{22D3B9FA-7B98-4C67-9CAD-A4411E4948D3}" destId="{5CEBA80B-83C2-4CB1-8D80-71E35C701AC9}" srcOrd="5" destOrd="0" presId="urn:microsoft.com/office/officeart/2005/8/layout/radial5"/>
    <dgm:cxn modelId="{075059F1-C04B-4A6D-8BBF-01223DB9E65D}" type="presParOf" srcId="{5CEBA80B-83C2-4CB1-8D80-71E35C701AC9}" destId="{CB1C878B-4F99-4BAD-9DB0-75FFF34C0E9A}" srcOrd="0" destOrd="0" presId="urn:microsoft.com/office/officeart/2005/8/layout/radial5"/>
    <dgm:cxn modelId="{BB2BBD9C-66D2-4474-9CAE-3ADD1D457A5C}" type="presParOf" srcId="{22D3B9FA-7B98-4C67-9CAD-A4411E4948D3}" destId="{43548D53-7435-461A-8F33-606E0D9F46E8}" srcOrd="6" destOrd="0" presId="urn:microsoft.com/office/officeart/2005/8/layout/radial5"/>
    <dgm:cxn modelId="{254D0488-4887-44A0-827B-BCB05DC006C6}" type="presParOf" srcId="{22D3B9FA-7B98-4C67-9CAD-A4411E4948D3}" destId="{697824C0-0380-4464-B9B2-D2B9A31FE08A}" srcOrd="7" destOrd="0" presId="urn:microsoft.com/office/officeart/2005/8/layout/radial5"/>
    <dgm:cxn modelId="{3EF571C5-3F5B-4FF3-B540-B6FE9DD35F44}" type="presParOf" srcId="{697824C0-0380-4464-B9B2-D2B9A31FE08A}" destId="{B0FE5478-72A4-4956-975B-524FA839326C}" srcOrd="0" destOrd="0" presId="urn:microsoft.com/office/officeart/2005/8/layout/radial5"/>
    <dgm:cxn modelId="{4002A6E4-0F07-485F-B224-9AAC9A951BCA}" type="presParOf" srcId="{22D3B9FA-7B98-4C67-9CAD-A4411E4948D3}" destId="{7D5BD63F-06C9-403C-90CD-A3651334FFA0}" srcOrd="8" destOrd="0" presId="urn:microsoft.com/office/officeart/2005/8/layout/radial5"/>
    <dgm:cxn modelId="{C217A7B5-7031-4373-BB25-CCC7AC8D6FDA}" type="presParOf" srcId="{22D3B9FA-7B98-4C67-9CAD-A4411E4948D3}" destId="{ADAB0BD4-9B6C-478A-BD1E-8D99C1CB8D21}" srcOrd="9" destOrd="0" presId="urn:microsoft.com/office/officeart/2005/8/layout/radial5"/>
    <dgm:cxn modelId="{1CF8B0F5-8E8A-488E-9A78-5B987137E469}" type="presParOf" srcId="{ADAB0BD4-9B6C-478A-BD1E-8D99C1CB8D21}" destId="{D3E99591-4CAE-436B-8581-F44CCDBCA4A9}" srcOrd="0" destOrd="0" presId="urn:microsoft.com/office/officeart/2005/8/layout/radial5"/>
    <dgm:cxn modelId="{535AA575-7443-4750-A617-878F841A6114}" type="presParOf" srcId="{22D3B9FA-7B98-4C67-9CAD-A4411E4948D3}" destId="{2D3EF424-75B8-47DE-B100-0BD6F54CCBA3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CAF22B-5E54-4D2C-AE07-E1308CA3FCFC}" type="doc">
      <dgm:prSet loTypeId="urn:microsoft.com/office/officeart/2005/8/layout/chevron2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A757ED76-99EC-4578-93C7-7592624961B8}">
      <dgm:prSet phldrT="[Text]" custT="1"/>
      <dgm:spPr/>
      <dgm:t>
        <a:bodyPr/>
        <a:lstStyle/>
        <a:p>
          <a:r>
            <a:rPr lang="en-GB" sz="2000" noProof="0" dirty="0"/>
            <a:t>A.</a:t>
          </a:r>
        </a:p>
      </dgm:t>
    </dgm:pt>
    <dgm:pt modelId="{F8688325-142A-44E2-B967-6A09E842B937}" type="parTrans" cxnId="{506F3D2E-A93A-4222-A8C0-E9FC1C6723D1}">
      <dgm:prSet/>
      <dgm:spPr/>
      <dgm:t>
        <a:bodyPr/>
        <a:lstStyle/>
        <a:p>
          <a:endParaRPr lang="en-GB" noProof="0" dirty="0"/>
        </a:p>
      </dgm:t>
    </dgm:pt>
    <dgm:pt modelId="{2476A0E4-DFF0-45B3-A4CC-348B84566A92}" type="sibTrans" cxnId="{506F3D2E-A93A-4222-A8C0-E9FC1C6723D1}">
      <dgm:prSet/>
      <dgm:spPr/>
      <dgm:t>
        <a:bodyPr/>
        <a:lstStyle/>
        <a:p>
          <a:endParaRPr lang="en-GB" noProof="0" dirty="0"/>
        </a:p>
      </dgm:t>
    </dgm:pt>
    <dgm:pt modelId="{F561FCEF-E418-4D57-B69E-A9B3E183EE53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noProof="0" dirty="0"/>
            <a:t>Introduction</a:t>
          </a:r>
        </a:p>
      </dgm:t>
    </dgm:pt>
    <dgm:pt modelId="{3E627F47-ED90-4B80-8C2D-E909559C1EEB}" type="parTrans" cxnId="{ED820D4D-49A5-4CC1-AACD-4E79D92875AF}">
      <dgm:prSet/>
      <dgm:spPr/>
      <dgm:t>
        <a:bodyPr/>
        <a:lstStyle/>
        <a:p>
          <a:endParaRPr lang="en-GB" noProof="0" dirty="0"/>
        </a:p>
      </dgm:t>
    </dgm:pt>
    <dgm:pt modelId="{2297A2DE-5061-408D-B8A0-AC16311CFAFD}" type="sibTrans" cxnId="{ED820D4D-49A5-4CC1-AACD-4E79D92875AF}">
      <dgm:prSet/>
      <dgm:spPr/>
      <dgm:t>
        <a:bodyPr/>
        <a:lstStyle/>
        <a:p>
          <a:endParaRPr lang="en-GB" noProof="0" dirty="0"/>
        </a:p>
      </dgm:t>
    </dgm:pt>
    <dgm:pt modelId="{FAA626DB-26CB-4DBD-B3BA-4B0CAD80C950}">
      <dgm:prSet phldrT="[Text]"/>
      <dgm:spPr/>
      <dgm:t>
        <a:bodyPr/>
        <a:lstStyle/>
        <a:p>
          <a:r>
            <a:rPr lang="en-GB" noProof="0" dirty="0"/>
            <a:t>B.</a:t>
          </a:r>
        </a:p>
      </dgm:t>
    </dgm:pt>
    <dgm:pt modelId="{C68258FB-1F7B-4E20-8880-034AA72AFDC6}" type="parTrans" cxnId="{4E4A9172-9205-4041-8AF2-2EA5CBA18B09}">
      <dgm:prSet/>
      <dgm:spPr/>
      <dgm:t>
        <a:bodyPr/>
        <a:lstStyle/>
        <a:p>
          <a:endParaRPr lang="en-GB" noProof="0" dirty="0"/>
        </a:p>
      </dgm:t>
    </dgm:pt>
    <dgm:pt modelId="{9CD63BBE-7B9C-4182-A952-A699B5E02825}" type="sibTrans" cxnId="{4E4A9172-9205-4041-8AF2-2EA5CBA18B09}">
      <dgm:prSet/>
      <dgm:spPr/>
      <dgm:t>
        <a:bodyPr/>
        <a:lstStyle/>
        <a:p>
          <a:endParaRPr lang="en-GB" noProof="0" dirty="0"/>
        </a:p>
      </dgm:t>
    </dgm:pt>
    <dgm:pt modelId="{62BCF646-7B82-4CCB-8741-2ABF908987C6}">
      <dgm:prSet phldrT="[Text]"/>
      <dgm:spPr/>
      <dgm:t>
        <a:bodyPr/>
        <a:lstStyle/>
        <a:p>
          <a:r>
            <a:rPr lang="en-GB" noProof="0" dirty="0"/>
            <a:t>Body of the Case</a:t>
          </a:r>
        </a:p>
      </dgm:t>
    </dgm:pt>
    <dgm:pt modelId="{CEA2A94B-7F57-47D0-AE5E-07D5C9C6CD47}" type="parTrans" cxnId="{4287389F-2738-4CA6-9803-3E9A36E47652}">
      <dgm:prSet/>
      <dgm:spPr/>
      <dgm:t>
        <a:bodyPr/>
        <a:lstStyle/>
        <a:p>
          <a:endParaRPr lang="en-GB" noProof="0" dirty="0"/>
        </a:p>
      </dgm:t>
    </dgm:pt>
    <dgm:pt modelId="{0CE54196-3BF7-447A-B470-9B14CBB91CF3}" type="sibTrans" cxnId="{4287389F-2738-4CA6-9803-3E9A36E47652}">
      <dgm:prSet/>
      <dgm:spPr/>
      <dgm:t>
        <a:bodyPr/>
        <a:lstStyle/>
        <a:p>
          <a:endParaRPr lang="en-GB" noProof="0" dirty="0"/>
        </a:p>
      </dgm:t>
    </dgm:pt>
    <dgm:pt modelId="{18EFDDB4-4F85-43F6-B093-F90104A6575E}">
      <dgm:prSet phldrT="[Text]"/>
      <dgm:spPr/>
      <dgm:t>
        <a:bodyPr/>
        <a:lstStyle/>
        <a:p>
          <a:r>
            <a:rPr lang="en-GB" noProof="0" dirty="0"/>
            <a:t>C.</a:t>
          </a:r>
        </a:p>
      </dgm:t>
    </dgm:pt>
    <dgm:pt modelId="{11100AC2-BE93-4EF4-B57D-719AC0D1A00D}" type="parTrans" cxnId="{409B7CA2-2C4B-4E95-8E02-432416077853}">
      <dgm:prSet/>
      <dgm:spPr/>
      <dgm:t>
        <a:bodyPr/>
        <a:lstStyle/>
        <a:p>
          <a:endParaRPr lang="en-GB" noProof="0" dirty="0"/>
        </a:p>
      </dgm:t>
    </dgm:pt>
    <dgm:pt modelId="{AE051106-121E-45B7-8993-892BCFAF22C8}" type="sibTrans" cxnId="{409B7CA2-2C4B-4E95-8E02-432416077853}">
      <dgm:prSet/>
      <dgm:spPr/>
      <dgm:t>
        <a:bodyPr/>
        <a:lstStyle/>
        <a:p>
          <a:endParaRPr lang="en-GB" noProof="0" dirty="0"/>
        </a:p>
      </dgm:t>
    </dgm:pt>
    <dgm:pt modelId="{D8822221-16DC-4CA6-9020-75277F919EA4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noProof="0" dirty="0"/>
            <a:t>Conclusion</a:t>
          </a:r>
        </a:p>
      </dgm:t>
    </dgm:pt>
    <dgm:pt modelId="{7983AEB8-A309-42EC-8783-8E10F43FB25A}" type="parTrans" cxnId="{20D407EF-F92C-4BF4-8E72-03E647E69B2F}">
      <dgm:prSet/>
      <dgm:spPr/>
      <dgm:t>
        <a:bodyPr/>
        <a:lstStyle/>
        <a:p>
          <a:endParaRPr lang="en-GB" noProof="0" dirty="0"/>
        </a:p>
      </dgm:t>
    </dgm:pt>
    <dgm:pt modelId="{6B209BB8-7582-40D5-B2D9-022267AC5394}" type="sibTrans" cxnId="{20D407EF-F92C-4BF4-8E72-03E647E69B2F}">
      <dgm:prSet/>
      <dgm:spPr/>
      <dgm:t>
        <a:bodyPr/>
        <a:lstStyle/>
        <a:p>
          <a:endParaRPr lang="en-GB" noProof="0" dirty="0"/>
        </a:p>
      </dgm:t>
    </dgm:pt>
    <dgm:pt modelId="{1488766A-0D3E-4CD8-94B0-257AC6F70BE8}">
      <dgm:prSet phldrT="[Text]"/>
      <dgm:spPr/>
      <dgm:t>
        <a:bodyPr/>
        <a:lstStyle/>
        <a:p>
          <a:r>
            <a:rPr lang="en-GB" noProof="0" dirty="0"/>
            <a:t>D.</a:t>
          </a:r>
        </a:p>
      </dgm:t>
    </dgm:pt>
    <dgm:pt modelId="{D5A3C332-18F4-4703-B94B-A067E90AE4B0}" type="parTrans" cxnId="{3E3234A9-A94C-4FA7-9FD5-4F7BEA99870F}">
      <dgm:prSet/>
      <dgm:spPr/>
      <dgm:t>
        <a:bodyPr/>
        <a:lstStyle/>
        <a:p>
          <a:endParaRPr lang="en-GB" noProof="0" dirty="0"/>
        </a:p>
      </dgm:t>
    </dgm:pt>
    <dgm:pt modelId="{E4A3DA6B-FB5A-4A9D-B887-56F137CCF917}" type="sibTrans" cxnId="{3E3234A9-A94C-4FA7-9FD5-4F7BEA99870F}">
      <dgm:prSet/>
      <dgm:spPr/>
      <dgm:t>
        <a:bodyPr/>
        <a:lstStyle/>
        <a:p>
          <a:endParaRPr lang="en-GB" noProof="0" dirty="0"/>
        </a:p>
      </dgm:t>
    </dgm:pt>
    <dgm:pt modelId="{91909A9F-3794-4547-98CA-A851E91FABF7}">
      <dgm:prSet phldrT="[Text]"/>
      <dgm:spPr/>
      <dgm:t>
        <a:bodyPr/>
        <a:lstStyle/>
        <a:p>
          <a:r>
            <a:rPr lang="en-GB" b="0" baseline="0" noProof="0" dirty="0"/>
            <a:t>E.</a:t>
          </a:r>
        </a:p>
      </dgm:t>
    </dgm:pt>
    <dgm:pt modelId="{52EF86FC-3A25-4142-802E-4CC487DC5604}" type="parTrans" cxnId="{AC654F8B-344C-482E-ACD7-43223BB3D344}">
      <dgm:prSet/>
      <dgm:spPr/>
      <dgm:t>
        <a:bodyPr/>
        <a:lstStyle/>
        <a:p>
          <a:endParaRPr lang="en-GB" noProof="0" dirty="0"/>
        </a:p>
      </dgm:t>
    </dgm:pt>
    <dgm:pt modelId="{755C438A-C792-4150-BDEE-B1DA893B5EEE}" type="sibTrans" cxnId="{AC654F8B-344C-482E-ACD7-43223BB3D344}">
      <dgm:prSet/>
      <dgm:spPr/>
      <dgm:t>
        <a:bodyPr/>
        <a:lstStyle/>
        <a:p>
          <a:endParaRPr lang="en-GB" noProof="0" dirty="0"/>
        </a:p>
      </dgm:t>
    </dgm:pt>
    <dgm:pt modelId="{FD26AB36-11CA-4625-8F26-1A67195BB514}">
      <dgm:prSet phldrT="[Text]"/>
      <dgm:spPr/>
      <dgm:t>
        <a:bodyPr/>
        <a:lstStyle/>
        <a:p>
          <a:r>
            <a:rPr lang="en-GB" noProof="0" dirty="0"/>
            <a:t>Teaching Note</a:t>
          </a:r>
        </a:p>
      </dgm:t>
    </dgm:pt>
    <dgm:pt modelId="{ED8E764F-8B50-40E7-9715-CE1E46DE2980}" type="parTrans" cxnId="{849E9810-AC72-4DB1-82AB-F394338D5E5E}">
      <dgm:prSet/>
      <dgm:spPr/>
      <dgm:t>
        <a:bodyPr/>
        <a:lstStyle/>
        <a:p>
          <a:endParaRPr lang="en-GB" noProof="0" dirty="0"/>
        </a:p>
      </dgm:t>
    </dgm:pt>
    <dgm:pt modelId="{C11E1D62-448A-4882-A09B-1554BA929B76}" type="sibTrans" cxnId="{849E9810-AC72-4DB1-82AB-F394338D5E5E}">
      <dgm:prSet/>
      <dgm:spPr/>
      <dgm:t>
        <a:bodyPr/>
        <a:lstStyle/>
        <a:p>
          <a:endParaRPr lang="en-GB" noProof="0" dirty="0"/>
        </a:p>
      </dgm:t>
    </dgm:pt>
    <dgm:pt modelId="{2D5D171B-7A12-46BD-B34E-31C0EBDC8B0C}">
      <dgm:prSet phldrT="[Text]"/>
      <dgm:spPr/>
      <dgm:t>
        <a:bodyPr/>
        <a:lstStyle/>
        <a:p>
          <a:r>
            <a:rPr lang="en-GB" b="0" baseline="0" noProof="0" dirty="0"/>
            <a:t>References/Recommended Readings</a:t>
          </a:r>
        </a:p>
      </dgm:t>
    </dgm:pt>
    <dgm:pt modelId="{8555614F-604A-464E-9E98-503B23642813}" type="parTrans" cxnId="{994EAB48-04DE-40B6-824B-F2D2CEF50D86}">
      <dgm:prSet/>
      <dgm:spPr/>
      <dgm:t>
        <a:bodyPr/>
        <a:lstStyle/>
        <a:p>
          <a:endParaRPr lang="en-GB" noProof="0" dirty="0"/>
        </a:p>
      </dgm:t>
    </dgm:pt>
    <dgm:pt modelId="{8713BDE9-3B58-43A3-AD05-35D5E0DD7AED}" type="sibTrans" cxnId="{994EAB48-04DE-40B6-824B-F2D2CEF50D86}">
      <dgm:prSet/>
      <dgm:spPr/>
      <dgm:t>
        <a:bodyPr/>
        <a:lstStyle/>
        <a:p>
          <a:endParaRPr lang="en-GB" noProof="0" dirty="0"/>
        </a:p>
      </dgm:t>
    </dgm:pt>
    <dgm:pt modelId="{D8E4013F-5989-465F-8AB1-DEEC2FCB1BE4}" type="pres">
      <dgm:prSet presAssocID="{93CAF22B-5E54-4D2C-AE07-E1308CA3FCFC}" presName="linearFlow" presStyleCnt="0">
        <dgm:presLayoutVars>
          <dgm:dir/>
          <dgm:animLvl val="lvl"/>
          <dgm:resizeHandles val="exact"/>
        </dgm:presLayoutVars>
      </dgm:prSet>
      <dgm:spPr/>
    </dgm:pt>
    <dgm:pt modelId="{F5601BE9-ACFB-491F-B63B-66444FF9870B}" type="pres">
      <dgm:prSet presAssocID="{A757ED76-99EC-4578-93C7-7592624961B8}" presName="composite" presStyleCnt="0"/>
      <dgm:spPr/>
    </dgm:pt>
    <dgm:pt modelId="{08271779-7202-45E7-ABD6-C635E30F5492}" type="pres">
      <dgm:prSet presAssocID="{A757ED76-99EC-4578-93C7-7592624961B8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C7F3442-DDD9-4A23-9410-8D9E6C3F133D}" type="pres">
      <dgm:prSet presAssocID="{A757ED76-99EC-4578-93C7-7592624961B8}" presName="descendantText" presStyleLbl="alignAcc1" presStyleIdx="0" presStyleCnt="5">
        <dgm:presLayoutVars>
          <dgm:bulletEnabled val="1"/>
        </dgm:presLayoutVars>
      </dgm:prSet>
      <dgm:spPr/>
    </dgm:pt>
    <dgm:pt modelId="{C900BA3C-1FD7-4244-8AD7-1C6FDE596222}" type="pres">
      <dgm:prSet presAssocID="{2476A0E4-DFF0-45B3-A4CC-348B84566A92}" presName="sp" presStyleCnt="0"/>
      <dgm:spPr/>
    </dgm:pt>
    <dgm:pt modelId="{9B529DB2-CDE1-47C7-BD05-E8BE5DE13437}" type="pres">
      <dgm:prSet presAssocID="{FAA626DB-26CB-4DBD-B3BA-4B0CAD80C950}" presName="composite" presStyleCnt="0"/>
      <dgm:spPr/>
    </dgm:pt>
    <dgm:pt modelId="{4246C5FA-471A-4A84-88FA-DDFCC412774D}" type="pres">
      <dgm:prSet presAssocID="{FAA626DB-26CB-4DBD-B3BA-4B0CAD80C95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AE023D41-CB8E-41F7-A1F0-CC95AA26A591}" type="pres">
      <dgm:prSet presAssocID="{FAA626DB-26CB-4DBD-B3BA-4B0CAD80C950}" presName="descendantText" presStyleLbl="alignAcc1" presStyleIdx="1" presStyleCnt="5">
        <dgm:presLayoutVars>
          <dgm:bulletEnabled val="1"/>
        </dgm:presLayoutVars>
      </dgm:prSet>
      <dgm:spPr/>
    </dgm:pt>
    <dgm:pt modelId="{B437770A-E3A9-40E4-B3C9-29D4DB4FA645}" type="pres">
      <dgm:prSet presAssocID="{9CD63BBE-7B9C-4182-A952-A699B5E02825}" presName="sp" presStyleCnt="0"/>
      <dgm:spPr/>
    </dgm:pt>
    <dgm:pt modelId="{F96DA947-24AD-453E-B090-41EED5A1A025}" type="pres">
      <dgm:prSet presAssocID="{18EFDDB4-4F85-43F6-B093-F90104A6575E}" presName="composite" presStyleCnt="0"/>
      <dgm:spPr/>
    </dgm:pt>
    <dgm:pt modelId="{209E114B-4E58-4367-8886-CD6E2EA92FF5}" type="pres">
      <dgm:prSet presAssocID="{18EFDDB4-4F85-43F6-B093-F90104A6575E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EB2E085B-99EB-418C-9F84-4D414FDDC3A6}" type="pres">
      <dgm:prSet presAssocID="{18EFDDB4-4F85-43F6-B093-F90104A6575E}" presName="descendantText" presStyleLbl="alignAcc1" presStyleIdx="2" presStyleCnt="5">
        <dgm:presLayoutVars>
          <dgm:bulletEnabled val="1"/>
        </dgm:presLayoutVars>
      </dgm:prSet>
      <dgm:spPr/>
    </dgm:pt>
    <dgm:pt modelId="{265C567B-521B-4F2E-B85A-FCECDC71D8BD}" type="pres">
      <dgm:prSet presAssocID="{AE051106-121E-45B7-8993-892BCFAF22C8}" presName="sp" presStyleCnt="0"/>
      <dgm:spPr/>
    </dgm:pt>
    <dgm:pt modelId="{2200C8D5-50D7-442D-85B5-251A92796F44}" type="pres">
      <dgm:prSet presAssocID="{1488766A-0D3E-4CD8-94B0-257AC6F70BE8}" presName="composite" presStyleCnt="0"/>
      <dgm:spPr/>
    </dgm:pt>
    <dgm:pt modelId="{43E79703-1CAB-4970-8897-4820D2600E22}" type="pres">
      <dgm:prSet presAssocID="{1488766A-0D3E-4CD8-94B0-257AC6F70BE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3B0EE516-9534-43FA-AC13-8A6B8D98EC24}" type="pres">
      <dgm:prSet presAssocID="{1488766A-0D3E-4CD8-94B0-257AC6F70BE8}" presName="descendantText" presStyleLbl="alignAcc1" presStyleIdx="3" presStyleCnt="5">
        <dgm:presLayoutVars>
          <dgm:bulletEnabled val="1"/>
        </dgm:presLayoutVars>
      </dgm:prSet>
      <dgm:spPr/>
    </dgm:pt>
    <dgm:pt modelId="{99D7D8C4-405B-416F-8CA7-0166006FC317}" type="pres">
      <dgm:prSet presAssocID="{E4A3DA6B-FB5A-4A9D-B887-56F137CCF917}" presName="sp" presStyleCnt="0"/>
      <dgm:spPr/>
    </dgm:pt>
    <dgm:pt modelId="{39F61A6D-1097-4800-B409-80B7FEFC931D}" type="pres">
      <dgm:prSet presAssocID="{91909A9F-3794-4547-98CA-A851E91FABF7}" presName="composite" presStyleCnt="0"/>
      <dgm:spPr/>
    </dgm:pt>
    <dgm:pt modelId="{1B7C765B-F1BF-49FF-AA19-9D5907D07846}" type="pres">
      <dgm:prSet presAssocID="{91909A9F-3794-4547-98CA-A851E91FABF7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2F518D03-0133-49E2-920D-6A5A1C38F090}" type="pres">
      <dgm:prSet presAssocID="{91909A9F-3794-4547-98CA-A851E91FABF7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849E9810-AC72-4DB1-82AB-F394338D5E5E}" srcId="{1488766A-0D3E-4CD8-94B0-257AC6F70BE8}" destId="{FD26AB36-11CA-4625-8F26-1A67195BB514}" srcOrd="0" destOrd="0" parTransId="{ED8E764F-8B50-40E7-9715-CE1E46DE2980}" sibTransId="{C11E1D62-448A-4882-A09B-1554BA929B76}"/>
    <dgm:cxn modelId="{6EFA5F11-4EC9-4A5A-AC59-7C1755A4B8C9}" type="presOf" srcId="{93CAF22B-5E54-4D2C-AE07-E1308CA3FCFC}" destId="{D8E4013F-5989-465F-8AB1-DEEC2FCB1BE4}" srcOrd="0" destOrd="0" presId="urn:microsoft.com/office/officeart/2005/8/layout/chevron2"/>
    <dgm:cxn modelId="{91B0E814-D035-4E94-ADD5-9465DAF02B5C}" type="presOf" srcId="{D8822221-16DC-4CA6-9020-75277F919EA4}" destId="{EB2E085B-99EB-418C-9F84-4D414FDDC3A6}" srcOrd="0" destOrd="0" presId="urn:microsoft.com/office/officeart/2005/8/layout/chevron2"/>
    <dgm:cxn modelId="{506F3D2E-A93A-4222-A8C0-E9FC1C6723D1}" srcId="{93CAF22B-5E54-4D2C-AE07-E1308CA3FCFC}" destId="{A757ED76-99EC-4578-93C7-7592624961B8}" srcOrd="0" destOrd="0" parTransId="{F8688325-142A-44E2-B967-6A09E842B937}" sibTransId="{2476A0E4-DFF0-45B3-A4CC-348B84566A92}"/>
    <dgm:cxn modelId="{C974F434-FFD5-441D-B89C-1D51DE1D173D}" type="presOf" srcId="{1488766A-0D3E-4CD8-94B0-257AC6F70BE8}" destId="{43E79703-1CAB-4970-8897-4820D2600E22}" srcOrd="0" destOrd="0" presId="urn:microsoft.com/office/officeart/2005/8/layout/chevron2"/>
    <dgm:cxn modelId="{994EAB48-04DE-40B6-824B-F2D2CEF50D86}" srcId="{91909A9F-3794-4547-98CA-A851E91FABF7}" destId="{2D5D171B-7A12-46BD-B34E-31C0EBDC8B0C}" srcOrd="0" destOrd="0" parTransId="{8555614F-604A-464E-9E98-503B23642813}" sibTransId="{8713BDE9-3B58-43A3-AD05-35D5E0DD7AED}"/>
    <dgm:cxn modelId="{ED820D4D-49A5-4CC1-AACD-4E79D92875AF}" srcId="{A757ED76-99EC-4578-93C7-7592624961B8}" destId="{F561FCEF-E418-4D57-B69E-A9B3E183EE53}" srcOrd="0" destOrd="0" parTransId="{3E627F47-ED90-4B80-8C2D-E909559C1EEB}" sibTransId="{2297A2DE-5061-408D-B8A0-AC16311CFAFD}"/>
    <dgm:cxn modelId="{4E4A9172-9205-4041-8AF2-2EA5CBA18B09}" srcId="{93CAF22B-5E54-4D2C-AE07-E1308CA3FCFC}" destId="{FAA626DB-26CB-4DBD-B3BA-4B0CAD80C950}" srcOrd="1" destOrd="0" parTransId="{C68258FB-1F7B-4E20-8880-034AA72AFDC6}" sibTransId="{9CD63BBE-7B9C-4182-A952-A699B5E02825}"/>
    <dgm:cxn modelId="{F4ECAF82-7804-4855-9416-6CFC2951A00C}" type="presOf" srcId="{FAA626DB-26CB-4DBD-B3BA-4B0CAD80C950}" destId="{4246C5FA-471A-4A84-88FA-DDFCC412774D}" srcOrd="0" destOrd="0" presId="urn:microsoft.com/office/officeart/2005/8/layout/chevron2"/>
    <dgm:cxn modelId="{AC654F8B-344C-482E-ACD7-43223BB3D344}" srcId="{93CAF22B-5E54-4D2C-AE07-E1308CA3FCFC}" destId="{91909A9F-3794-4547-98CA-A851E91FABF7}" srcOrd="4" destOrd="0" parTransId="{52EF86FC-3A25-4142-802E-4CC487DC5604}" sibTransId="{755C438A-C792-4150-BDEE-B1DA893B5EEE}"/>
    <dgm:cxn modelId="{C6963795-9061-413B-B7F7-F8190211DFE1}" type="presOf" srcId="{F561FCEF-E418-4D57-B69E-A9B3E183EE53}" destId="{EC7F3442-DDD9-4A23-9410-8D9E6C3F133D}" srcOrd="0" destOrd="0" presId="urn:microsoft.com/office/officeart/2005/8/layout/chevron2"/>
    <dgm:cxn modelId="{4287389F-2738-4CA6-9803-3E9A36E47652}" srcId="{FAA626DB-26CB-4DBD-B3BA-4B0CAD80C950}" destId="{62BCF646-7B82-4CCB-8741-2ABF908987C6}" srcOrd="0" destOrd="0" parTransId="{CEA2A94B-7F57-47D0-AE5E-07D5C9C6CD47}" sibTransId="{0CE54196-3BF7-447A-B470-9B14CBB91CF3}"/>
    <dgm:cxn modelId="{409B7CA2-2C4B-4E95-8E02-432416077853}" srcId="{93CAF22B-5E54-4D2C-AE07-E1308CA3FCFC}" destId="{18EFDDB4-4F85-43F6-B093-F90104A6575E}" srcOrd="2" destOrd="0" parTransId="{11100AC2-BE93-4EF4-B57D-719AC0D1A00D}" sibTransId="{AE051106-121E-45B7-8993-892BCFAF22C8}"/>
    <dgm:cxn modelId="{3E3234A9-A94C-4FA7-9FD5-4F7BEA99870F}" srcId="{93CAF22B-5E54-4D2C-AE07-E1308CA3FCFC}" destId="{1488766A-0D3E-4CD8-94B0-257AC6F70BE8}" srcOrd="3" destOrd="0" parTransId="{D5A3C332-18F4-4703-B94B-A067E90AE4B0}" sibTransId="{E4A3DA6B-FB5A-4A9D-B887-56F137CCF917}"/>
    <dgm:cxn modelId="{5D2267BE-A85A-4A70-B991-0AA50CBAFB5C}" type="presOf" srcId="{FD26AB36-11CA-4625-8F26-1A67195BB514}" destId="{3B0EE516-9534-43FA-AC13-8A6B8D98EC24}" srcOrd="0" destOrd="0" presId="urn:microsoft.com/office/officeart/2005/8/layout/chevron2"/>
    <dgm:cxn modelId="{7EE447BF-741B-4317-B186-3B9F94E82D31}" type="presOf" srcId="{A757ED76-99EC-4578-93C7-7592624961B8}" destId="{08271779-7202-45E7-ABD6-C635E30F5492}" srcOrd="0" destOrd="0" presId="urn:microsoft.com/office/officeart/2005/8/layout/chevron2"/>
    <dgm:cxn modelId="{CD51D2C2-B73B-411B-A983-732B6ADC7415}" type="presOf" srcId="{91909A9F-3794-4547-98CA-A851E91FABF7}" destId="{1B7C765B-F1BF-49FF-AA19-9D5907D07846}" srcOrd="0" destOrd="0" presId="urn:microsoft.com/office/officeart/2005/8/layout/chevron2"/>
    <dgm:cxn modelId="{1B0F43DF-F4F6-43F6-8F87-AEBA239DFDCA}" type="presOf" srcId="{62BCF646-7B82-4CCB-8741-2ABF908987C6}" destId="{AE023D41-CB8E-41F7-A1F0-CC95AA26A591}" srcOrd="0" destOrd="0" presId="urn:microsoft.com/office/officeart/2005/8/layout/chevron2"/>
    <dgm:cxn modelId="{20D407EF-F92C-4BF4-8E72-03E647E69B2F}" srcId="{18EFDDB4-4F85-43F6-B093-F90104A6575E}" destId="{D8822221-16DC-4CA6-9020-75277F919EA4}" srcOrd="0" destOrd="0" parTransId="{7983AEB8-A309-42EC-8783-8E10F43FB25A}" sibTransId="{6B209BB8-7582-40D5-B2D9-022267AC5394}"/>
    <dgm:cxn modelId="{70A5C4FE-6846-4C58-A369-A20CD24FC43B}" type="presOf" srcId="{18EFDDB4-4F85-43F6-B093-F90104A6575E}" destId="{209E114B-4E58-4367-8886-CD6E2EA92FF5}" srcOrd="0" destOrd="0" presId="urn:microsoft.com/office/officeart/2005/8/layout/chevron2"/>
    <dgm:cxn modelId="{4082D7FE-B863-4636-B7F2-00BDB6F925C7}" type="presOf" srcId="{2D5D171B-7A12-46BD-B34E-31C0EBDC8B0C}" destId="{2F518D03-0133-49E2-920D-6A5A1C38F090}" srcOrd="0" destOrd="0" presId="urn:microsoft.com/office/officeart/2005/8/layout/chevron2"/>
    <dgm:cxn modelId="{8A9AE79D-FF0A-4E52-998E-B0787F4BF49F}" type="presParOf" srcId="{D8E4013F-5989-465F-8AB1-DEEC2FCB1BE4}" destId="{F5601BE9-ACFB-491F-B63B-66444FF9870B}" srcOrd="0" destOrd="0" presId="urn:microsoft.com/office/officeart/2005/8/layout/chevron2"/>
    <dgm:cxn modelId="{06465FE7-9542-4E0C-B5AA-8D4814E14158}" type="presParOf" srcId="{F5601BE9-ACFB-491F-B63B-66444FF9870B}" destId="{08271779-7202-45E7-ABD6-C635E30F5492}" srcOrd="0" destOrd="0" presId="urn:microsoft.com/office/officeart/2005/8/layout/chevron2"/>
    <dgm:cxn modelId="{EF64483D-33E2-48ED-A3AC-E7175535EDD7}" type="presParOf" srcId="{F5601BE9-ACFB-491F-B63B-66444FF9870B}" destId="{EC7F3442-DDD9-4A23-9410-8D9E6C3F133D}" srcOrd="1" destOrd="0" presId="urn:microsoft.com/office/officeart/2005/8/layout/chevron2"/>
    <dgm:cxn modelId="{42349FBA-4057-4D3C-B212-37BA58EC12F1}" type="presParOf" srcId="{D8E4013F-5989-465F-8AB1-DEEC2FCB1BE4}" destId="{C900BA3C-1FD7-4244-8AD7-1C6FDE596222}" srcOrd="1" destOrd="0" presId="urn:microsoft.com/office/officeart/2005/8/layout/chevron2"/>
    <dgm:cxn modelId="{C0C2F5EA-8529-4C1F-ABDE-937092E50A76}" type="presParOf" srcId="{D8E4013F-5989-465F-8AB1-DEEC2FCB1BE4}" destId="{9B529DB2-CDE1-47C7-BD05-E8BE5DE13437}" srcOrd="2" destOrd="0" presId="urn:microsoft.com/office/officeart/2005/8/layout/chevron2"/>
    <dgm:cxn modelId="{BB9A669E-6A9A-43D7-8F40-FCBC59CFEA21}" type="presParOf" srcId="{9B529DB2-CDE1-47C7-BD05-E8BE5DE13437}" destId="{4246C5FA-471A-4A84-88FA-DDFCC412774D}" srcOrd="0" destOrd="0" presId="urn:microsoft.com/office/officeart/2005/8/layout/chevron2"/>
    <dgm:cxn modelId="{76C3EBFA-1CA5-4A56-B5AE-5C1BF29F0A41}" type="presParOf" srcId="{9B529DB2-CDE1-47C7-BD05-E8BE5DE13437}" destId="{AE023D41-CB8E-41F7-A1F0-CC95AA26A591}" srcOrd="1" destOrd="0" presId="urn:microsoft.com/office/officeart/2005/8/layout/chevron2"/>
    <dgm:cxn modelId="{6ED734A1-1E44-4F1C-AF95-B4C87B95E871}" type="presParOf" srcId="{D8E4013F-5989-465F-8AB1-DEEC2FCB1BE4}" destId="{B437770A-E3A9-40E4-B3C9-29D4DB4FA645}" srcOrd="3" destOrd="0" presId="urn:microsoft.com/office/officeart/2005/8/layout/chevron2"/>
    <dgm:cxn modelId="{33C9EDAF-0973-4DC6-9286-742897751E05}" type="presParOf" srcId="{D8E4013F-5989-465F-8AB1-DEEC2FCB1BE4}" destId="{F96DA947-24AD-453E-B090-41EED5A1A025}" srcOrd="4" destOrd="0" presId="urn:microsoft.com/office/officeart/2005/8/layout/chevron2"/>
    <dgm:cxn modelId="{180C4B97-E45A-4A90-A9A9-D06F66FBBB65}" type="presParOf" srcId="{F96DA947-24AD-453E-B090-41EED5A1A025}" destId="{209E114B-4E58-4367-8886-CD6E2EA92FF5}" srcOrd="0" destOrd="0" presId="urn:microsoft.com/office/officeart/2005/8/layout/chevron2"/>
    <dgm:cxn modelId="{BC2FC80E-88F5-4264-BBC4-26A0A82D227F}" type="presParOf" srcId="{F96DA947-24AD-453E-B090-41EED5A1A025}" destId="{EB2E085B-99EB-418C-9F84-4D414FDDC3A6}" srcOrd="1" destOrd="0" presId="urn:microsoft.com/office/officeart/2005/8/layout/chevron2"/>
    <dgm:cxn modelId="{A0C4213E-1569-4DCF-BA65-75F06950BA5E}" type="presParOf" srcId="{D8E4013F-5989-465F-8AB1-DEEC2FCB1BE4}" destId="{265C567B-521B-4F2E-B85A-FCECDC71D8BD}" srcOrd="5" destOrd="0" presId="urn:microsoft.com/office/officeart/2005/8/layout/chevron2"/>
    <dgm:cxn modelId="{F8F10E2C-16F6-4DCA-8B43-79BFC3509DC1}" type="presParOf" srcId="{D8E4013F-5989-465F-8AB1-DEEC2FCB1BE4}" destId="{2200C8D5-50D7-442D-85B5-251A92796F44}" srcOrd="6" destOrd="0" presId="urn:microsoft.com/office/officeart/2005/8/layout/chevron2"/>
    <dgm:cxn modelId="{BD388AC9-5020-4148-824A-3DFC593610B6}" type="presParOf" srcId="{2200C8D5-50D7-442D-85B5-251A92796F44}" destId="{43E79703-1CAB-4970-8897-4820D2600E22}" srcOrd="0" destOrd="0" presId="urn:microsoft.com/office/officeart/2005/8/layout/chevron2"/>
    <dgm:cxn modelId="{7486911B-43DE-4DBF-ABDE-79823F2B014D}" type="presParOf" srcId="{2200C8D5-50D7-442D-85B5-251A92796F44}" destId="{3B0EE516-9534-43FA-AC13-8A6B8D98EC24}" srcOrd="1" destOrd="0" presId="urn:microsoft.com/office/officeart/2005/8/layout/chevron2"/>
    <dgm:cxn modelId="{46C7251B-FDA0-4FDE-8116-E6C3586B6343}" type="presParOf" srcId="{D8E4013F-5989-465F-8AB1-DEEC2FCB1BE4}" destId="{99D7D8C4-405B-416F-8CA7-0166006FC317}" srcOrd="7" destOrd="0" presId="urn:microsoft.com/office/officeart/2005/8/layout/chevron2"/>
    <dgm:cxn modelId="{BC4F3133-F973-4259-A6A0-1C9C97284E12}" type="presParOf" srcId="{D8E4013F-5989-465F-8AB1-DEEC2FCB1BE4}" destId="{39F61A6D-1097-4800-B409-80B7FEFC931D}" srcOrd="8" destOrd="0" presId="urn:microsoft.com/office/officeart/2005/8/layout/chevron2"/>
    <dgm:cxn modelId="{5C512A12-E631-4D02-B192-F1DABDA70DDF}" type="presParOf" srcId="{39F61A6D-1097-4800-B409-80B7FEFC931D}" destId="{1B7C765B-F1BF-49FF-AA19-9D5907D07846}" srcOrd="0" destOrd="0" presId="urn:microsoft.com/office/officeart/2005/8/layout/chevron2"/>
    <dgm:cxn modelId="{0046CDA2-D542-42C7-9E70-D0C811616A89}" type="presParOf" srcId="{39F61A6D-1097-4800-B409-80B7FEFC931D}" destId="{2F518D03-0133-49E2-920D-6A5A1C38F0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3CAF22B-5E54-4D2C-AE07-E1308CA3FCFC}" type="doc">
      <dgm:prSet loTypeId="urn:microsoft.com/office/officeart/2005/8/layout/chevron2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A757ED76-99EC-4578-93C7-7592624961B8}">
      <dgm:prSet phldrT="[Text]" custT="1"/>
      <dgm:spPr/>
      <dgm:t>
        <a:bodyPr/>
        <a:lstStyle/>
        <a:p>
          <a:r>
            <a:rPr lang="en-GB" sz="2000" noProof="0" dirty="0"/>
            <a:t>A.</a:t>
          </a:r>
        </a:p>
      </dgm:t>
    </dgm:pt>
    <dgm:pt modelId="{F8688325-142A-44E2-B967-6A09E842B937}" type="parTrans" cxnId="{506F3D2E-A93A-4222-A8C0-E9FC1C6723D1}">
      <dgm:prSet/>
      <dgm:spPr/>
      <dgm:t>
        <a:bodyPr/>
        <a:lstStyle/>
        <a:p>
          <a:endParaRPr lang="en-GB" noProof="0" dirty="0"/>
        </a:p>
      </dgm:t>
    </dgm:pt>
    <dgm:pt modelId="{2476A0E4-DFF0-45B3-A4CC-348B84566A92}" type="sibTrans" cxnId="{506F3D2E-A93A-4222-A8C0-E9FC1C6723D1}">
      <dgm:prSet/>
      <dgm:spPr/>
      <dgm:t>
        <a:bodyPr/>
        <a:lstStyle/>
        <a:p>
          <a:endParaRPr lang="en-GB" noProof="0" dirty="0"/>
        </a:p>
      </dgm:t>
    </dgm:pt>
    <dgm:pt modelId="{F561FCEF-E418-4D57-B69E-A9B3E183EE53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noProof="0" dirty="0"/>
            <a:t>Introduction</a:t>
          </a:r>
        </a:p>
      </dgm:t>
    </dgm:pt>
    <dgm:pt modelId="{3E627F47-ED90-4B80-8C2D-E909559C1EEB}" type="parTrans" cxnId="{ED820D4D-49A5-4CC1-AACD-4E79D92875AF}">
      <dgm:prSet/>
      <dgm:spPr/>
      <dgm:t>
        <a:bodyPr/>
        <a:lstStyle/>
        <a:p>
          <a:endParaRPr lang="en-GB" noProof="0" dirty="0"/>
        </a:p>
      </dgm:t>
    </dgm:pt>
    <dgm:pt modelId="{2297A2DE-5061-408D-B8A0-AC16311CFAFD}" type="sibTrans" cxnId="{ED820D4D-49A5-4CC1-AACD-4E79D92875AF}">
      <dgm:prSet/>
      <dgm:spPr/>
      <dgm:t>
        <a:bodyPr/>
        <a:lstStyle/>
        <a:p>
          <a:endParaRPr lang="en-GB" noProof="0" dirty="0"/>
        </a:p>
      </dgm:t>
    </dgm:pt>
    <dgm:pt modelId="{FAA626DB-26CB-4DBD-B3BA-4B0CAD80C950}">
      <dgm:prSet phldrT="[Text]"/>
      <dgm:spPr/>
      <dgm:t>
        <a:bodyPr/>
        <a:lstStyle/>
        <a:p>
          <a:r>
            <a:rPr lang="en-GB" noProof="0" dirty="0"/>
            <a:t>B.</a:t>
          </a:r>
        </a:p>
      </dgm:t>
    </dgm:pt>
    <dgm:pt modelId="{C68258FB-1F7B-4E20-8880-034AA72AFDC6}" type="parTrans" cxnId="{4E4A9172-9205-4041-8AF2-2EA5CBA18B09}">
      <dgm:prSet/>
      <dgm:spPr/>
      <dgm:t>
        <a:bodyPr/>
        <a:lstStyle/>
        <a:p>
          <a:endParaRPr lang="en-GB" noProof="0" dirty="0"/>
        </a:p>
      </dgm:t>
    </dgm:pt>
    <dgm:pt modelId="{9CD63BBE-7B9C-4182-A952-A699B5E02825}" type="sibTrans" cxnId="{4E4A9172-9205-4041-8AF2-2EA5CBA18B09}">
      <dgm:prSet/>
      <dgm:spPr/>
      <dgm:t>
        <a:bodyPr/>
        <a:lstStyle/>
        <a:p>
          <a:endParaRPr lang="en-GB" noProof="0" dirty="0"/>
        </a:p>
      </dgm:t>
    </dgm:pt>
    <dgm:pt modelId="{62BCF646-7B82-4CCB-8741-2ABF908987C6}">
      <dgm:prSet phldrT="[Text]"/>
      <dgm:spPr/>
      <dgm:t>
        <a:bodyPr/>
        <a:lstStyle/>
        <a:p>
          <a:r>
            <a:rPr lang="en-GB" noProof="0" dirty="0"/>
            <a:t>Body of the Case</a:t>
          </a:r>
        </a:p>
      </dgm:t>
    </dgm:pt>
    <dgm:pt modelId="{CEA2A94B-7F57-47D0-AE5E-07D5C9C6CD47}" type="parTrans" cxnId="{4287389F-2738-4CA6-9803-3E9A36E47652}">
      <dgm:prSet/>
      <dgm:spPr/>
      <dgm:t>
        <a:bodyPr/>
        <a:lstStyle/>
        <a:p>
          <a:endParaRPr lang="en-GB" noProof="0" dirty="0"/>
        </a:p>
      </dgm:t>
    </dgm:pt>
    <dgm:pt modelId="{0CE54196-3BF7-447A-B470-9B14CBB91CF3}" type="sibTrans" cxnId="{4287389F-2738-4CA6-9803-3E9A36E47652}">
      <dgm:prSet/>
      <dgm:spPr/>
      <dgm:t>
        <a:bodyPr/>
        <a:lstStyle/>
        <a:p>
          <a:endParaRPr lang="en-GB" noProof="0" dirty="0"/>
        </a:p>
      </dgm:t>
    </dgm:pt>
    <dgm:pt modelId="{18EFDDB4-4F85-43F6-B093-F90104A6575E}">
      <dgm:prSet phldrT="[Text]"/>
      <dgm:spPr/>
      <dgm:t>
        <a:bodyPr/>
        <a:lstStyle/>
        <a:p>
          <a:r>
            <a:rPr lang="en-GB" noProof="0" dirty="0"/>
            <a:t>C.</a:t>
          </a:r>
        </a:p>
      </dgm:t>
    </dgm:pt>
    <dgm:pt modelId="{11100AC2-BE93-4EF4-B57D-719AC0D1A00D}" type="parTrans" cxnId="{409B7CA2-2C4B-4E95-8E02-432416077853}">
      <dgm:prSet/>
      <dgm:spPr/>
      <dgm:t>
        <a:bodyPr/>
        <a:lstStyle/>
        <a:p>
          <a:endParaRPr lang="en-GB" noProof="0" dirty="0"/>
        </a:p>
      </dgm:t>
    </dgm:pt>
    <dgm:pt modelId="{AE051106-121E-45B7-8993-892BCFAF22C8}" type="sibTrans" cxnId="{409B7CA2-2C4B-4E95-8E02-432416077853}">
      <dgm:prSet/>
      <dgm:spPr/>
      <dgm:t>
        <a:bodyPr/>
        <a:lstStyle/>
        <a:p>
          <a:endParaRPr lang="en-GB" noProof="0" dirty="0"/>
        </a:p>
      </dgm:t>
    </dgm:pt>
    <dgm:pt modelId="{D8822221-16DC-4CA6-9020-75277F919EA4}">
      <dgm:prSet phldrT="[Text]"/>
      <dgm:spPr/>
      <dgm:t>
        <a:bodyPr/>
        <a:lstStyle/>
        <a:p>
          <a:r>
            <a:rPr lang="en-GB" noProof="0" dirty="0"/>
            <a:t>Conclusion</a:t>
          </a:r>
        </a:p>
      </dgm:t>
    </dgm:pt>
    <dgm:pt modelId="{7983AEB8-A309-42EC-8783-8E10F43FB25A}" type="parTrans" cxnId="{20D407EF-F92C-4BF4-8E72-03E647E69B2F}">
      <dgm:prSet/>
      <dgm:spPr/>
      <dgm:t>
        <a:bodyPr/>
        <a:lstStyle/>
        <a:p>
          <a:endParaRPr lang="en-GB" noProof="0" dirty="0"/>
        </a:p>
      </dgm:t>
    </dgm:pt>
    <dgm:pt modelId="{6B209BB8-7582-40D5-B2D9-022267AC5394}" type="sibTrans" cxnId="{20D407EF-F92C-4BF4-8E72-03E647E69B2F}">
      <dgm:prSet/>
      <dgm:spPr/>
      <dgm:t>
        <a:bodyPr/>
        <a:lstStyle/>
        <a:p>
          <a:endParaRPr lang="en-GB" noProof="0" dirty="0"/>
        </a:p>
      </dgm:t>
    </dgm:pt>
    <dgm:pt modelId="{1488766A-0D3E-4CD8-94B0-257AC6F70BE8}">
      <dgm:prSet phldrT="[Text]"/>
      <dgm:spPr/>
      <dgm:t>
        <a:bodyPr/>
        <a:lstStyle/>
        <a:p>
          <a:r>
            <a:rPr lang="en-GB" noProof="0" dirty="0"/>
            <a:t>D.</a:t>
          </a:r>
        </a:p>
      </dgm:t>
    </dgm:pt>
    <dgm:pt modelId="{D5A3C332-18F4-4703-B94B-A067E90AE4B0}" type="parTrans" cxnId="{3E3234A9-A94C-4FA7-9FD5-4F7BEA99870F}">
      <dgm:prSet/>
      <dgm:spPr/>
      <dgm:t>
        <a:bodyPr/>
        <a:lstStyle/>
        <a:p>
          <a:endParaRPr lang="en-GB" noProof="0" dirty="0"/>
        </a:p>
      </dgm:t>
    </dgm:pt>
    <dgm:pt modelId="{E4A3DA6B-FB5A-4A9D-B887-56F137CCF917}" type="sibTrans" cxnId="{3E3234A9-A94C-4FA7-9FD5-4F7BEA99870F}">
      <dgm:prSet/>
      <dgm:spPr/>
      <dgm:t>
        <a:bodyPr/>
        <a:lstStyle/>
        <a:p>
          <a:endParaRPr lang="en-GB" noProof="0" dirty="0"/>
        </a:p>
      </dgm:t>
    </dgm:pt>
    <dgm:pt modelId="{91909A9F-3794-4547-98CA-A851E91FABF7}">
      <dgm:prSet phldrT="[Text]"/>
      <dgm:spPr/>
      <dgm:t>
        <a:bodyPr/>
        <a:lstStyle/>
        <a:p>
          <a:r>
            <a:rPr lang="en-GB" b="0" baseline="0" noProof="0" dirty="0"/>
            <a:t>E.</a:t>
          </a:r>
        </a:p>
      </dgm:t>
    </dgm:pt>
    <dgm:pt modelId="{52EF86FC-3A25-4142-802E-4CC487DC5604}" type="parTrans" cxnId="{AC654F8B-344C-482E-ACD7-43223BB3D344}">
      <dgm:prSet/>
      <dgm:spPr/>
      <dgm:t>
        <a:bodyPr/>
        <a:lstStyle/>
        <a:p>
          <a:endParaRPr lang="en-GB" noProof="0" dirty="0"/>
        </a:p>
      </dgm:t>
    </dgm:pt>
    <dgm:pt modelId="{755C438A-C792-4150-BDEE-B1DA893B5EEE}" type="sibTrans" cxnId="{AC654F8B-344C-482E-ACD7-43223BB3D344}">
      <dgm:prSet/>
      <dgm:spPr/>
      <dgm:t>
        <a:bodyPr/>
        <a:lstStyle/>
        <a:p>
          <a:endParaRPr lang="en-GB" noProof="0" dirty="0"/>
        </a:p>
      </dgm:t>
    </dgm:pt>
    <dgm:pt modelId="{FD26AB36-11CA-4625-8F26-1A67195BB514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noProof="0" dirty="0"/>
            <a:t>Teaching Note</a:t>
          </a:r>
        </a:p>
      </dgm:t>
    </dgm:pt>
    <dgm:pt modelId="{ED8E764F-8B50-40E7-9715-CE1E46DE2980}" type="parTrans" cxnId="{849E9810-AC72-4DB1-82AB-F394338D5E5E}">
      <dgm:prSet/>
      <dgm:spPr/>
      <dgm:t>
        <a:bodyPr/>
        <a:lstStyle/>
        <a:p>
          <a:endParaRPr lang="en-GB" noProof="0" dirty="0"/>
        </a:p>
      </dgm:t>
    </dgm:pt>
    <dgm:pt modelId="{C11E1D62-448A-4882-A09B-1554BA929B76}" type="sibTrans" cxnId="{849E9810-AC72-4DB1-82AB-F394338D5E5E}">
      <dgm:prSet/>
      <dgm:spPr/>
      <dgm:t>
        <a:bodyPr/>
        <a:lstStyle/>
        <a:p>
          <a:endParaRPr lang="en-GB" noProof="0" dirty="0"/>
        </a:p>
      </dgm:t>
    </dgm:pt>
    <dgm:pt modelId="{2D5D171B-7A12-46BD-B34E-31C0EBDC8B0C}">
      <dgm:prSet phldrT="[Text]"/>
      <dgm:spPr/>
      <dgm:t>
        <a:bodyPr/>
        <a:lstStyle/>
        <a:p>
          <a:r>
            <a:rPr lang="en-GB" b="0" baseline="0" noProof="0" dirty="0"/>
            <a:t>References/Recommended Readings</a:t>
          </a:r>
        </a:p>
      </dgm:t>
    </dgm:pt>
    <dgm:pt modelId="{8555614F-604A-464E-9E98-503B23642813}" type="parTrans" cxnId="{994EAB48-04DE-40B6-824B-F2D2CEF50D86}">
      <dgm:prSet/>
      <dgm:spPr/>
      <dgm:t>
        <a:bodyPr/>
        <a:lstStyle/>
        <a:p>
          <a:endParaRPr lang="en-GB" noProof="0" dirty="0"/>
        </a:p>
      </dgm:t>
    </dgm:pt>
    <dgm:pt modelId="{8713BDE9-3B58-43A3-AD05-35D5E0DD7AED}" type="sibTrans" cxnId="{994EAB48-04DE-40B6-824B-F2D2CEF50D86}">
      <dgm:prSet/>
      <dgm:spPr/>
      <dgm:t>
        <a:bodyPr/>
        <a:lstStyle/>
        <a:p>
          <a:endParaRPr lang="en-GB" noProof="0" dirty="0"/>
        </a:p>
      </dgm:t>
    </dgm:pt>
    <dgm:pt modelId="{D8E4013F-5989-465F-8AB1-DEEC2FCB1BE4}" type="pres">
      <dgm:prSet presAssocID="{93CAF22B-5E54-4D2C-AE07-E1308CA3FCFC}" presName="linearFlow" presStyleCnt="0">
        <dgm:presLayoutVars>
          <dgm:dir/>
          <dgm:animLvl val="lvl"/>
          <dgm:resizeHandles val="exact"/>
        </dgm:presLayoutVars>
      </dgm:prSet>
      <dgm:spPr/>
    </dgm:pt>
    <dgm:pt modelId="{F5601BE9-ACFB-491F-B63B-66444FF9870B}" type="pres">
      <dgm:prSet presAssocID="{A757ED76-99EC-4578-93C7-7592624961B8}" presName="composite" presStyleCnt="0"/>
      <dgm:spPr/>
    </dgm:pt>
    <dgm:pt modelId="{08271779-7202-45E7-ABD6-C635E30F5492}" type="pres">
      <dgm:prSet presAssocID="{A757ED76-99EC-4578-93C7-7592624961B8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C7F3442-DDD9-4A23-9410-8D9E6C3F133D}" type="pres">
      <dgm:prSet presAssocID="{A757ED76-99EC-4578-93C7-7592624961B8}" presName="descendantText" presStyleLbl="alignAcc1" presStyleIdx="0" presStyleCnt="5">
        <dgm:presLayoutVars>
          <dgm:bulletEnabled val="1"/>
        </dgm:presLayoutVars>
      </dgm:prSet>
      <dgm:spPr/>
    </dgm:pt>
    <dgm:pt modelId="{C900BA3C-1FD7-4244-8AD7-1C6FDE596222}" type="pres">
      <dgm:prSet presAssocID="{2476A0E4-DFF0-45B3-A4CC-348B84566A92}" presName="sp" presStyleCnt="0"/>
      <dgm:spPr/>
    </dgm:pt>
    <dgm:pt modelId="{9B529DB2-CDE1-47C7-BD05-E8BE5DE13437}" type="pres">
      <dgm:prSet presAssocID="{FAA626DB-26CB-4DBD-B3BA-4B0CAD80C950}" presName="composite" presStyleCnt="0"/>
      <dgm:spPr/>
    </dgm:pt>
    <dgm:pt modelId="{4246C5FA-471A-4A84-88FA-DDFCC412774D}" type="pres">
      <dgm:prSet presAssocID="{FAA626DB-26CB-4DBD-B3BA-4B0CAD80C95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AE023D41-CB8E-41F7-A1F0-CC95AA26A591}" type="pres">
      <dgm:prSet presAssocID="{FAA626DB-26CB-4DBD-B3BA-4B0CAD80C950}" presName="descendantText" presStyleLbl="alignAcc1" presStyleIdx="1" presStyleCnt="5">
        <dgm:presLayoutVars>
          <dgm:bulletEnabled val="1"/>
        </dgm:presLayoutVars>
      </dgm:prSet>
      <dgm:spPr/>
    </dgm:pt>
    <dgm:pt modelId="{B437770A-E3A9-40E4-B3C9-29D4DB4FA645}" type="pres">
      <dgm:prSet presAssocID="{9CD63BBE-7B9C-4182-A952-A699B5E02825}" presName="sp" presStyleCnt="0"/>
      <dgm:spPr/>
    </dgm:pt>
    <dgm:pt modelId="{F96DA947-24AD-453E-B090-41EED5A1A025}" type="pres">
      <dgm:prSet presAssocID="{18EFDDB4-4F85-43F6-B093-F90104A6575E}" presName="composite" presStyleCnt="0"/>
      <dgm:spPr/>
    </dgm:pt>
    <dgm:pt modelId="{209E114B-4E58-4367-8886-CD6E2EA92FF5}" type="pres">
      <dgm:prSet presAssocID="{18EFDDB4-4F85-43F6-B093-F90104A6575E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EB2E085B-99EB-418C-9F84-4D414FDDC3A6}" type="pres">
      <dgm:prSet presAssocID="{18EFDDB4-4F85-43F6-B093-F90104A6575E}" presName="descendantText" presStyleLbl="alignAcc1" presStyleIdx="2" presStyleCnt="5">
        <dgm:presLayoutVars>
          <dgm:bulletEnabled val="1"/>
        </dgm:presLayoutVars>
      </dgm:prSet>
      <dgm:spPr/>
    </dgm:pt>
    <dgm:pt modelId="{265C567B-521B-4F2E-B85A-FCECDC71D8BD}" type="pres">
      <dgm:prSet presAssocID="{AE051106-121E-45B7-8993-892BCFAF22C8}" presName="sp" presStyleCnt="0"/>
      <dgm:spPr/>
    </dgm:pt>
    <dgm:pt modelId="{2200C8D5-50D7-442D-85B5-251A92796F44}" type="pres">
      <dgm:prSet presAssocID="{1488766A-0D3E-4CD8-94B0-257AC6F70BE8}" presName="composite" presStyleCnt="0"/>
      <dgm:spPr/>
    </dgm:pt>
    <dgm:pt modelId="{43E79703-1CAB-4970-8897-4820D2600E22}" type="pres">
      <dgm:prSet presAssocID="{1488766A-0D3E-4CD8-94B0-257AC6F70BE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3B0EE516-9534-43FA-AC13-8A6B8D98EC24}" type="pres">
      <dgm:prSet presAssocID="{1488766A-0D3E-4CD8-94B0-257AC6F70BE8}" presName="descendantText" presStyleLbl="alignAcc1" presStyleIdx="3" presStyleCnt="5">
        <dgm:presLayoutVars>
          <dgm:bulletEnabled val="1"/>
        </dgm:presLayoutVars>
      </dgm:prSet>
      <dgm:spPr/>
    </dgm:pt>
    <dgm:pt modelId="{99D7D8C4-405B-416F-8CA7-0166006FC317}" type="pres">
      <dgm:prSet presAssocID="{E4A3DA6B-FB5A-4A9D-B887-56F137CCF917}" presName="sp" presStyleCnt="0"/>
      <dgm:spPr/>
    </dgm:pt>
    <dgm:pt modelId="{39F61A6D-1097-4800-B409-80B7FEFC931D}" type="pres">
      <dgm:prSet presAssocID="{91909A9F-3794-4547-98CA-A851E91FABF7}" presName="composite" presStyleCnt="0"/>
      <dgm:spPr/>
    </dgm:pt>
    <dgm:pt modelId="{1B7C765B-F1BF-49FF-AA19-9D5907D07846}" type="pres">
      <dgm:prSet presAssocID="{91909A9F-3794-4547-98CA-A851E91FABF7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2F518D03-0133-49E2-920D-6A5A1C38F090}" type="pres">
      <dgm:prSet presAssocID="{91909A9F-3794-4547-98CA-A851E91FABF7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849E9810-AC72-4DB1-82AB-F394338D5E5E}" srcId="{1488766A-0D3E-4CD8-94B0-257AC6F70BE8}" destId="{FD26AB36-11CA-4625-8F26-1A67195BB514}" srcOrd="0" destOrd="0" parTransId="{ED8E764F-8B50-40E7-9715-CE1E46DE2980}" sibTransId="{C11E1D62-448A-4882-A09B-1554BA929B76}"/>
    <dgm:cxn modelId="{6EFA5F11-4EC9-4A5A-AC59-7C1755A4B8C9}" type="presOf" srcId="{93CAF22B-5E54-4D2C-AE07-E1308CA3FCFC}" destId="{D8E4013F-5989-465F-8AB1-DEEC2FCB1BE4}" srcOrd="0" destOrd="0" presId="urn:microsoft.com/office/officeart/2005/8/layout/chevron2"/>
    <dgm:cxn modelId="{91B0E814-D035-4E94-ADD5-9465DAF02B5C}" type="presOf" srcId="{D8822221-16DC-4CA6-9020-75277F919EA4}" destId="{EB2E085B-99EB-418C-9F84-4D414FDDC3A6}" srcOrd="0" destOrd="0" presId="urn:microsoft.com/office/officeart/2005/8/layout/chevron2"/>
    <dgm:cxn modelId="{506F3D2E-A93A-4222-A8C0-E9FC1C6723D1}" srcId="{93CAF22B-5E54-4D2C-AE07-E1308CA3FCFC}" destId="{A757ED76-99EC-4578-93C7-7592624961B8}" srcOrd="0" destOrd="0" parTransId="{F8688325-142A-44E2-B967-6A09E842B937}" sibTransId="{2476A0E4-DFF0-45B3-A4CC-348B84566A92}"/>
    <dgm:cxn modelId="{C974F434-FFD5-441D-B89C-1D51DE1D173D}" type="presOf" srcId="{1488766A-0D3E-4CD8-94B0-257AC6F70BE8}" destId="{43E79703-1CAB-4970-8897-4820D2600E22}" srcOrd="0" destOrd="0" presId="urn:microsoft.com/office/officeart/2005/8/layout/chevron2"/>
    <dgm:cxn modelId="{994EAB48-04DE-40B6-824B-F2D2CEF50D86}" srcId="{91909A9F-3794-4547-98CA-A851E91FABF7}" destId="{2D5D171B-7A12-46BD-B34E-31C0EBDC8B0C}" srcOrd="0" destOrd="0" parTransId="{8555614F-604A-464E-9E98-503B23642813}" sibTransId="{8713BDE9-3B58-43A3-AD05-35D5E0DD7AED}"/>
    <dgm:cxn modelId="{ED820D4D-49A5-4CC1-AACD-4E79D92875AF}" srcId="{A757ED76-99EC-4578-93C7-7592624961B8}" destId="{F561FCEF-E418-4D57-B69E-A9B3E183EE53}" srcOrd="0" destOrd="0" parTransId="{3E627F47-ED90-4B80-8C2D-E909559C1EEB}" sibTransId="{2297A2DE-5061-408D-B8A0-AC16311CFAFD}"/>
    <dgm:cxn modelId="{4E4A9172-9205-4041-8AF2-2EA5CBA18B09}" srcId="{93CAF22B-5E54-4D2C-AE07-E1308CA3FCFC}" destId="{FAA626DB-26CB-4DBD-B3BA-4B0CAD80C950}" srcOrd="1" destOrd="0" parTransId="{C68258FB-1F7B-4E20-8880-034AA72AFDC6}" sibTransId="{9CD63BBE-7B9C-4182-A952-A699B5E02825}"/>
    <dgm:cxn modelId="{F4ECAF82-7804-4855-9416-6CFC2951A00C}" type="presOf" srcId="{FAA626DB-26CB-4DBD-B3BA-4B0CAD80C950}" destId="{4246C5FA-471A-4A84-88FA-DDFCC412774D}" srcOrd="0" destOrd="0" presId="urn:microsoft.com/office/officeart/2005/8/layout/chevron2"/>
    <dgm:cxn modelId="{AC654F8B-344C-482E-ACD7-43223BB3D344}" srcId="{93CAF22B-5E54-4D2C-AE07-E1308CA3FCFC}" destId="{91909A9F-3794-4547-98CA-A851E91FABF7}" srcOrd="4" destOrd="0" parTransId="{52EF86FC-3A25-4142-802E-4CC487DC5604}" sibTransId="{755C438A-C792-4150-BDEE-B1DA893B5EEE}"/>
    <dgm:cxn modelId="{C6963795-9061-413B-B7F7-F8190211DFE1}" type="presOf" srcId="{F561FCEF-E418-4D57-B69E-A9B3E183EE53}" destId="{EC7F3442-DDD9-4A23-9410-8D9E6C3F133D}" srcOrd="0" destOrd="0" presId="urn:microsoft.com/office/officeart/2005/8/layout/chevron2"/>
    <dgm:cxn modelId="{4287389F-2738-4CA6-9803-3E9A36E47652}" srcId="{FAA626DB-26CB-4DBD-B3BA-4B0CAD80C950}" destId="{62BCF646-7B82-4CCB-8741-2ABF908987C6}" srcOrd="0" destOrd="0" parTransId="{CEA2A94B-7F57-47D0-AE5E-07D5C9C6CD47}" sibTransId="{0CE54196-3BF7-447A-B470-9B14CBB91CF3}"/>
    <dgm:cxn modelId="{409B7CA2-2C4B-4E95-8E02-432416077853}" srcId="{93CAF22B-5E54-4D2C-AE07-E1308CA3FCFC}" destId="{18EFDDB4-4F85-43F6-B093-F90104A6575E}" srcOrd="2" destOrd="0" parTransId="{11100AC2-BE93-4EF4-B57D-719AC0D1A00D}" sibTransId="{AE051106-121E-45B7-8993-892BCFAF22C8}"/>
    <dgm:cxn modelId="{3E3234A9-A94C-4FA7-9FD5-4F7BEA99870F}" srcId="{93CAF22B-5E54-4D2C-AE07-E1308CA3FCFC}" destId="{1488766A-0D3E-4CD8-94B0-257AC6F70BE8}" srcOrd="3" destOrd="0" parTransId="{D5A3C332-18F4-4703-B94B-A067E90AE4B0}" sibTransId="{E4A3DA6B-FB5A-4A9D-B887-56F137CCF917}"/>
    <dgm:cxn modelId="{5D2267BE-A85A-4A70-B991-0AA50CBAFB5C}" type="presOf" srcId="{FD26AB36-11CA-4625-8F26-1A67195BB514}" destId="{3B0EE516-9534-43FA-AC13-8A6B8D98EC24}" srcOrd="0" destOrd="0" presId="urn:microsoft.com/office/officeart/2005/8/layout/chevron2"/>
    <dgm:cxn modelId="{7EE447BF-741B-4317-B186-3B9F94E82D31}" type="presOf" srcId="{A757ED76-99EC-4578-93C7-7592624961B8}" destId="{08271779-7202-45E7-ABD6-C635E30F5492}" srcOrd="0" destOrd="0" presId="urn:microsoft.com/office/officeart/2005/8/layout/chevron2"/>
    <dgm:cxn modelId="{CD51D2C2-B73B-411B-A983-732B6ADC7415}" type="presOf" srcId="{91909A9F-3794-4547-98CA-A851E91FABF7}" destId="{1B7C765B-F1BF-49FF-AA19-9D5907D07846}" srcOrd="0" destOrd="0" presId="urn:microsoft.com/office/officeart/2005/8/layout/chevron2"/>
    <dgm:cxn modelId="{1B0F43DF-F4F6-43F6-8F87-AEBA239DFDCA}" type="presOf" srcId="{62BCF646-7B82-4CCB-8741-2ABF908987C6}" destId="{AE023D41-CB8E-41F7-A1F0-CC95AA26A591}" srcOrd="0" destOrd="0" presId="urn:microsoft.com/office/officeart/2005/8/layout/chevron2"/>
    <dgm:cxn modelId="{20D407EF-F92C-4BF4-8E72-03E647E69B2F}" srcId="{18EFDDB4-4F85-43F6-B093-F90104A6575E}" destId="{D8822221-16DC-4CA6-9020-75277F919EA4}" srcOrd="0" destOrd="0" parTransId="{7983AEB8-A309-42EC-8783-8E10F43FB25A}" sibTransId="{6B209BB8-7582-40D5-B2D9-022267AC5394}"/>
    <dgm:cxn modelId="{70A5C4FE-6846-4C58-A369-A20CD24FC43B}" type="presOf" srcId="{18EFDDB4-4F85-43F6-B093-F90104A6575E}" destId="{209E114B-4E58-4367-8886-CD6E2EA92FF5}" srcOrd="0" destOrd="0" presId="urn:microsoft.com/office/officeart/2005/8/layout/chevron2"/>
    <dgm:cxn modelId="{4082D7FE-B863-4636-B7F2-00BDB6F925C7}" type="presOf" srcId="{2D5D171B-7A12-46BD-B34E-31C0EBDC8B0C}" destId="{2F518D03-0133-49E2-920D-6A5A1C38F090}" srcOrd="0" destOrd="0" presId="urn:microsoft.com/office/officeart/2005/8/layout/chevron2"/>
    <dgm:cxn modelId="{8A9AE79D-FF0A-4E52-998E-B0787F4BF49F}" type="presParOf" srcId="{D8E4013F-5989-465F-8AB1-DEEC2FCB1BE4}" destId="{F5601BE9-ACFB-491F-B63B-66444FF9870B}" srcOrd="0" destOrd="0" presId="urn:microsoft.com/office/officeart/2005/8/layout/chevron2"/>
    <dgm:cxn modelId="{06465FE7-9542-4E0C-B5AA-8D4814E14158}" type="presParOf" srcId="{F5601BE9-ACFB-491F-B63B-66444FF9870B}" destId="{08271779-7202-45E7-ABD6-C635E30F5492}" srcOrd="0" destOrd="0" presId="urn:microsoft.com/office/officeart/2005/8/layout/chevron2"/>
    <dgm:cxn modelId="{EF64483D-33E2-48ED-A3AC-E7175535EDD7}" type="presParOf" srcId="{F5601BE9-ACFB-491F-B63B-66444FF9870B}" destId="{EC7F3442-DDD9-4A23-9410-8D9E6C3F133D}" srcOrd="1" destOrd="0" presId="urn:microsoft.com/office/officeart/2005/8/layout/chevron2"/>
    <dgm:cxn modelId="{42349FBA-4057-4D3C-B212-37BA58EC12F1}" type="presParOf" srcId="{D8E4013F-5989-465F-8AB1-DEEC2FCB1BE4}" destId="{C900BA3C-1FD7-4244-8AD7-1C6FDE596222}" srcOrd="1" destOrd="0" presId="urn:microsoft.com/office/officeart/2005/8/layout/chevron2"/>
    <dgm:cxn modelId="{C0C2F5EA-8529-4C1F-ABDE-937092E50A76}" type="presParOf" srcId="{D8E4013F-5989-465F-8AB1-DEEC2FCB1BE4}" destId="{9B529DB2-CDE1-47C7-BD05-E8BE5DE13437}" srcOrd="2" destOrd="0" presId="urn:microsoft.com/office/officeart/2005/8/layout/chevron2"/>
    <dgm:cxn modelId="{BB9A669E-6A9A-43D7-8F40-FCBC59CFEA21}" type="presParOf" srcId="{9B529DB2-CDE1-47C7-BD05-E8BE5DE13437}" destId="{4246C5FA-471A-4A84-88FA-DDFCC412774D}" srcOrd="0" destOrd="0" presId="urn:microsoft.com/office/officeart/2005/8/layout/chevron2"/>
    <dgm:cxn modelId="{76C3EBFA-1CA5-4A56-B5AE-5C1BF29F0A41}" type="presParOf" srcId="{9B529DB2-CDE1-47C7-BD05-E8BE5DE13437}" destId="{AE023D41-CB8E-41F7-A1F0-CC95AA26A591}" srcOrd="1" destOrd="0" presId="urn:microsoft.com/office/officeart/2005/8/layout/chevron2"/>
    <dgm:cxn modelId="{6ED734A1-1E44-4F1C-AF95-B4C87B95E871}" type="presParOf" srcId="{D8E4013F-5989-465F-8AB1-DEEC2FCB1BE4}" destId="{B437770A-E3A9-40E4-B3C9-29D4DB4FA645}" srcOrd="3" destOrd="0" presId="urn:microsoft.com/office/officeart/2005/8/layout/chevron2"/>
    <dgm:cxn modelId="{33C9EDAF-0973-4DC6-9286-742897751E05}" type="presParOf" srcId="{D8E4013F-5989-465F-8AB1-DEEC2FCB1BE4}" destId="{F96DA947-24AD-453E-B090-41EED5A1A025}" srcOrd="4" destOrd="0" presId="urn:microsoft.com/office/officeart/2005/8/layout/chevron2"/>
    <dgm:cxn modelId="{180C4B97-E45A-4A90-A9A9-D06F66FBBB65}" type="presParOf" srcId="{F96DA947-24AD-453E-B090-41EED5A1A025}" destId="{209E114B-4E58-4367-8886-CD6E2EA92FF5}" srcOrd="0" destOrd="0" presId="urn:microsoft.com/office/officeart/2005/8/layout/chevron2"/>
    <dgm:cxn modelId="{BC2FC80E-88F5-4264-BBC4-26A0A82D227F}" type="presParOf" srcId="{F96DA947-24AD-453E-B090-41EED5A1A025}" destId="{EB2E085B-99EB-418C-9F84-4D414FDDC3A6}" srcOrd="1" destOrd="0" presId="urn:microsoft.com/office/officeart/2005/8/layout/chevron2"/>
    <dgm:cxn modelId="{A0C4213E-1569-4DCF-BA65-75F06950BA5E}" type="presParOf" srcId="{D8E4013F-5989-465F-8AB1-DEEC2FCB1BE4}" destId="{265C567B-521B-4F2E-B85A-FCECDC71D8BD}" srcOrd="5" destOrd="0" presId="urn:microsoft.com/office/officeart/2005/8/layout/chevron2"/>
    <dgm:cxn modelId="{F8F10E2C-16F6-4DCA-8B43-79BFC3509DC1}" type="presParOf" srcId="{D8E4013F-5989-465F-8AB1-DEEC2FCB1BE4}" destId="{2200C8D5-50D7-442D-85B5-251A92796F44}" srcOrd="6" destOrd="0" presId="urn:microsoft.com/office/officeart/2005/8/layout/chevron2"/>
    <dgm:cxn modelId="{BD388AC9-5020-4148-824A-3DFC593610B6}" type="presParOf" srcId="{2200C8D5-50D7-442D-85B5-251A92796F44}" destId="{43E79703-1CAB-4970-8897-4820D2600E22}" srcOrd="0" destOrd="0" presId="urn:microsoft.com/office/officeart/2005/8/layout/chevron2"/>
    <dgm:cxn modelId="{7486911B-43DE-4DBF-ABDE-79823F2B014D}" type="presParOf" srcId="{2200C8D5-50D7-442D-85B5-251A92796F44}" destId="{3B0EE516-9534-43FA-AC13-8A6B8D98EC24}" srcOrd="1" destOrd="0" presId="urn:microsoft.com/office/officeart/2005/8/layout/chevron2"/>
    <dgm:cxn modelId="{46C7251B-FDA0-4FDE-8116-E6C3586B6343}" type="presParOf" srcId="{D8E4013F-5989-465F-8AB1-DEEC2FCB1BE4}" destId="{99D7D8C4-405B-416F-8CA7-0166006FC317}" srcOrd="7" destOrd="0" presId="urn:microsoft.com/office/officeart/2005/8/layout/chevron2"/>
    <dgm:cxn modelId="{BC4F3133-F973-4259-A6A0-1C9C97284E12}" type="presParOf" srcId="{D8E4013F-5989-465F-8AB1-DEEC2FCB1BE4}" destId="{39F61A6D-1097-4800-B409-80B7FEFC931D}" srcOrd="8" destOrd="0" presId="urn:microsoft.com/office/officeart/2005/8/layout/chevron2"/>
    <dgm:cxn modelId="{5C512A12-E631-4D02-B192-F1DABDA70DDF}" type="presParOf" srcId="{39F61A6D-1097-4800-B409-80B7FEFC931D}" destId="{1B7C765B-F1BF-49FF-AA19-9D5907D07846}" srcOrd="0" destOrd="0" presId="urn:microsoft.com/office/officeart/2005/8/layout/chevron2"/>
    <dgm:cxn modelId="{0046CDA2-D542-42C7-9E70-D0C811616A89}" type="presParOf" srcId="{39F61A6D-1097-4800-B409-80B7FEFC931D}" destId="{2F518D03-0133-49E2-920D-6A5A1C38F0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8EB1745-0B70-4731-9BB9-EE8E34CA991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C4CF220-AAA6-402A-9F84-BE7C83A4C147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de-DE" sz="3000" dirty="0"/>
            <a:t>Annex: </a:t>
          </a:r>
          <a:br>
            <a:rPr lang="de-DE" sz="3000" dirty="0"/>
          </a:br>
          <a:r>
            <a:rPr lang="de-DE" sz="3000" dirty="0"/>
            <a:t>e.g. Financial Data</a:t>
          </a:r>
        </a:p>
      </dgm:t>
    </dgm:pt>
    <dgm:pt modelId="{51910E69-6490-4463-AECD-32D52EDEC097}" type="parTrans" cxnId="{31086C8E-88F6-480A-8346-7788FC49A5E0}">
      <dgm:prSet/>
      <dgm:spPr/>
      <dgm:t>
        <a:bodyPr/>
        <a:lstStyle/>
        <a:p>
          <a:endParaRPr lang="de-DE"/>
        </a:p>
      </dgm:t>
    </dgm:pt>
    <dgm:pt modelId="{9CEBE6B3-9651-40B1-9574-4B55F261DCE7}" type="sibTrans" cxnId="{31086C8E-88F6-480A-8346-7788FC49A5E0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de-DE" sz="3000" dirty="0"/>
            <a:t>Videos</a:t>
          </a:r>
        </a:p>
        <a:p>
          <a:r>
            <a:rPr lang="de-DE" sz="3000" dirty="0"/>
            <a:t>Pictures</a:t>
          </a:r>
        </a:p>
      </dgm:t>
    </dgm:pt>
    <dgm:pt modelId="{23F95957-58C9-4388-969B-A08121232F29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de-DE" sz="3000" dirty="0"/>
            <a:t>Graphs/</a:t>
          </a:r>
          <a:r>
            <a:rPr lang="de-DE" sz="3000" dirty="0" err="1"/>
            <a:t>Maps</a:t>
          </a:r>
          <a:endParaRPr lang="de-DE" sz="3000" dirty="0"/>
        </a:p>
      </dgm:t>
    </dgm:pt>
    <dgm:pt modelId="{5B33482E-D8EE-4D39-8519-FDC8440D32BB}" type="parTrans" cxnId="{6F7B2A87-5F83-49F0-A5F9-4E922E8469F4}">
      <dgm:prSet/>
      <dgm:spPr/>
      <dgm:t>
        <a:bodyPr/>
        <a:lstStyle/>
        <a:p>
          <a:endParaRPr lang="de-DE"/>
        </a:p>
      </dgm:t>
    </dgm:pt>
    <dgm:pt modelId="{141EA5F8-C3AA-4ABA-A9B9-330D04A90075}" type="sibTrans" cxnId="{6F7B2A87-5F83-49F0-A5F9-4E922E8469F4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de-DE" sz="3000" dirty="0"/>
            <a:t>Links</a:t>
          </a:r>
        </a:p>
      </dgm:t>
    </dgm:pt>
    <dgm:pt modelId="{93816054-4918-4E05-9B36-A5C7AA40C8F1}" type="pres">
      <dgm:prSet presAssocID="{B8EB1745-0B70-4731-9BB9-EE8E34CA9911}" presName="Name0" presStyleCnt="0">
        <dgm:presLayoutVars>
          <dgm:chMax/>
          <dgm:chPref/>
          <dgm:dir/>
          <dgm:animLvl val="lvl"/>
        </dgm:presLayoutVars>
      </dgm:prSet>
      <dgm:spPr/>
    </dgm:pt>
    <dgm:pt modelId="{B1787160-6998-4E1C-927B-E71C52DA5654}" type="pres">
      <dgm:prSet presAssocID="{DC4CF220-AAA6-402A-9F84-BE7C83A4C147}" presName="composite" presStyleCnt="0"/>
      <dgm:spPr/>
    </dgm:pt>
    <dgm:pt modelId="{58302C35-F383-4B08-BB22-EE99FFC90E08}" type="pres">
      <dgm:prSet presAssocID="{DC4CF220-AAA6-402A-9F84-BE7C83A4C147}" presName="Parent1" presStyleLbl="node1" presStyleIdx="0" presStyleCnt="4" custScaleX="160554" custLinFactNeighborX="-129" custLinFactNeighborY="-1564">
        <dgm:presLayoutVars>
          <dgm:chMax val="1"/>
          <dgm:chPref val="1"/>
          <dgm:bulletEnabled val="1"/>
        </dgm:presLayoutVars>
      </dgm:prSet>
      <dgm:spPr/>
    </dgm:pt>
    <dgm:pt modelId="{48F5F343-42A3-4060-8F8F-54935F39766A}" type="pres">
      <dgm:prSet presAssocID="{DC4CF220-AAA6-402A-9F84-BE7C83A4C147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07E1CEFF-4259-40FE-BEF1-4FD1E828316C}" type="pres">
      <dgm:prSet presAssocID="{DC4CF220-AAA6-402A-9F84-BE7C83A4C147}" presName="BalanceSpacing" presStyleCnt="0"/>
      <dgm:spPr/>
    </dgm:pt>
    <dgm:pt modelId="{BF470ABA-C525-48B7-863B-EDDAAC173C38}" type="pres">
      <dgm:prSet presAssocID="{DC4CF220-AAA6-402A-9F84-BE7C83A4C147}" presName="BalanceSpacing1" presStyleCnt="0"/>
      <dgm:spPr/>
    </dgm:pt>
    <dgm:pt modelId="{12B49E8B-FE88-472E-833F-CE9F9E05B32E}" type="pres">
      <dgm:prSet presAssocID="{9CEBE6B3-9651-40B1-9574-4B55F261DCE7}" presName="Accent1Text" presStyleLbl="node1" presStyleIdx="1" presStyleCnt="4" custScaleX="159150" custLinFactNeighborX="-62213" custLinFactNeighborY="767"/>
      <dgm:spPr/>
    </dgm:pt>
    <dgm:pt modelId="{8CE1F279-F6D9-4968-A00F-F46F59BB5851}" type="pres">
      <dgm:prSet presAssocID="{9CEBE6B3-9651-40B1-9574-4B55F261DCE7}" presName="spaceBetweenRectangles" presStyleCnt="0"/>
      <dgm:spPr/>
    </dgm:pt>
    <dgm:pt modelId="{F1780E2F-563E-4815-96E8-3339871CA48A}" type="pres">
      <dgm:prSet presAssocID="{23F95957-58C9-4388-969B-A08121232F29}" presName="composite" presStyleCnt="0"/>
      <dgm:spPr/>
    </dgm:pt>
    <dgm:pt modelId="{2A3843B5-39DA-4FCE-B4DD-3676E7FB9302}" type="pres">
      <dgm:prSet presAssocID="{23F95957-58C9-4388-969B-A08121232F29}" presName="Parent1" presStyleLbl="node1" presStyleIdx="2" presStyleCnt="4" custScaleX="173179" custLinFactNeighborX="-37220" custLinFactNeighborY="-2238">
        <dgm:presLayoutVars>
          <dgm:chMax val="1"/>
          <dgm:chPref val="1"/>
          <dgm:bulletEnabled val="1"/>
        </dgm:presLayoutVars>
      </dgm:prSet>
      <dgm:spPr/>
    </dgm:pt>
    <dgm:pt modelId="{0A97BBE3-43AA-4C62-8BC9-A05ADA0070C9}" type="pres">
      <dgm:prSet presAssocID="{23F95957-58C9-4388-969B-A08121232F29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790F0482-A12B-436F-900F-513E43FD3065}" type="pres">
      <dgm:prSet presAssocID="{23F95957-58C9-4388-969B-A08121232F29}" presName="BalanceSpacing" presStyleCnt="0"/>
      <dgm:spPr/>
    </dgm:pt>
    <dgm:pt modelId="{622A5EAA-A980-4DC2-97A3-098C7282F109}" type="pres">
      <dgm:prSet presAssocID="{23F95957-58C9-4388-969B-A08121232F29}" presName="BalanceSpacing1" presStyleCnt="0"/>
      <dgm:spPr/>
    </dgm:pt>
    <dgm:pt modelId="{72114578-32CF-437D-87B0-9B866F072159}" type="pres">
      <dgm:prSet presAssocID="{141EA5F8-C3AA-4ABA-A9B9-330D04A90075}" presName="Accent1Text" presStyleLbl="node1" presStyleIdx="3" presStyleCnt="4" custScaleX="149483" custLinFactNeighborX="25323" custLinFactNeighborY="-714"/>
      <dgm:spPr/>
    </dgm:pt>
  </dgm:ptLst>
  <dgm:cxnLst>
    <dgm:cxn modelId="{258C5613-F355-44A6-907F-2C827D144281}" type="presOf" srcId="{141EA5F8-C3AA-4ABA-A9B9-330D04A90075}" destId="{72114578-32CF-437D-87B0-9B866F072159}" srcOrd="0" destOrd="0" presId="urn:microsoft.com/office/officeart/2008/layout/AlternatingHexagons"/>
    <dgm:cxn modelId="{A10F2624-7B15-4C8E-8B0B-48648FA3D7E3}" type="presOf" srcId="{23F95957-58C9-4388-969B-A08121232F29}" destId="{2A3843B5-39DA-4FCE-B4DD-3676E7FB9302}" srcOrd="0" destOrd="0" presId="urn:microsoft.com/office/officeart/2008/layout/AlternatingHexagons"/>
    <dgm:cxn modelId="{CB56395D-DBF8-4EE5-ADC8-C0683AE8B324}" type="presOf" srcId="{DC4CF220-AAA6-402A-9F84-BE7C83A4C147}" destId="{58302C35-F383-4B08-BB22-EE99FFC90E08}" srcOrd="0" destOrd="0" presId="urn:microsoft.com/office/officeart/2008/layout/AlternatingHexagons"/>
    <dgm:cxn modelId="{76D80E68-011A-4AB6-9FC0-CD7EE21AB6A5}" type="presOf" srcId="{B8EB1745-0B70-4731-9BB9-EE8E34CA9911}" destId="{93816054-4918-4E05-9B36-A5C7AA40C8F1}" srcOrd="0" destOrd="0" presId="urn:microsoft.com/office/officeart/2008/layout/AlternatingHexagons"/>
    <dgm:cxn modelId="{F0E48C52-183C-4B32-8BD2-CD8FB8DF0F3E}" type="presOf" srcId="{9CEBE6B3-9651-40B1-9574-4B55F261DCE7}" destId="{12B49E8B-FE88-472E-833F-CE9F9E05B32E}" srcOrd="0" destOrd="0" presId="urn:microsoft.com/office/officeart/2008/layout/AlternatingHexagons"/>
    <dgm:cxn modelId="{6F7B2A87-5F83-49F0-A5F9-4E922E8469F4}" srcId="{B8EB1745-0B70-4731-9BB9-EE8E34CA9911}" destId="{23F95957-58C9-4388-969B-A08121232F29}" srcOrd="1" destOrd="0" parTransId="{5B33482E-D8EE-4D39-8519-FDC8440D32BB}" sibTransId="{141EA5F8-C3AA-4ABA-A9B9-330D04A90075}"/>
    <dgm:cxn modelId="{31086C8E-88F6-480A-8346-7788FC49A5E0}" srcId="{B8EB1745-0B70-4731-9BB9-EE8E34CA9911}" destId="{DC4CF220-AAA6-402A-9F84-BE7C83A4C147}" srcOrd="0" destOrd="0" parTransId="{51910E69-6490-4463-AECD-32D52EDEC097}" sibTransId="{9CEBE6B3-9651-40B1-9574-4B55F261DCE7}"/>
    <dgm:cxn modelId="{FB798846-A370-409F-B997-81FDB33B2BB2}" type="presParOf" srcId="{93816054-4918-4E05-9B36-A5C7AA40C8F1}" destId="{B1787160-6998-4E1C-927B-E71C52DA5654}" srcOrd="0" destOrd="0" presId="urn:microsoft.com/office/officeart/2008/layout/AlternatingHexagons"/>
    <dgm:cxn modelId="{4E912A15-14C2-454A-A3A7-D6B21F8DCEFE}" type="presParOf" srcId="{B1787160-6998-4E1C-927B-E71C52DA5654}" destId="{58302C35-F383-4B08-BB22-EE99FFC90E08}" srcOrd="0" destOrd="0" presId="urn:microsoft.com/office/officeart/2008/layout/AlternatingHexagons"/>
    <dgm:cxn modelId="{C0BA2E91-A47A-4402-A50B-078AB625EFF2}" type="presParOf" srcId="{B1787160-6998-4E1C-927B-E71C52DA5654}" destId="{48F5F343-42A3-4060-8F8F-54935F39766A}" srcOrd="1" destOrd="0" presId="urn:microsoft.com/office/officeart/2008/layout/AlternatingHexagons"/>
    <dgm:cxn modelId="{5116E75B-BD34-4055-8FC1-89B198140B23}" type="presParOf" srcId="{B1787160-6998-4E1C-927B-E71C52DA5654}" destId="{07E1CEFF-4259-40FE-BEF1-4FD1E828316C}" srcOrd="2" destOrd="0" presId="urn:microsoft.com/office/officeart/2008/layout/AlternatingHexagons"/>
    <dgm:cxn modelId="{96DA0827-68C1-4DCC-84C3-4A7E057D1937}" type="presParOf" srcId="{B1787160-6998-4E1C-927B-E71C52DA5654}" destId="{BF470ABA-C525-48B7-863B-EDDAAC173C38}" srcOrd="3" destOrd="0" presId="urn:microsoft.com/office/officeart/2008/layout/AlternatingHexagons"/>
    <dgm:cxn modelId="{32D7B610-9257-4C22-A308-8C1D146AED38}" type="presParOf" srcId="{B1787160-6998-4E1C-927B-E71C52DA5654}" destId="{12B49E8B-FE88-472E-833F-CE9F9E05B32E}" srcOrd="4" destOrd="0" presId="urn:microsoft.com/office/officeart/2008/layout/AlternatingHexagons"/>
    <dgm:cxn modelId="{040ABA63-EBB5-47FF-B9F1-C48E6255864A}" type="presParOf" srcId="{93816054-4918-4E05-9B36-A5C7AA40C8F1}" destId="{8CE1F279-F6D9-4968-A00F-F46F59BB5851}" srcOrd="1" destOrd="0" presId="urn:microsoft.com/office/officeart/2008/layout/AlternatingHexagons"/>
    <dgm:cxn modelId="{0FFED799-8197-4BEC-B5A0-8897C277571D}" type="presParOf" srcId="{93816054-4918-4E05-9B36-A5C7AA40C8F1}" destId="{F1780E2F-563E-4815-96E8-3339871CA48A}" srcOrd="2" destOrd="0" presId="urn:microsoft.com/office/officeart/2008/layout/AlternatingHexagons"/>
    <dgm:cxn modelId="{C9823CD2-2656-44BB-A228-B97BBBC8B64B}" type="presParOf" srcId="{F1780E2F-563E-4815-96E8-3339871CA48A}" destId="{2A3843B5-39DA-4FCE-B4DD-3676E7FB9302}" srcOrd="0" destOrd="0" presId="urn:microsoft.com/office/officeart/2008/layout/AlternatingHexagons"/>
    <dgm:cxn modelId="{11967EC4-57AB-4BC4-8C45-99128807BB98}" type="presParOf" srcId="{F1780E2F-563E-4815-96E8-3339871CA48A}" destId="{0A97BBE3-43AA-4C62-8BC9-A05ADA0070C9}" srcOrd="1" destOrd="0" presId="urn:microsoft.com/office/officeart/2008/layout/AlternatingHexagons"/>
    <dgm:cxn modelId="{C296C08C-B9A6-4C86-A635-A70B62F3772B}" type="presParOf" srcId="{F1780E2F-563E-4815-96E8-3339871CA48A}" destId="{790F0482-A12B-436F-900F-513E43FD3065}" srcOrd="2" destOrd="0" presId="urn:microsoft.com/office/officeart/2008/layout/AlternatingHexagons"/>
    <dgm:cxn modelId="{9CC8D134-FB06-4D2E-8584-6D0EF556ABC0}" type="presParOf" srcId="{F1780E2F-563E-4815-96E8-3339871CA48A}" destId="{622A5EAA-A980-4DC2-97A3-098C7282F109}" srcOrd="3" destOrd="0" presId="urn:microsoft.com/office/officeart/2008/layout/AlternatingHexagons"/>
    <dgm:cxn modelId="{7B54410B-2D6B-497A-BC31-B3030DE33540}" type="presParOf" srcId="{F1780E2F-563E-4815-96E8-3339871CA48A}" destId="{72114578-32CF-437D-87B0-9B866F07215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2901BC-6856-43A5-8D6F-2F8CE9129095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98E5610-65DA-4A6F-AFF9-63D7817871E9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dirty="0" err="1"/>
            <a:t>Aims</a:t>
          </a:r>
          <a:endParaRPr lang="de-DE" dirty="0"/>
        </a:p>
      </dgm:t>
    </dgm:pt>
    <dgm:pt modelId="{CFEE405B-3F0C-44EB-ABB7-A01E92621A9C}" type="parTrans" cxnId="{E789104E-0BE2-409F-9BB3-2E0542601767}">
      <dgm:prSet/>
      <dgm:spPr/>
      <dgm:t>
        <a:bodyPr/>
        <a:lstStyle/>
        <a:p>
          <a:endParaRPr lang="de-DE"/>
        </a:p>
      </dgm:t>
    </dgm:pt>
    <dgm:pt modelId="{44CFE1DF-6C87-48A8-AA31-2AF13465CAC6}" type="sibTrans" cxnId="{E789104E-0BE2-409F-9BB3-2E0542601767}">
      <dgm:prSet/>
      <dgm:spPr/>
      <dgm:t>
        <a:bodyPr/>
        <a:lstStyle/>
        <a:p>
          <a:endParaRPr lang="de-DE"/>
        </a:p>
      </dgm:t>
    </dgm:pt>
    <dgm:pt modelId="{42036EC0-F9C1-4328-A921-19844744DE76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sz="2800" dirty="0" err="1"/>
            <a:t>What</a:t>
          </a:r>
          <a:r>
            <a:rPr lang="de-DE" sz="2800" dirty="0"/>
            <a:t> and</a:t>
          </a:r>
          <a:r>
            <a:rPr lang="en-US" sz="2800" dirty="0"/>
            <a:t> Why</a:t>
          </a:r>
          <a:r>
            <a:rPr lang="de-DE" sz="2800" dirty="0"/>
            <a:t>?</a:t>
          </a:r>
        </a:p>
      </dgm:t>
    </dgm:pt>
    <dgm:pt modelId="{913C2590-1D82-4C99-AAB7-4D8AF54E1EBA}" type="parTrans" cxnId="{FEAB3E98-4EDB-4A13-849C-C5B74D563C4E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de-DE"/>
        </a:p>
      </dgm:t>
    </dgm:pt>
    <dgm:pt modelId="{A246FD9E-5BBC-48A5-8D8C-2E48A4606E53}" type="sibTrans" cxnId="{FEAB3E98-4EDB-4A13-849C-C5B74D563C4E}">
      <dgm:prSet/>
      <dgm:spPr/>
      <dgm:t>
        <a:bodyPr/>
        <a:lstStyle/>
        <a:p>
          <a:endParaRPr lang="de-DE"/>
        </a:p>
      </dgm:t>
    </dgm:pt>
    <dgm:pt modelId="{39A97FFE-4220-4029-8B10-553455414588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sz="2800" dirty="0" err="1"/>
            <a:t>Compo-nents</a:t>
          </a:r>
          <a:endParaRPr lang="de-DE" sz="2800" dirty="0"/>
        </a:p>
      </dgm:t>
    </dgm:pt>
    <dgm:pt modelId="{CDD19023-569D-4B8A-B709-E69C0C403ED1}" type="parTrans" cxnId="{C69A994D-966E-4279-A402-150EFA8FB6EA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de-DE"/>
        </a:p>
      </dgm:t>
    </dgm:pt>
    <dgm:pt modelId="{C5BB27B1-9397-4D65-981E-688D8A814B95}" type="sibTrans" cxnId="{C69A994D-966E-4279-A402-150EFA8FB6EA}">
      <dgm:prSet/>
      <dgm:spPr/>
      <dgm:t>
        <a:bodyPr/>
        <a:lstStyle/>
        <a:p>
          <a:endParaRPr lang="de-DE"/>
        </a:p>
      </dgm:t>
    </dgm:pt>
    <dgm:pt modelId="{856D2756-EBFA-4A0B-8540-33FD32BDD7C1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sz="2800" dirty="0"/>
            <a:t>Quality </a:t>
          </a:r>
          <a:r>
            <a:rPr lang="de-DE" sz="2800" dirty="0" err="1"/>
            <a:t>Criteria</a:t>
          </a:r>
          <a:endParaRPr lang="de-DE" sz="2800" dirty="0"/>
        </a:p>
      </dgm:t>
    </dgm:pt>
    <dgm:pt modelId="{BEB7152D-9CC0-43AA-BA20-0A1895141FB0}" type="parTrans" cxnId="{976110A9-7EA1-4027-8621-84A33903B634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de-DE"/>
        </a:p>
      </dgm:t>
    </dgm:pt>
    <dgm:pt modelId="{9AC18901-F8F4-45B2-B377-62E1BD7C630A}" type="sibTrans" cxnId="{976110A9-7EA1-4027-8621-84A33903B634}">
      <dgm:prSet/>
      <dgm:spPr/>
      <dgm:t>
        <a:bodyPr/>
        <a:lstStyle/>
        <a:p>
          <a:endParaRPr lang="de-DE"/>
        </a:p>
      </dgm:t>
    </dgm:pt>
    <dgm:pt modelId="{9EEADD3D-92F2-4AA9-ADD4-8EB299290C4B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sz="2800" dirty="0" err="1"/>
            <a:t>Applying</a:t>
          </a:r>
          <a:r>
            <a:rPr lang="de-DE" sz="2800" dirty="0"/>
            <a:t> </a:t>
          </a:r>
          <a:r>
            <a:rPr lang="de-DE" sz="2800" dirty="0" err="1"/>
            <a:t>Theoreti</a:t>
          </a:r>
          <a:r>
            <a:rPr lang="de-DE" sz="2800" dirty="0"/>
            <a:t>-cal Tools</a:t>
          </a:r>
        </a:p>
      </dgm:t>
    </dgm:pt>
    <dgm:pt modelId="{BDFD8546-6AF1-4811-8CF0-BE7EDD4D4B3C}" type="parTrans" cxnId="{CBB06E0A-D673-48F9-8DC0-EBB29C4857FC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de-DE"/>
        </a:p>
      </dgm:t>
    </dgm:pt>
    <dgm:pt modelId="{AF59AC68-38E2-44D6-86F9-CB28E07AAC9A}" type="sibTrans" cxnId="{CBB06E0A-D673-48F9-8DC0-EBB29C4857FC}">
      <dgm:prSet/>
      <dgm:spPr/>
      <dgm:t>
        <a:bodyPr/>
        <a:lstStyle/>
        <a:p>
          <a:endParaRPr lang="de-DE"/>
        </a:p>
      </dgm:t>
    </dgm:pt>
    <dgm:pt modelId="{93F15668-0FF4-4E13-A296-3BAADE106BCF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sz="2800" dirty="0"/>
            <a:t>Work Break-down </a:t>
          </a:r>
          <a:r>
            <a:rPr lang="de-DE" sz="2800" dirty="0" err="1"/>
            <a:t>Structure</a:t>
          </a:r>
          <a:endParaRPr lang="de-DE" sz="2800" dirty="0"/>
        </a:p>
      </dgm:t>
    </dgm:pt>
    <dgm:pt modelId="{D667C4C0-8550-48B3-95CD-FFD2A37EFF88}" type="parTrans" cxnId="{B1588EDF-AAEC-4AA6-B840-D42761BE266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de-DE"/>
        </a:p>
      </dgm:t>
    </dgm:pt>
    <dgm:pt modelId="{E24EBCA8-0996-44F4-BFDF-FF8DECBFEB0E}" type="sibTrans" cxnId="{B1588EDF-AAEC-4AA6-B840-D42761BE266F}">
      <dgm:prSet/>
      <dgm:spPr/>
      <dgm:t>
        <a:bodyPr/>
        <a:lstStyle/>
        <a:p>
          <a:endParaRPr lang="de-DE"/>
        </a:p>
      </dgm:t>
    </dgm:pt>
    <dgm:pt modelId="{F4106377-A0B6-4D20-A98B-B4A67B1853EE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sz="2800" dirty="0"/>
            <a:t>Storyline &amp; Intro-</a:t>
          </a:r>
          <a:r>
            <a:rPr lang="de-DE" sz="2800" dirty="0" err="1"/>
            <a:t>duction</a:t>
          </a:r>
          <a:endParaRPr lang="de-DE" sz="2800" dirty="0"/>
        </a:p>
      </dgm:t>
    </dgm:pt>
    <dgm:pt modelId="{93D57E08-E92B-4F99-8F7B-FB6D4FFD35CA}" type="parTrans" cxnId="{B3AE2C72-CF1B-4F2A-8956-2519749C7770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de-DE"/>
        </a:p>
      </dgm:t>
    </dgm:pt>
    <dgm:pt modelId="{8525DE15-D17A-4353-8022-442429E7387F}" type="sibTrans" cxnId="{B3AE2C72-CF1B-4F2A-8956-2519749C7770}">
      <dgm:prSet/>
      <dgm:spPr/>
      <dgm:t>
        <a:bodyPr/>
        <a:lstStyle/>
        <a:p>
          <a:endParaRPr lang="de-DE"/>
        </a:p>
      </dgm:t>
    </dgm:pt>
    <dgm:pt modelId="{22D3B9FA-7B98-4C67-9CAD-A4411E4948D3}" type="pres">
      <dgm:prSet presAssocID="{2F2901BC-6856-43A5-8D6F-2F8CE912909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CC29BAE-22BB-4EB4-8D0A-726ACCD64DB0}" type="pres">
      <dgm:prSet presAssocID="{D98E5610-65DA-4A6F-AFF9-63D7817871E9}" presName="centerShape" presStyleLbl="node0" presStyleIdx="0" presStyleCnt="1"/>
      <dgm:spPr/>
    </dgm:pt>
    <dgm:pt modelId="{75B6D090-BCD4-4388-B24A-24D125EFCFE4}" type="pres">
      <dgm:prSet presAssocID="{913C2590-1D82-4C99-AAB7-4D8AF54E1EBA}" presName="parTrans" presStyleLbl="sibTrans2D1" presStyleIdx="0" presStyleCnt="6"/>
      <dgm:spPr/>
    </dgm:pt>
    <dgm:pt modelId="{28DD3BF8-57B6-4C71-9A3B-4161C5E5E042}" type="pres">
      <dgm:prSet presAssocID="{913C2590-1D82-4C99-AAB7-4D8AF54E1EBA}" presName="connectorText" presStyleLbl="sibTrans2D1" presStyleIdx="0" presStyleCnt="6"/>
      <dgm:spPr/>
    </dgm:pt>
    <dgm:pt modelId="{ED07FF67-66F2-414D-B0FE-13CC88526FB6}" type="pres">
      <dgm:prSet presAssocID="{42036EC0-F9C1-4328-A921-19844744DE76}" presName="node" presStyleLbl="node1" presStyleIdx="0" presStyleCnt="6" custScaleX="120153" custScaleY="116050">
        <dgm:presLayoutVars>
          <dgm:bulletEnabled val="1"/>
        </dgm:presLayoutVars>
      </dgm:prSet>
      <dgm:spPr/>
    </dgm:pt>
    <dgm:pt modelId="{5CEBA80B-83C2-4CB1-8D80-71E35C701AC9}" type="pres">
      <dgm:prSet presAssocID="{CDD19023-569D-4B8A-B709-E69C0C403ED1}" presName="parTrans" presStyleLbl="sibTrans2D1" presStyleIdx="1" presStyleCnt="6"/>
      <dgm:spPr/>
    </dgm:pt>
    <dgm:pt modelId="{CB1C878B-4F99-4BAD-9DB0-75FFF34C0E9A}" type="pres">
      <dgm:prSet presAssocID="{CDD19023-569D-4B8A-B709-E69C0C403ED1}" presName="connectorText" presStyleLbl="sibTrans2D1" presStyleIdx="1" presStyleCnt="6"/>
      <dgm:spPr/>
    </dgm:pt>
    <dgm:pt modelId="{43548D53-7435-461A-8F33-606E0D9F46E8}" type="pres">
      <dgm:prSet presAssocID="{39A97FFE-4220-4029-8B10-553455414588}" presName="node" presStyleLbl="node1" presStyleIdx="1" presStyleCnt="6" custScaleX="119304" custScaleY="117954">
        <dgm:presLayoutVars>
          <dgm:bulletEnabled val="1"/>
        </dgm:presLayoutVars>
      </dgm:prSet>
      <dgm:spPr/>
    </dgm:pt>
    <dgm:pt modelId="{697824C0-0380-4464-B9B2-D2B9A31FE08A}" type="pres">
      <dgm:prSet presAssocID="{BEB7152D-9CC0-43AA-BA20-0A1895141FB0}" presName="parTrans" presStyleLbl="sibTrans2D1" presStyleIdx="2" presStyleCnt="6"/>
      <dgm:spPr/>
    </dgm:pt>
    <dgm:pt modelId="{B0FE5478-72A4-4956-975B-524FA839326C}" type="pres">
      <dgm:prSet presAssocID="{BEB7152D-9CC0-43AA-BA20-0A1895141FB0}" presName="connectorText" presStyleLbl="sibTrans2D1" presStyleIdx="2" presStyleCnt="6"/>
      <dgm:spPr/>
    </dgm:pt>
    <dgm:pt modelId="{7D5BD63F-06C9-403C-90CD-A3651334FFA0}" type="pres">
      <dgm:prSet presAssocID="{856D2756-EBFA-4A0B-8540-33FD32BDD7C1}" presName="node" presStyleLbl="node1" presStyleIdx="2" presStyleCnt="6" custScaleX="118941" custScaleY="114064">
        <dgm:presLayoutVars>
          <dgm:bulletEnabled val="1"/>
        </dgm:presLayoutVars>
      </dgm:prSet>
      <dgm:spPr/>
    </dgm:pt>
    <dgm:pt modelId="{007EA2E2-34EC-42C7-ABD1-FC6D4E15CA89}" type="pres">
      <dgm:prSet presAssocID="{93D57E08-E92B-4F99-8F7B-FB6D4FFD35CA}" presName="parTrans" presStyleLbl="sibTrans2D1" presStyleIdx="3" presStyleCnt="6" custScaleX="104165" custScaleY="103209" custLinFactNeighborX="3136" custLinFactNeighborY="3928" custRadScaleRad="28539" custRadScaleInc="-2147483648"/>
      <dgm:spPr/>
    </dgm:pt>
    <dgm:pt modelId="{8C8791B9-742A-40E4-B536-84CF0869CBFF}" type="pres">
      <dgm:prSet presAssocID="{93D57E08-E92B-4F99-8F7B-FB6D4FFD35CA}" presName="connectorText" presStyleLbl="sibTrans2D1" presStyleIdx="3" presStyleCnt="6"/>
      <dgm:spPr/>
    </dgm:pt>
    <dgm:pt modelId="{645D9232-B8C7-43B7-85FF-BFA2D5136864}" type="pres">
      <dgm:prSet presAssocID="{F4106377-A0B6-4D20-A98B-B4A67B1853EE}" presName="node" presStyleLbl="node1" presStyleIdx="3" presStyleCnt="6" custScaleX="132015" custScaleY="128490" custRadScaleRad="98572">
        <dgm:presLayoutVars>
          <dgm:bulletEnabled val="1"/>
        </dgm:presLayoutVars>
      </dgm:prSet>
      <dgm:spPr/>
    </dgm:pt>
    <dgm:pt modelId="{61EE42BD-6B08-4CCF-B635-BD05FEE3AF02}" type="pres">
      <dgm:prSet presAssocID="{BDFD8546-6AF1-4811-8CF0-BE7EDD4D4B3C}" presName="parTrans" presStyleLbl="sibTrans2D1" presStyleIdx="4" presStyleCnt="6"/>
      <dgm:spPr/>
    </dgm:pt>
    <dgm:pt modelId="{F2A586A3-5DC6-44F1-8CCF-BCEE06CF103F}" type="pres">
      <dgm:prSet presAssocID="{BDFD8546-6AF1-4811-8CF0-BE7EDD4D4B3C}" presName="connectorText" presStyleLbl="sibTrans2D1" presStyleIdx="4" presStyleCnt="6"/>
      <dgm:spPr/>
    </dgm:pt>
    <dgm:pt modelId="{63D81F5C-DCD7-4A66-B650-115AE3D517DC}" type="pres">
      <dgm:prSet presAssocID="{9EEADD3D-92F2-4AA9-ADD4-8EB299290C4B}" presName="node" presStyleLbl="node1" presStyleIdx="4" presStyleCnt="6" custScaleX="127114" custScaleY="123294">
        <dgm:presLayoutVars>
          <dgm:bulletEnabled val="1"/>
        </dgm:presLayoutVars>
      </dgm:prSet>
      <dgm:spPr/>
    </dgm:pt>
    <dgm:pt modelId="{2FC87B4D-BE7F-4D03-B66C-089549E8E4CD}" type="pres">
      <dgm:prSet presAssocID="{D667C4C0-8550-48B3-95CD-FFD2A37EFF88}" presName="parTrans" presStyleLbl="sibTrans2D1" presStyleIdx="5" presStyleCnt="6"/>
      <dgm:spPr/>
    </dgm:pt>
    <dgm:pt modelId="{D5097BB3-49E7-4D2B-ACBF-96355A570D13}" type="pres">
      <dgm:prSet presAssocID="{D667C4C0-8550-48B3-95CD-FFD2A37EFF88}" presName="connectorText" presStyleLbl="sibTrans2D1" presStyleIdx="5" presStyleCnt="6"/>
      <dgm:spPr/>
    </dgm:pt>
    <dgm:pt modelId="{D80BF6A4-2C30-4C6A-88C0-F2BBE61992CC}" type="pres">
      <dgm:prSet presAssocID="{93F15668-0FF4-4E13-A296-3BAADE106BCF}" presName="node" presStyleLbl="node1" presStyleIdx="5" presStyleCnt="6" custScaleX="131034" custScaleY="125191">
        <dgm:presLayoutVars>
          <dgm:bulletEnabled val="1"/>
        </dgm:presLayoutVars>
      </dgm:prSet>
      <dgm:spPr/>
    </dgm:pt>
  </dgm:ptLst>
  <dgm:cxnLst>
    <dgm:cxn modelId="{16994803-19C7-4A5F-BB87-ABA5A215EC1B}" type="presOf" srcId="{BDFD8546-6AF1-4811-8CF0-BE7EDD4D4B3C}" destId="{61EE42BD-6B08-4CCF-B635-BD05FEE3AF02}" srcOrd="0" destOrd="0" presId="urn:microsoft.com/office/officeart/2005/8/layout/radial5"/>
    <dgm:cxn modelId="{9F095803-4423-486D-8E32-81FAB366BCAA}" type="presOf" srcId="{93D57E08-E92B-4F99-8F7B-FB6D4FFD35CA}" destId="{007EA2E2-34EC-42C7-ABD1-FC6D4E15CA89}" srcOrd="0" destOrd="0" presId="urn:microsoft.com/office/officeart/2005/8/layout/radial5"/>
    <dgm:cxn modelId="{CBB06E0A-D673-48F9-8DC0-EBB29C4857FC}" srcId="{D98E5610-65DA-4A6F-AFF9-63D7817871E9}" destId="{9EEADD3D-92F2-4AA9-ADD4-8EB299290C4B}" srcOrd="4" destOrd="0" parTransId="{BDFD8546-6AF1-4811-8CF0-BE7EDD4D4B3C}" sibTransId="{AF59AC68-38E2-44D6-86F9-CB28E07AAC9A}"/>
    <dgm:cxn modelId="{79526D13-4C9A-41DD-9F08-50EE81A2AFE1}" type="presOf" srcId="{42036EC0-F9C1-4328-A921-19844744DE76}" destId="{ED07FF67-66F2-414D-B0FE-13CC88526FB6}" srcOrd="0" destOrd="0" presId="urn:microsoft.com/office/officeart/2005/8/layout/radial5"/>
    <dgm:cxn modelId="{F2E51515-5AA2-49AC-9C98-4AAD6ADF1594}" type="presOf" srcId="{BEB7152D-9CC0-43AA-BA20-0A1895141FB0}" destId="{B0FE5478-72A4-4956-975B-524FA839326C}" srcOrd="1" destOrd="0" presId="urn:microsoft.com/office/officeart/2005/8/layout/radial5"/>
    <dgm:cxn modelId="{55BBD125-3880-4020-B069-F78FD39DEB14}" type="presOf" srcId="{D667C4C0-8550-48B3-95CD-FFD2A37EFF88}" destId="{2FC87B4D-BE7F-4D03-B66C-089549E8E4CD}" srcOrd="0" destOrd="0" presId="urn:microsoft.com/office/officeart/2005/8/layout/radial5"/>
    <dgm:cxn modelId="{49FD4A3F-AB2A-485F-A133-3EA46A8618AB}" type="presOf" srcId="{F4106377-A0B6-4D20-A98B-B4A67B1853EE}" destId="{645D9232-B8C7-43B7-85FF-BFA2D5136864}" srcOrd="0" destOrd="0" presId="urn:microsoft.com/office/officeart/2005/8/layout/radial5"/>
    <dgm:cxn modelId="{95EC7C5B-42C4-47A3-BFAA-4211176D3E8E}" type="presOf" srcId="{39A97FFE-4220-4029-8B10-553455414588}" destId="{43548D53-7435-461A-8F33-606E0D9F46E8}" srcOrd="0" destOrd="0" presId="urn:microsoft.com/office/officeart/2005/8/layout/radial5"/>
    <dgm:cxn modelId="{26AB714A-40B5-4389-96FC-0A231B26778E}" type="presOf" srcId="{D98E5610-65DA-4A6F-AFF9-63D7817871E9}" destId="{FCC29BAE-22BB-4EB4-8D0A-726ACCD64DB0}" srcOrd="0" destOrd="0" presId="urn:microsoft.com/office/officeart/2005/8/layout/radial5"/>
    <dgm:cxn modelId="{96DF714A-016F-42A8-A777-743D94A7E993}" type="presOf" srcId="{BEB7152D-9CC0-43AA-BA20-0A1895141FB0}" destId="{697824C0-0380-4464-B9B2-D2B9A31FE08A}" srcOrd="0" destOrd="0" presId="urn:microsoft.com/office/officeart/2005/8/layout/radial5"/>
    <dgm:cxn modelId="{900CF56B-EC9D-49E7-AB03-38BFBDB788CF}" type="presOf" srcId="{856D2756-EBFA-4A0B-8540-33FD32BDD7C1}" destId="{7D5BD63F-06C9-403C-90CD-A3651334FFA0}" srcOrd="0" destOrd="0" presId="urn:microsoft.com/office/officeart/2005/8/layout/radial5"/>
    <dgm:cxn modelId="{CE258A6D-20E0-4583-B486-6DD5A005F793}" type="presOf" srcId="{93D57E08-E92B-4F99-8F7B-FB6D4FFD35CA}" destId="{8C8791B9-742A-40E4-B536-84CF0869CBFF}" srcOrd="1" destOrd="0" presId="urn:microsoft.com/office/officeart/2005/8/layout/radial5"/>
    <dgm:cxn modelId="{C69A994D-966E-4279-A402-150EFA8FB6EA}" srcId="{D98E5610-65DA-4A6F-AFF9-63D7817871E9}" destId="{39A97FFE-4220-4029-8B10-553455414588}" srcOrd="1" destOrd="0" parTransId="{CDD19023-569D-4B8A-B709-E69C0C403ED1}" sibTransId="{C5BB27B1-9397-4D65-981E-688D8A814B95}"/>
    <dgm:cxn modelId="{E789104E-0BE2-409F-9BB3-2E0542601767}" srcId="{2F2901BC-6856-43A5-8D6F-2F8CE9129095}" destId="{D98E5610-65DA-4A6F-AFF9-63D7817871E9}" srcOrd="0" destOrd="0" parTransId="{CFEE405B-3F0C-44EB-ABB7-A01E92621A9C}" sibTransId="{44CFE1DF-6C87-48A8-AA31-2AF13465CAC6}"/>
    <dgm:cxn modelId="{B3AE2C72-CF1B-4F2A-8956-2519749C7770}" srcId="{D98E5610-65DA-4A6F-AFF9-63D7817871E9}" destId="{F4106377-A0B6-4D20-A98B-B4A67B1853EE}" srcOrd="3" destOrd="0" parTransId="{93D57E08-E92B-4F99-8F7B-FB6D4FFD35CA}" sibTransId="{8525DE15-D17A-4353-8022-442429E7387F}"/>
    <dgm:cxn modelId="{6DA40A77-276E-47FE-9CBA-AC2E3DCDDE38}" type="presOf" srcId="{93F15668-0FF4-4E13-A296-3BAADE106BCF}" destId="{D80BF6A4-2C30-4C6A-88C0-F2BBE61992CC}" srcOrd="0" destOrd="0" presId="urn:microsoft.com/office/officeart/2005/8/layout/radial5"/>
    <dgm:cxn modelId="{5298FF8B-69EB-447C-86A9-975A80A6FD19}" type="presOf" srcId="{9EEADD3D-92F2-4AA9-ADD4-8EB299290C4B}" destId="{63D81F5C-DCD7-4A66-B650-115AE3D517DC}" srcOrd="0" destOrd="0" presId="urn:microsoft.com/office/officeart/2005/8/layout/radial5"/>
    <dgm:cxn modelId="{912DB090-6BD3-4F5C-8288-C34568AA2053}" type="presOf" srcId="{913C2590-1D82-4C99-AAB7-4D8AF54E1EBA}" destId="{28DD3BF8-57B6-4C71-9A3B-4161C5E5E042}" srcOrd="1" destOrd="0" presId="urn:microsoft.com/office/officeart/2005/8/layout/radial5"/>
    <dgm:cxn modelId="{75AF2098-9EF9-46A1-8FEF-58665CE4411A}" type="presOf" srcId="{D667C4C0-8550-48B3-95CD-FFD2A37EFF88}" destId="{D5097BB3-49E7-4D2B-ACBF-96355A570D13}" srcOrd="1" destOrd="0" presId="urn:microsoft.com/office/officeart/2005/8/layout/radial5"/>
    <dgm:cxn modelId="{FEAB3E98-4EDB-4A13-849C-C5B74D563C4E}" srcId="{D98E5610-65DA-4A6F-AFF9-63D7817871E9}" destId="{42036EC0-F9C1-4328-A921-19844744DE76}" srcOrd="0" destOrd="0" parTransId="{913C2590-1D82-4C99-AAB7-4D8AF54E1EBA}" sibTransId="{A246FD9E-5BBC-48A5-8D8C-2E48A4606E53}"/>
    <dgm:cxn modelId="{DDAD0B9D-EA33-41C8-BC02-AA0AB882DD28}" type="presOf" srcId="{2F2901BC-6856-43A5-8D6F-2F8CE9129095}" destId="{22D3B9FA-7B98-4C67-9CAD-A4411E4948D3}" srcOrd="0" destOrd="0" presId="urn:microsoft.com/office/officeart/2005/8/layout/radial5"/>
    <dgm:cxn modelId="{976110A9-7EA1-4027-8621-84A33903B634}" srcId="{D98E5610-65DA-4A6F-AFF9-63D7817871E9}" destId="{856D2756-EBFA-4A0B-8540-33FD32BDD7C1}" srcOrd="2" destOrd="0" parTransId="{BEB7152D-9CC0-43AA-BA20-0A1895141FB0}" sibTransId="{9AC18901-F8F4-45B2-B377-62E1BD7C630A}"/>
    <dgm:cxn modelId="{C0B85DB0-141B-491A-82DB-CDD58FACDE89}" type="presOf" srcId="{CDD19023-569D-4B8A-B709-E69C0C403ED1}" destId="{5CEBA80B-83C2-4CB1-8D80-71E35C701AC9}" srcOrd="0" destOrd="0" presId="urn:microsoft.com/office/officeart/2005/8/layout/radial5"/>
    <dgm:cxn modelId="{4D154DB8-3BA2-4A06-A055-7379332F156B}" type="presOf" srcId="{BDFD8546-6AF1-4811-8CF0-BE7EDD4D4B3C}" destId="{F2A586A3-5DC6-44F1-8CCF-BCEE06CF103F}" srcOrd="1" destOrd="0" presId="urn:microsoft.com/office/officeart/2005/8/layout/radial5"/>
    <dgm:cxn modelId="{381F43C9-0541-422D-B1BF-0718836EB72E}" type="presOf" srcId="{CDD19023-569D-4B8A-B709-E69C0C403ED1}" destId="{CB1C878B-4F99-4BAD-9DB0-75FFF34C0E9A}" srcOrd="1" destOrd="0" presId="urn:microsoft.com/office/officeart/2005/8/layout/radial5"/>
    <dgm:cxn modelId="{38A4DCCF-B6C4-459A-862D-4008F6956BA1}" type="presOf" srcId="{913C2590-1D82-4C99-AAB7-4D8AF54E1EBA}" destId="{75B6D090-BCD4-4388-B24A-24D125EFCFE4}" srcOrd="0" destOrd="0" presId="urn:microsoft.com/office/officeart/2005/8/layout/radial5"/>
    <dgm:cxn modelId="{B1588EDF-AAEC-4AA6-B840-D42761BE266F}" srcId="{D98E5610-65DA-4A6F-AFF9-63D7817871E9}" destId="{93F15668-0FF4-4E13-A296-3BAADE106BCF}" srcOrd="5" destOrd="0" parTransId="{D667C4C0-8550-48B3-95CD-FFD2A37EFF88}" sibTransId="{E24EBCA8-0996-44F4-BFDF-FF8DECBFEB0E}"/>
    <dgm:cxn modelId="{34480837-36B5-45F3-9CD6-F31FC457C595}" type="presParOf" srcId="{22D3B9FA-7B98-4C67-9CAD-A4411E4948D3}" destId="{FCC29BAE-22BB-4EB4-8D0A-726ACCD64DB0}" srcOrd="0" destOrd="0" presId="urn:microsoft.com/office/officeart/2005/8/layout/radial5"/>
    <dgm:cxn modelId="{C3CE1632-567F-47F6-90FE-D616BF6EDF85}" type="presParOf" srcId="{22D3B9FA-7B98-4C67-9CAD-A4411E4948D3}" destId="{75B6D090-BCD4-4388-B24A-24D125EFCFE4}" srcOrd="1" destOrd="0" presId="urn:microsoft.com/office/officeart/2005/8/layout/radial5"/>
    <dgm:cxn modelId="{54E18889-7C26-4721-A128-5A2FA2DC3E7A}" type="presParOf" srcId="{75B6D090-BCD4-4388-B24A-24D125EFCFE4}" destId="{28DD3BF8-57B6-4C71-9A3B-4161C5E5E042}" srcOrd="0" destOrd="0" presId="urn:microsoft.com/office/officeart/2005/8/layout/radial5"/>
    <dgm:cxn modelId="{EC41AC71-E6B8-44BE-B983-4D4C6400C7C9}" type="presParOf" srcId="{22D3B9FA-7B98-4C67-9CAD-A4411E4948D3}" destId="{ED07FF67-66F2-414D-B0FE-13CC88526FB6}" srcOrd="2" destOrd="0" presId="urn:microsoft.com/office/officeart/2005/8/layout/radial5"/>
    <dgm:cxn modelId="{428E0928-9D8F-4289-B336-ACE1ED23668E}" type="presParOf" srcId="{22D3B9FA-7B98-4C67-9CAD-A4411E4948D3}" destId="{5CEBA80B-83C2-4CB1-8D80-71E35C701AC9}" srcOrd="3" destOrd="0" presId="urn:microsoft.com/office/officeart/2005/8/layout/radial5"/>
    <dgm:cxn modelId="{075059F1-C04B-4A6D-8BBF-01223DB9E65D}" type="presParOf" srcId="{5CEBA80B-83C2-4CB1-8D80-71E35C701AC9}" destId="{CB1C878B-4F99-4BAD-9DB0-75FFF34C0E9A}" srcOrd="0" destOrd="0" presId="urn:microsoft.com/office/officeart/2005/8/layout/radial5"/>
    <dgm:cxn modelId="{BB2BBD9C-66D2-4474-9CAE-3ADD1D457A5C}" type="presParOf" srcId="{22D3B9FA-7B98-4C67-9CAD-A4411E4948D3}" destId="{43548D53-7435-461A-8F33-606E0D9F46E8}" srcOrd="4" destOrd="0" presId="urn:microsoft.com/office/officeart/2005/8/layout/radial5"/>
    <dgm:cxn modelId="{254D0488-4887-44A0-827B-BCB05DC006C6}" type="presParOf" srcId="{22D3B9FA-7B98-4C67-9CAD-A4411E4948D3}" destId="{697824C0-0380-4464-B9B2-D2B9A31FE08A}" srcOrd="5" destOrd="0" presId="urn:microsoft.com/office/officeart/2005/8/layout/radial5"/>
    <dgm:cxn modelId="{3EF571C5-3F5B-4FF3-B540-B6FE9DD35F44}" type="presParOf" srcId="{697824C0-0380-4464-B9B2-D2B9A31FE08A}" destId="{B0FE5478-72A4-4956-975B-524FA839326C}" srcOrd="0" destOrd="0" presId="urn:microsoft.com/office/officeart/2005/8/layout/radial5"/>
    <dgm:cxn modelId="{4002A6E4-0F07-485F-B224-9AAC9A951BCA}" type="presParOf" srcId="{22D3B9FA-7B98-4C67-9CAD-A4411E4948D3}" destId="{7D5BD63F-06C9-403C-90CD-A3651334FFA0}" srcOrd="6" destOrd="0" presId="urn:microsoft.com/office/officeart/2005/8/layout/radial5"/>
    <dgm:cxn modelId="{8E8CE73F-53D9-417B-AC1B-3F9F56BD7BDE}" type="presParOf" srcId="{22D3B9FA-7B98-4C67-9CAD-A4411E4948D3}" destId="{007EA2E2-34EC-42C7-ABD1-FC6D4E15CA89}" srcOrd="7" destOrd="0" presId="urn:microsoft.com/office/officeart/2005/8/layout/radial5"/>
    <dgm:cxn modelId="{CBC26CEA-42EA-43A3-87EE-0AEC25B7CD5E}" type="presParOf" srcId="{007EA2E2-34EC-42C7-ABD1-FC6D4E15CA89}" destId="{8C8791B9-742A-40E4-B536-84CF0869CBFF}" srcOrd="0" destOrd="0" presId="urn:microsoft.com/office/officeart/2005/8/layout/radial5"/>
    <dgm:cxn modelId="{0647B68E-5306-4AA9-AC55-3B79FCD2BE79}" type="presParOf" srcId="{22D3B9FA-7B98-4C67-9CAD-A4411E4948D3}" destId="{645D9232-B8C7-43B7-85FF-BFA2D5136864}" srcOrd="8" destOrd="0" presId="urn:microsoft.com/office/officeart/2005/8/layout/radial5"/>
    <dgm:cxn modelId="{6F54CC74-5D27-4B98-9C3B-F649F411A365}" type="presParOf" srcId="{22D3B9FA-7B98-4C67-9CAD-A4411E4948D3}" destId="{61EE42BD-6B08-4CCF-B635-BD05FEE3AF02}" srcOrd="9" destOrd="0" presId="urn:microsoft.com/office/officeart/2005/8/layout/radial5"/>
    <dgm:cxn modelId="{C220B9D3-775B-48DA-A557-A20D5183C3DD}" type="presParOf" srcId="{61EE42BD-6B08-4CCF-B635-BD05FEE3AF02}" destId="{F2A586A3-5DC6-44F1-8CCF-BCEE06CF103F}" srcOrd="0" destOrd="0" presId="urn:microsoft.com/office/officeart/2005/8/layout/radial5"/>
    <dgm:cxn modelId="{E3F34176-8251-4075-B79C-C362DC859415}" type="presParOf" srcId="{22D3B9FA-7B98-4C67-9CAD-A4411E4948D3}" destId="{63D81F5C-DCD7-4A66-B650-115AE3D517DC}" srcOrd="10" destOrd="0" presId="urn:microsoft.com/office/officeart/2005/8/layout/radial5"/>
    <dgm:cxn modelId="{B533806A-83BD-4062-852E-87BD878D0262}" type="presParOf" srcId="{22D3B9FA-7B98-4C67-9CAD-A4411E4948D3}" destId="{2FC87B4D-BE7F-4D03-B66C-089549E8E4CD}" srcOrd="11" destOrd="0" presId="urn:microsoft.com/office/officeart/2005/8/layout/radial5"/>
    <dgm:cxn modelId="{9F061E63-18C5-441C-88FF-498FBBAE8044}" type="presParOf" srcId="{2FC87B4D-BE7F-4D03-B66C-089549E8E4CD}" destId="{D5097BB3-49E7-4D2B-ACBF-96355A570D13}" srcOrd="0" destOrd="0" presId="urn:microsoft.com/office/officeart/2005/8/layout/radial5"/>
    <dgm:cxn modelId="{D3936DFA-D876-40E9-8423-71DBA3193706}" type="presParOf" srcId="{22D3B9FA-7B98-4C67-9CAD-A4411E4948D3}" destId="{D80BF6A4-2C30-4C6A-88C0-F2BBE61992CC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D96C6A-3641-4338-BA8D-9A9EC985367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64671B4-DB28-4105-8E3E-75D889EA5B4F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noProof="0" dirty="0"/>
            <a:t>1.</a:t>
          </a:r>
        </a:p>
      </dgm:t>
    </dgm:pt>
    <dgm:pt modelId="{162C3B68-1B95-4BA7-A8A2-F1FD8F8EEAB6}" type="parTrans" cxnId="{2348A9C8-D240-42E8-86F9-C6694C5E5757}">
      <dgm:prSet/>
      <dgm:spPr/>
      <dgm:t>
        <a:bodyPr/>
        <a:lstStyle/>
        <a:p>
          <a:endParaRPr lang="en-GB" noProof="0" dirty="0"/>
        </a:p>
      </dgm:t>
    </dgm:pt>
    <dgm:pt modelId="{80C8A073-E9C7-4DEB-BDAA-E53E3C24B321}" type="sibTrans" cxnId="{2348A9C8-D240-42E8-86F9-C6694C5E5757}">
      <dgm:prSet/>
      <dgm:spPr/>
      <dgm:t>
        <a:bodyPr/>
        <a:lstStyle/>
        <a:p>
          <a:endParaRPr lang="en-GB" noProof="0" dirty="0"/>
        </a:p>
      </dgm:t>
    </dgm:pt>
    <dgm:pt modelId="{955D382C-4E22-4BB2-8534-BE2DF94008F9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3400" noProof="0" dirty="0"/>
            <a:t>Why write a case study?</a:t>
          </a:r>
        </a:p>
      </dgm:t>
    </dgm:pt>
    <dgm:pt modelId="{50DC1689-930B-4AED-83E6-3DBBA43361F6}" type="parTrans" cxnId="{98426A62-A8A8-4C2D-AAFE-5755ADFFBC11}">
      <dgm:prSet/>
      <dgm:spPr/>
      <dgm:t>
        <a:bodyPr/>
        <a:lstStyle/>
        <a:p>
          <a:endParaRPr lang="en-GB" noProof="0" dirty="0"/>
        </a:p>
      </dgm:t>
    </dgm:pt>
    <dgm:pt modelId="{28765027-585C-4203-9612-4B88BEEAC2E5}" type="sibTrans" cxnId="{98426A62-A8A8-4C2D-AAFE-5755ADFFBC11}">
      <dgm:prSet/>
      <dgm:spPr/>
      <dgm:t>
        <a:bodyPr/>
        <a:lstStyle/>
        <a:p>
          <a:endParaRPr lang="en-GB" noProof="0" dirty="0"/>
        </a:p>
      </dgm:t>
    </dgm:pt>
    <dgm:pt modelId="{799FBD97-CB7F-4B80-8CD1-DFB5885243A1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noProof="0" dirty="0"/>
            <a:t>2.</a:t>
          </a:r>
        </a:p>
      </dgm:t>
    </dgm:pt>
    <dgm:pt modelId="{B53B205F-4DED-4BA4-8E40-1955D42AC96B}" type="parTrans" cxnId="{92AC29F1-05DC-4701-8CEA-E4857FC2B223}">
      <dgm:prSet/>
      <dgm:spPr/>
      <dgm:t>
        <a:bodyPr/>
        <a:lstStyle/>
        <a:p>
          <a:endParaRPr lang="en-GB" noProof="0" dirty="0"/>
        </a:p>
      </dgm:t>
    </dgm:pt>
    <dgm:pt modelId="{F6472EF6-0980-4F24-9B3E-34E7DA4EA986}" type="sibTrans" cxnId="{92AC29F1-05DC-4701-8CEA-E4857FC2B223}">
      <dgm:prSet/>
      <dgm:spPr/>
      <dgm:t>
        <a:bodyPr/>
        <a:lstStyle/>
        <a:p>
          <a:endParaRPr lang="en-GB" noProof="0" dirty="0"/>
        </a:p>
      </dgm:t>
    </dgm:pt>
    <dgm:pt modelId="{F69C6BE8-E4A0-438E-B30E-CBD3B541A61A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noProof="0" dirty="0"/>
            <a:t>3.</a:t>
          </a:r>
        </a:p>
      </dgm:t>
    </dgm:pt>
    <dgm:pt modelId="{5B60E3FE-F524-43CB-AB51-F55697C5463E}" type="parTrans" cxnId="{8BC46364-E698-402D-93AA-C578F8A13CD5}">
      <dgm:prSet/>
      <dgm:spPr/>
      <dgm:t>
        <a:bodyPr/>
        <a:lstStyle/>
        <a:p>
          <a:endParaRPr lang="en-GB" noProof="0" dirty="0"/>
        </a:p>
      </dgm:t>
    </dgm:pt>
    <dgm:pt modelId="{BF3477BA-A716-409C-A7B4-CF4E5F324BF7}" type="sibTrans" cxnId="{8BC46364-E698-402D-93AA-C578F8A13CD5}">
      <dgm:prSet/>
      <dgm:spPr/>
      <dgm:t>
        <a:bodyPr/>
        <a:lstStyle/>
        <a:p>
          <a:endParaRPr lang="en-GB" noProof="0" dirty="0"/>
        </a:p>
      </dgm:t>
    </dgm:pt>
    <dgm:pt modelId="{A17B56EB-1326-4E94-985A-947552A2EA6B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325438" indent="-325438">
            <a:buFont typeface="Arial" panose="020B0604020202020204" pitchFamily="34" charset="0"/>
            <a:buChar char="•"/>
            <a:tabLst/>
          </a:pPr>
          <a:r>
            <a:rPr lang="en-GB" sz="3400" noProof="0" dirty="0"/>
            <a:t>How to write a case study?</a:t>
          </a:r>
        </a:p>
      </dgm:t>
    </dgm:pt>
    <dgm:pt modelId="{8F72C751-E02F-4D65-AD9D-0489EB683660}" type="parTrans" cxnId="{F76798AF-5806-40A7-9C87-4959C2485A15}">
      <dgm:prSet/>
      <dgm:spPr/>
      <dgm:t>
        <a:bodyPr/>
        <a:lstStyle/>
        <a:p>
          <a:endParaRPr lang="en-GB" noProof="0" dirty="0"/>
        </a:p>
      </dgm:t>
    </dgm:pt>
    <dgm:pt modelId="{789D163C-1AF3-4691-836E-E3D634A610D1}" type="sibTrans" cxnId="{F76798AF-5806-40A7-9C87-4959C2485A15}">
      <dgm:prSet/>
      <dgm:spPr/>
      <dgm:t>
        <a:bodyPr/>
        <a:lstStyle/>
        <a:p>
          <a:endParaRPr lang="en-GB" noProof="0" dirty="0"/>
        </a:p>
      </dgm:t>
    </dgm:pt>
    <dgm:pt modelId="{80A21AEF-70DD-4C78-AD6F-2B55A524989F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300" noProof="0" dirty="0"/>
            <a:t>4.</a:t>
          </a:r>
        </a:p>
      </dgm:t>
    </dgm:pt>
    <dgm:pt modelId="{018F6AC8-5E12-4048-ADB6-27BE9AF2DF15}" type="parTrans" cxnId="{38266235-6F4E-425C-B4C2-39471CABC3C2}">
      <dgm:prSet/>
      <dgm:spPr/>
      <dgm:t>
        <a:bodyPr/>
        <a:lstStyle/>
        <a:p>
          <a:endParaRPr lang="en-GB" noProof="0" dirty="0"/>
        </a:p>
      </dgm:t>
    </dgm:pt>
    <dgm:pt modelId="{FCADF097-1E22-4E34-9CFF-4C6B3D9B5F62}" type="sibTrans" cxnId="{38266235-6F4E-425C-B4C2-39471CABC3C2}">
      <dgm:prSet/>
      <dgm:spPr/>
      <dgm:t>
        <a:bodyPr/>
        <a:lstStyle/>
        <a:p>
          <a:endParaRPr lang="en-GB" noProof="0" dirty="0"/>
        </a:p>
      </dgm:t>
    </dgm:pt>
    <dgm:pt modelId="{0C1BA0BC-4DD1-488A-BBCF-DE2ED22F736C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3400" noProof="0" dirty="0"/>
            <a:t>What makes a good case study?</a:t>
          </a:r>
        </a:p>
      </dgm:t>
    </dgm:pt>
    <dgm:pt modelId="{28FFC3A0-89FF-4091-AA08-7AC98577F1E8}" type="parTrans" cxnId="{414F3A6F-BBAA-4180-B4AE-484026A212B1}">
      <dgm:prSet/>
      <dgm:spPr/>
      <dgm:t>
        <a:bodyPr/>
        <a:lstStyle/>
        <a:p>
          <a:endParaRPr lang="en-GB" noProof="0" dirty="0"/>
        </a:p>
      </dgm:t>
    </dgm:pt>
    <dgm:pt modelId="{3DADC84D-A57B-4954-9381-43B0914FA64F}" type="sibTrans" cxnId="{414F3A6F-BBAA-4180-B4AE-484026A212B1}">
      <dgm:prSet/>
      <dgm:spPr/>
      <dgm:t>
        <a:bodyPr/>
        <a:lstStyle/>
        <a:p>
          <a:endParaRPr lang="en-GB" noProof="0" dirty="0"/>
        </a:p>
      </dgm:t>
    </dgm:pt>
    <dgm:pt modelId="{B68CEC73-825B-49B8-BBC4-035461915C11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273050" marR="0" indent="-257175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GB" sz="3400" noProof="0" dirty="0"/>
            <a:t>What is a case study?</a:t>
          </a:r>
        </a:p>
      </dgm:t>
    </dgm:pt>
    <dgm:pt modelId="{48838F6B-D9BB-4224-A8A7-3765046F9E2E}" type="sibTrans" cxnId="{33965C91-4F36-426A-9391-F0E734570003}">
      <dgm:prSet/>
      <dgm:spPr/>
      <dgm:t>
        <a:bodyPr/>
        <a:lstStyle/>
        <a:p>
          <a:endParaRPr lang="en-GB" noProof="0" dirty="0"/>
        </a:p>
      </dgm:t>
    </dgm:pt>
    <dgm:pt modelId="{C5BE9395-32DE-406F-AE73-DF899121F471}" type="parTrans" cxnId="{33965C91-4F36-426A-9391-F0E734570003}">
      <dgm:prSet/>
      <dgm:spPr/>
      <dgm:t>
        <a:bodyPr/>
        <a:lstStyle/>
        <a:p>
          <a:endParaRPr lang="en-GB" noProof="0" dirty="0"/>
        </a:p>
      </dgm:t>
    </dgm:pt>
    <dgm:pt modelId="{CE2F6CEA-E081-4582-A4B4-E73FBAADC51B}" type="pres">
      <dgm:prSet presAssocID="{31D96C6A-3641-4338-BA8D-9A9EC9853679}" presName="linearFlow" presStyleCnt="0">
        <dgm:presLayoutVars>
          <dgm:dir/>
          <dgm:animLvl val="lvl"/>
          <dgm:resizeHandles val="exact"/>
        </dgm:presLayoutVars>
      </dgm:prSet>
      <dgm:spPr/>
    </dgm:pt>
    <dgm:pt modelId="{4E155D1E-EDED-43BA-BDE3-419CE9D02505}" type="pres">
      <dgm:prSet presAssocID="{A64671B4-DB28-4105-8E3E-75D889EA5B4F}" presName="composite" presStyleCnt="0"/>
      <dgm:spPr/>
    </dgm:pt>
    <dgm:pt modelId="{EEDC2A0E-CFA7-4EA0-9E8E-46389FDB4D83}" type="pres">
      <dgm:prSet presAssocID="{A64671B4-DB28-4105-8E3E-75D889EA5B4F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1B03BD85-7F3B-414C-B45F-008290E55651}" type="pres">
      <dgm:prSet presAssocID="{A64671B4-DB28-4105-8E3E-75D889EA5B4F}" presName="descendantText" presStyleLbl="alignAcc1" presStyleIdx="0" presStyleCnt="4" custLinFactNeighborX="1048" custLinFactNeighborY="2621">
        <dgm:presLayoutVars>
          <dgm:bulletEnabled val="1"/>
        </dgm:presLayoutVars>
      </dgm:prSet>
      <dgm:spPr/>
    </dgm:pt>
    <dgm:pt modelId="{F6C2AE66-D287-4473-A96D-B2885F81CFD5}" type="pres">
      <dgm:prSet presAssocID="{80C8A073-E9C7-4DEB-BDAA-E53E3C24B321}" presName="sp" presStyleCnt="0"/>
      <dgm:spPr/>
    </dgm:pt>
    <dgm:pt modelId="{510E5329-41D4-4F3E-8985-B84713099938}" type="pres">
      <dgm:prSet presAssocID="{799FBD97-CB7F-4B80-8CD1-DFB5885243A1}" presName="composite" presStyleCnt="0"/>
      <dgm:spPr/>
    </dgm:pt>
    <dgm:pt modelId="{42DBBF0A-0EFF-4983-8ED7-0726D512539A}" type="pres">
      <dgm:prSet presAssocID="{799FBD97-CB7F-4B80-8CD1-DFB5885243A1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2F1A01B-1F39-40ED-A780-67F8C1EC8FB6}" type="pres">
      <dgm:prSet presAssocID="{799FBD97-CB7F-4B80-8CD1-DFB5885243A1}" presName="descendantText" presStyleLbl="alignAcc1" presStyleIdx="1" presStyleCnt="4">
        <dgm:presLayoutVars>
          <dgm:bulletEnabled val="1"/>
        </dgm:presLayoutVars>
      </dgm:prSet>
      <dgm:spPr/>
    </dgm:pt>
    <dgm:pt modelId="{3E289B3B-F361-4C39-91D3-CE30C663FB55}" type="pres">
      <dgm:prSet presAssocID="{F6472EF6-0980-4F24-9B3E-34E7DA4EA986}" presName="sp" presStyleCnt="0"/>
      <dgm:spPr/>
    </dgm:pt>
    <dgm:pt modelId="{BFB45BFB-2484-451C-9FE4-E3FD7E057B2B}" type="pres">
      <dgm:prSet presAssocID="{F69C6BE8-E4A0-438E-B30E-CBD3B541A61A}" presName="composite" presStyleCnt="0"/>
      <dgm:spPr/>
    </dgm:pt>
    <dgm:pt modelId="{11FD61F4-E396-441C-AF7B-7BE80FA1CBFF}" type="pres">
      <dgm:prSet presAssocID="{F69C6BE8-E4A0-438E-B30E-CBD3B541A61A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D3FAB06-B979-4D2F-A93A-6567544EFEBA}" type="pres">
      <dgm:prSet presAssocID="{F69C6BE8-E4A0-438E-B30E-CBD3B541A61A}" presName="descendantText" presStyleLbl="alignAcc1" presStyleIdx="2" presStyleCnt="4">
        <dgm:presLayoutVars>
          <dgm:bulletEnabled val="1"/>
        </dgm:presLayoutVars>
      </dgm:prSet>
      <dgm:spPr/>
    </dgm:pt>
    <dgm:pt modelId="{FA47A081-A41E-4ADC-BDAE-ABA8AB5787E8}" type="pres">
      <dgm:prSet presAssocID="{BF3477BA-A716-409C-A7B4-CF4E5F324BF7}" presName="sp" presStyleCnt="0"/>
      <dgm:spPr/>
    </dgm:pt>
    <dgm:pt modelId="{39935B72-BB64-49BF-AD60-1C933DEA0B1C}" type="pres">
      <dgm:prSet presAssocID="{80A21AEF-70DD-4C78-AD6F-2B55A524989F}" presName="composite" presStyleCnt="0"/>
      <dgm:spPr/>
    </dgm:pt>
    <dgm:pt modelId="{AFFFE510-CC08-4698-A41B-B6AB3C5E281F}" type="pres">
      <dgm:prSet presAssocID="{80A21AEF-70DD-4C78-AD6F-2B55A524989F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861FE447-6A02-46B7-B5E3-99CBB1764522}" type="pres">
      <dgm:prSet presAssocID="{80A21AEF-70DD-4C78-AD6F-2B55A524989F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A3222B1F-8E55-4F01-A3D7-25A3EA89D27B}" type="presOf" srcId="{A17B56EB-1326-4E94-985A-947552A2EA6B}" destId="{6D3FAB06-B979-4D2F-A93A-6567544EFEBA}" srcOrd="0" destOrd="0" presId="urn:microsoft.com/office/officeart/2005/8/layout/chevron2"/>
    <dgm:cxn modelId="{38266235-6F4E-425C-B4C2-39471CABC3C2}" srcId="{31D96C6A-3641-4338-BA8D-9A9EC9853679}" destId="{80A21AEF-70DD-4C78-AD6F-2B55A524989F}" srcOrd="3" destOrd="0" parTransId="{018F6AC8-5E12-4048-ADB6-27BE9AF2DF15}" sibTransId="{FCADF097-1E22-4E34-9CFF-4C6B3D9B5F62}"/>
    <dgm:cxn modelId="{98426A62-A8A8-4C2D-AAFE-5755ADFFBC11}" srcId="{A64671B4-DB28-4105-8E3E-75D889EA5B4F}" destId="{955D382C-4E22-4BB2-8534-BE2DF94008F9}" srcOrd="0" destOrd="0" parTransId="{50DC1689-930B-4AED-83E6-3DBBA43361F6}" sibTransId="{28765027-585C-4203-9612-4B88BEEAC2E5}"/>
    <dgm:cxn modelId="{8BC46364-E698-402D-93AA-C578F8A13CD5}" srcId="{31D96C6A-3641-4338-BA8D-9A9EC9853679}" destId="{F69C6BE8-E4A0-438E-B30E-CBD3B541A61A}" srcOrd="2" destOrd="0" parTransId="{5B60E3FE-F524-43CB-AB51-F55697C5463E}" sibTransId="{BF3477BA-A716-409C-A7B4-CF4E5F324BF7}"/>
    <dgm:cxn modelId="{059FD147-3929-4D29-8982-B69FDBE57136}" type="presOf" srcId="{0C1BA0BC-4DD1-488A-BBCF-DE2ED22F736C}" destId="{861FE447-6A02-46B7-B5E3-99CBB1764522}" srcOrd="0" destOrd="0" presId="urn:microsoft.com/office/officeart/2005/8/layout/chevron2"/>
    <dgm:cxn modelId="{0427626C-E33C-4995-965D-B3620A59F78A}" type="presOf" srcId="{31D96C6A-3641-4338-BA8D-9A9EC9853679}" destId="{CE2F6CEA-E081-4582-A4B4-E73FBAADC51B}" srcOrd="0" destOrd="0" presId="urn:microsoft.com/office/officeart/2005/8/layout/chevron2"/>
    <dgm:cxn modelId="{414F3A6F-BBAA-4180-B4AE-484026A212B1}" srcId="{80A21AEF-70DD-4C78-AD6F-2B55A524989F}" destId="{0C1BA0BC-4DD1-488A-BBCF-DE2ED22F736C}" srcOrd="0" destOrd="0" parTransId="{28FFC3A0-89FF-4091-AA08-7AC98577F1E8}" sibTransId="{3DADC84D-A57B-4954-9381-43B0914FA64F}"/>
    <dgm:cxn modelId="{942EC654-7A9B-4A36-B61A-667B4486FD89}" type="presOf" srcId="{F69C6BE8-E4A0-438E-B30E-CBD3B541A61A}" destId="{11FD61F4-E396-441C-AF7B-7BE80FA1CBFF}" srcOrd="0" destOrd="0" presId="urn:microsoft.com/office/officeart/2005/8/layout/chevron2"/>
    <dgm:cxn modelId="{F541AD57-2ED4-7F4E-926F-34021EBBC82C}" type="presOf" srcId="{B68CEC73-825B-49B8-BBC4-035461915C11}" destId="{72F1A01B-1F39-40ED-A780-67F8C1EC8FB6}" srcOrd="0" destOrd="0" presId="urn:microsoft.com/office/officeart/2005/8/layout/chevron2"/>
    <dgm:cxn modelId="{4EF40E84-7A5F-41B8-BFC1-9B6D81465AAF}" type="presOf" srcId="{955D382C-4E22-4BB2-8534-BE2DF94008F9}" destId="{1B03BD85-7F3B-414C-B45F-008290E55651}" srcOrd="0" destOrd="0" presId="urn:microsoft.com/office/officeart/2005/8/layout/chevron2"/>
    <dgm:cxn modelId="{33965C91-4F36-426A-9391-F0E734570003}" srcId="{799FBD97-CB7F-4B80-8CD1-DFB5885243A1}" destId="{B68CEC73-825B-49B8-BBC4-035461915C11}" srcOrd="0" destOrd="0" parTransId="{C5BE9395-32DE-406F-AE73-DF899121F471}" sibTransId="{48838F6B-D9BB-4224-A8A7-3765046F9E2E}"/>
    <dgm:cxn modelId="{8635B5AB-6C45-410E-8ABE-9362AE090D29}" type="presOf" srcId="{A64671B4-DB28-4105-8E3E-75D889EA5B4F}" destId="{EEDC2A0E-CFA7-4EA0-9E8E-46389FDB4D83}" srcOrd="0" destOrd="0" presId="urn:microsoft.com/office/officeart/2005/8/layout/chevron2"/>
    <dgm:cxn modelId="{F76798AF-5806-40A7-9C87-4959C2485A15}" srcId="{F69C6BE8-E4A0-438E-B30E-CBD3B541A61A}" destId="{A17B56EB-1326-4E94-985A-947552A2EA6B}" srcOrd="0" destOrd="0" parTransId="{8F72C751-E02F-4D65-AD9D-0489EB683660}" sibTransId="{789D163C-1AF3-4691-836E-E3D634A610D1}"/>
    <dgm:cxn modelId="{E965AAC5-464A-4B8B-97F9-5C6097D9FE60}" type="presOf" srcId="{799FBD97-CB7F-4B80-8CD1-DFB5885243A1}" destId="{42DBBF0A-0EFF-4983-8ED7-0726D512539A}" srcOrd="0" destOrd="0" presId="urn:microsoft.com/office/officeart/2005/8/layout/chevron2"/>
    <dgm:cxn modelId="{2348A9C8-D240-42E8-86F9-C6694C5E5757}" srcId="{31D96C6A-3641-4338-BA8D-9A9EC9853679}" destId="{A64671B4-DB28-4105-8E3E-75D889EA5B4F}" srcOrd="0" destOrd="0" parTransId="{162C3B68-1B95-4BA7-A8A2-F1FD8F8EEAB6}" sibTransId="{80C8A073-E9C7-4DEB-BDAA-E53E3C24B321}"/>
    <dgm:cxn modelId="{345400E2-1311-488D-A6D2-14196BBCF871}" type="presOf" srcId="{80A21AEF-70DD-4C78-AD6F-2B55A524989F}" destId="{AFFFE510-CC08-4698-A41B-B6AB3C5E281F}" srcOrd="0" destOrd="0" presId="urn:microsoft.com/office/officeart/2005/8/layout/chevron2"/>
    <dgm:cxn modelId="{92AC29F1-05DC-4701-8CEA-E4857FC2B223}" srcId="{31D96C6A-3641-4338-BA8D-9A9EC9853679}" destId="{799FBD97-CB7F-4B80-8CD1-DFB5885243A1}" srcOrd="1" destOrd="0" parTransId="{B53B205F-4DED-4BA4-8E40-1955D42AC96B}" sibTransId="{F6472EF6-0980-4F24-9B3E-34E7DA4EA986}"/>
    <dgm:cxn modelId="{796ECD10-0D69-4B7B-B5B4-955CB169E1C7}" type="presParOf" srcId="{CE2F6CEA-E081-4582-A4B4-E73FBAADC51B}" destId="{4E155D1E-EDED-43BA-BDE3-419CE9D02505}" srcOrd="0" destOrd="0" presId="urn:microsoft.com/office/officeart/2005/8/layout/chevron2"/>
    <dgm:cxn modelId="{68D4827D-0F11-4634-A806-75886B094F5B}" type="presParOf" srcId="{4E155D1E-EDED-43BA-BDE3-419CE9D02505}" destId="{EEDC2A0E-CFA7-4EA0-9E8E-46389FDB4D83}" srcOrd="0" destOrd="0" presId="urn:microsoft.com/office/officeart/2005/8/layout/chevron2"/>
    <dgm:cxn modelId="{DCD87C55-8516-45FC-A322-FD54C49D5AFB}" type="presParOf" srcId="{4E155D1E-EDED-43BA-BDE3-419CE9D02505}" destId="{1B03BD85-7F3B-414C-B45F-008290E55651}" srcOrd="1" destOrd="0" presId="urn:microsoft.com/office/officeart/2005/8/layout/chevron2"/>
    <dgm:cxn modelId="{F58939E1-6116-4F54-B5F3-23F4A3FE790F}" type="presParOf" srcId="{CE2F6CEA-E081-4582-A4B4-E73FBAADC51B}" destId="{F6C2AE66-D287-4473-A96D-B2885F81CFD5}" srcOrd="1" destOrd="0" presId="urn:microsoft.com/office/officeart/2005/8/layout/chevron2"/>
    <dgm:cxn modelId="{81745B23-7957-4338-ACD2-DBB1755986F8}" type="presParOf" srcId="{CE2F6CEA-E081-4582-A4B4-E73FBAADC51B}" destId="{510E5329-41D4-4F3E-8985-B84713099938}" srcOrd="2" destOrd="0" presId="urn:microsoft.com/office/officeart/2005/8/layout/chevron2"/>
    <dgm:cxn modelId="{D7A7FA8C-0C8B-4DF1-B6C7-FC3CF9DFCDEF}" type="presParOf" srcId="{510E5329-41D4-4F3E-8985-B84713099938}" destId="{42DBBF0A-0EFF-4983-8ED7-0726D512539A}" srcOrd="0" destOrd="0" presId="urn:microsoft.com/office/officeart/2005/8/layout/chevron2"/>
    <dgm:cxn modelId="{95F29BA1-FE36-4BD0-951A-8E5633775B67}" type="presParOf" srcId="{510E5329-41D4-4F3E-8985-B84713099938}" destId="{72F1A01B-1F39-40ED-A780-67F8C1EC8FB6}" srcOrd="1" destOrd="0" presId="urn:microsoft.com/office/officeart/2005/8/layout/chevron2"/>
    <dgm:cxn modelId="{B36F6027-7F6B-457E-AAA5-A0C7B32063CD}" type="presParOf" srcId="{CE2F6CEA-E081-4582-A4B4-E73FBAADC51B}" destId="{3E289B3B-F361-4C39-91D3-CE30C663FB55}" srcOrd="3" destOrd="0" presId="urn:microsoft.com/office/officeart/2005/8/layout/chevron2"/>
    <dgm:cxn modelId="{FB0599CB-B94F-4FB0-AA14-5DE14ABABC3F}" type="presParOf" srcId="{CE2F6CEA-E081-4582-A4B4-E73FBAADC51B}" destId="{BFB45BFB-2484-451C-9FE4-E3FD7E057B2B}" srcOrd="4" destOrd="0" presId="urn:microsoft.com/office/officeart/2005/8/layout/chevron2"/>
    <dgm:cxn modelId="{E751E3F2-FE33-49A6-9C7D-464EC81E79C6}" type="presParOf" srcId="{BFB45BFB-2484-451C-9FE4-E3FD7E057B2B}" destId="{11FD61F4-E396-441C-AF7B-7BE80FA1CBFF}" srcOrd="0" destOrd="0" presId="urn:microsoft.com/office/officeart/2005/8/layout/chevron2"/>
    <dgm:cxn modelId="{6630488D-37DC-4407-838E-1B1E3E07824F}" type="presParOf" srcId="{BFB45BFB-2484-451C-9FE4-E3FD7E057B2B}" destId="{6D3FAB06-B979-4D2F-A93A-6567544EFEBA}" srcOrd="1" destOrd="0" presId="urn:microsoft.com/office/officeart/2005/8/layout/chevron2"/>
    <dgm:cxn modelId="{F0F21CBC-3BAE-4308-9C3E-8DD68EA0922E}" type="presParOf" srcId="{CE2F6CEA-E081-4582-A4B4-E73FBAADC51B}" destId="{FA47A081-A41E-4ADC-BDAE-ABA8AB5787E8}" srcOrd="5" destOrd="0" presId="urn:microsoft.com/office/officeart/2005/8/layout/chevron2"/>
    <dgm:cxn modelId="{3B952A11-7FA1-48D8-8BC9-8C13D3079A9A}" type="presParOf" srcId="{CE2F6CEA-E081-4582-A4B4-E73FBAADC51B}" destId="{39935B72-BB64-49BF-AD60-1C933DEA0B1C}" srcOrd="6" destOrd="0" presId="urn:microsoft.com/office/officeart/2005/8/layout/chevron2"/>
    <dgm:cxn modelId="{AC54D095-82EC-4D12-8B8D-14E2930AB3B4}" type="presParOf" srcId="{39935B72-BB64-49BF-AD60-1C933DEA0B1C}" destId="{AFFFE510-CC08-4698-A41B-B6AB3C5E281F}" srcOrd="0" destOrd="0" presId="urn:microsoft.com/office/officeart/2005/8/layout/chevron2"/>
    <dgm:cxn modelId="{B55B7C52-3B46-44CB-ABA7-D82FB9AF665F}" type="presParOf" srcId="{39935B72-BB64-49BF-AD60-1C933DEA0B1C}" destId="{861FE447-6A02-46B7-B5E3-99CBB176452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97545A-A2E3-435A-B1E0-8549676EFE56}" type="doc">
      <dgm:prSet loTypeId="urn:microsoft.com/office/officeart/2005/8/layout/vList6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518D84F0-DAA4-4ADB-A932-78A1CFFAE642}">
      <dgm:prSet phldrT="[Text]"/>
      <dgm:spPr/>
      <dgm:t>
        <a:bodyPr/>
        <a:lstStyle/>
        <a:p>
          <a:r>
            <a:rPr lang="en-GB" noProof="0" dirty="0"/>
            <a:t>History-Tracing Cases</a:t>
          </a:r>
        </a:p>
      </dgm:t>
    </dgm:pt>
    <dgm:pt modelId="{29BF01D5-F099-4500-A778-E53C390DD820}" type="parTrans" cxnId="{8F2CE113-100D-4BB6-AE75-40AD0DA5A9E3}">
      <dgm:prSet/>
      <dgm:spPr/>
      <dgm:t>
        <a:bodyPr/>
        <a:lstStyle/>
        <a:p>
          <a:endParaRPr lang="en-GB" noProof="0" dirty="0"/>
        </a:p>
      </dgm:t>
    </dgm:pt>
    <dgm:pt modelId="{C06485D2-BE57-4EF7-AD6C-6BE2FB319E85}" type="sibTrans" cxnId="{8F2CE113-100D-4BB6-AE75-40AD0DA5A9E3}">
      <dgm:prSet/>
      <dgm:spPr/>
      <dgm:t>
        <a:bodyPr/>
        <a:lstStyle/>
        <a:p>
          <a:endParaRPr lang="en-GB" noProof="0" dirty="0"/>
        </a:p>
      </dgm:t>
    </dgm:pt>
    <dgm:pt modelId="{810A22E4-A568-4395-9221-121A007A690F}">
      <dgm:prSet phldrT="[Text]"/>
      <dgm:spPr/>
      <dgm:t>
        <a:bodyPr/>
        <a:lstStyle/>
        <a:p>
          <a:r>
            <a:rPr lang="en-GB" noProof="0" dirty="0"/>
            <a:t>Retrospective</a:t>
          </a:r>
        </a:p>
      </dgm:t>
    </dgm:pt>
    <dgm:pt modelId="{188ADF13-6A1C-4A02-B49B-5DA634E5A82B}" type="parTrans" cxnId="{82CB3991-E9CF-4C2D-AAD1-5D946973727F}">
      <dgm:prSet/>
      <dgm:spPr/>
      <dgm:t>
        <a:bodyPr/>
        <a:lstStyle/>
        <a:p>
          <a:endParaRPr lang="en-GB" noProof="0" dirty="0"/>
        </a:p>
      </dgm:t>
    </dgm:pt>
    <dgm:pt modelId="{75100CCB-1E1B-46E0-995F-AFF64B461F99}" type="sibTrans" cxnId="{82CB3991-E9CF-4C2D-AAD1-5D946973727F}">
      <dgm:prSet/>
      <dgm:spPr/>
      <dgm:t>
        <a:bodyPr/>
        <a:lstStyle/>
        <a:p>
          <a:endParaRPr lang="en-GB" noProof="0" dirty="0"/>
        </a:p>
      </dgm:t>
    </dgm:pt>
    <dgm:pt modelId="{5DEA4CC0-7B40-408B-981D-81079E46F769}">
      <dgm:prSet phldrT="[Text]"/>
      <dgm:spPr/>
      <dgm:t>
        <a:bodyPr/>
        <a:lstStyle/>
        <a:p>
          <a:r>
            <a:rPr lang="en-GB" noProof="0" dirty="0"/>
            <a:t>Interpreting events</a:t>
          </a:r>
        </a:p>
      </dgm:t>
    </dgm:pt>
    <dgm:pt modelId="{310B1588-74E9-4946-BF99-C82C2FA715DF}" type="parTrans" cxnId="{7A1C78B9-8942-4506-AC6F-0304DBF2FE7B}">
      <dgm:prSet/>
      <dgm:spPr/>
      <dgm:t>
        <a:bodyPr/>
        <a:lstStyle/>
        <a:p>
          <a:endParaRPr lang="en-GB" noProof="0" dirty="0"/>
        </a:p>
      </dgm:t>
    </dgm:pt>
    <dgm:pt modelId="{24D1A211-AC35-43FB-9073-219BE5C25AA9}" type="sibTrans" cxnId="{7A1C78B9-8942-4506-AC6F-0304DBF2FE7B}">
      <dgm:prSet/>
      <dgm:spPr/>
      <dgm:t>
        <a:bodyPr/>
        <a:lstStyle/>
        <a:p>
          <a:endParaRPr lang="en-GB" noProof="0" dirty="0"/>
        </a:p>
      </dgm:t>
    </dgm:pt>
    <dgm:pt modelId="{0A500E66-32E8-47F5-A03E-347967D6000B}">
      <dgm:prSet phldrT="[Text]"/>
      <dgm:spPr/>
      <dgm:t>
        <a:bodyPr/>
        <a:lstStyle/>
        <a:p>
          <a:r>
            <a:rPr lang="en-GB" noProof="0" dirty="0"/>
            <a:t>Decision-Forging Cases</a:t>
          </a:r>
        </a:p>
      </dgm:t>
    </dgm:pt>
    <dgm:pt modelId="{F27A57A7-FC5A-48F4-96B3-8211ED12B85D}" type="parTrans" cxnId="{C53B9B7C-790D-4D05-913A-715ACFE0C12C}">
      <dgm:prSet/>
      <dgm:spPr/>
      <dgm:t>
        <a:bodyPr/>
        <a:lstStyle/>
        <a:p>
          <a:endParaRPr lang="en-GB" noProof="0" dirty="0"/>
        </a:p>
      </dgm:t>
    </dgm:pt>
    <dgm:pt modelId="{3EC6DA38-E342-4432-ACE7-9EE8729314C0}" type="sibTrans" cxnId="{C53B9B7C-790D-4D05-913A-715ACFE0C12C}">
      <dgm:prSet/>
      <dgm:spPr/>
      <dgm:t>
        <a:bodyPr/>
        <a:lstStyle/>
        <a:p>
          <a:endParaRPr lang="en-GB" noProof="0" dirty="0"/>
        </a:p>
      </dgm:t>
    </dgm:pt>
    <dgm:pt modelId="{9489EDAC-88F1-4F91-9911-3F6ADB10424A}">
      <dgm:prSet phldrT="[Text]"/>
      <dgm:spPr/>
      <dgm:t>
        <a:bodyPr/>
        <a:lstStyle/>
        <a:p>
          <a:r>
            <a:rPr lang="en-GB" noProof="0" dirty="0"/>
            <a:t>Specific problem</a:t>
          </a:r>
        </a:p>
      </dgm:t>
    </dgm:pt>
    <dgm:pt modelId="{5A9106C4-7005-49F7-A628-C18885979385}" type="parTrans" cxnId="{235079F0-A3EF-444C-B4EE-09455872896F}">
      <dgm:prSet/>
      <dgm:spPr/>
      <dgm:t>
        <a:bodyPr/>
        <a:lstStyle/>
        <a:p>
          <a:endParaRPr lang="en-GB" noProof="0" dirty="0"/>
        </a:p>
      </dgm:t>
    </dgm:pt>
    <dgm:pt modelId="{10A9BDA4-2454-4BA0-A27C-1659C76D666B}" type="sibTrans" cxnId="{235079F0-A3EF-444C-B4EE-09455872896F}">
      <dgm:prSet/>
      <dgm:spPr/>
      <dgm:t>
        <a:bodyPr/>
        <a:lstStyle/>
        <a:p>
          <a:endParaRPr lang="en-GB" noProof="0" dirty="0"/>
        </a:p>
      </dgm:t>
    </dgm:pt>
    <dgm:pt modelId="{77889C75-B6C2-472C-92E5-2A72B7073C23}">
      <dgm:prSet phldrT="[Text]"/>
      <dgm:spPr/>
      <dgm:t>
        <a:bodyPr/>
        <a:lstStyle/>
        <a:p>
          <a:r>
            <a:rPr lang="en-GB" noProof="0" dirty="0"/>
            <a:t>Options?</a:t>
          </a:r>
        </a:p>
      </dgm:t>
    </dgm:pt>
    <dgm:pt modelId="{06A37CD7-8420-4223-89FB-C4BB005A921E}" type="parTrans" cxnId="{387D134A-41B5-4392-ADA6-4BD040C56ED3}">
      <dgm:prSet/>
      <dgm:spPr/>
      <dgm:t>
        <a:bodyPr/>
        <a:lstStyle/>
        <a:p>
          <a:endParaRPr lang="en-GB" noProof="0" dirty="0"/>
        </a:p>
      </dgm:t>
    </dgm:pt>
    <dgm:pt modelId="{203F4AEB-484D-43C2-94CF-9F87302A6B67}" type="sibTrans" cxnId="{387D134A-41B5-4392-ADA6-4BD040C56ED3}">
      <dgm:prSet/>
      <dgm:spPr/>
      <dgm:t>
        <a:bodyPr/>
        <a:lstStyle/>
        <a:p>
          <a:endParaRPr lang="en-GB" noProof="0" dirty="0"/>
        </a:p>
      </dgm:t>
    </dgm:pt>
    <dgm:pt modelId="{13964691-66AF-40AC-9F42-F0BF34EFCB1F}" type="pres">
      <dgm:prSet presAssocID="{A097545A-A2E3-435A-B1E0-8549676EFE56}" presName="Name0" presStyleCnt="0">
        <dgm:presLayoutVars>
          <dgm:dir/>
          <dgm:animLvl val="lvl"/>
          <dgm:resizeHandles/>
        </dgm:presLayoutVars>
      </dgm:prSet>
      <dgm:spPr/>
    </dgm:pt>
    <dgm:pt modelId="{F32D6A5F-DA95-4C2E-AECB-6708BED0D3EF}" type="pres">
      <dgm:prSet presAssocID="{518D84F0-DAA4-4ADB-A932-78A1CFFAE642}" presName="linNode" presStyleCnt="0"/>
      <dgm:spPr/>
    </dgm:pt>
    <dgm:pt modelId="{AB328BFE-F3B0-407C-9F7F-6B06C6D327E9}" type="pres">
      <dgm:prSet presAssocID="{518D84F0-DAA4-4ADB-A932-78A1CFFAE642}" presName="parentShp" presStyleLbl="node1" presStyleIdx="0" presStyleCnt="2">
        <dgm:presLayoutVars>
          <dgm:bulletEnabled val="1"/>
        </dgm:presLayoutVars>
      </dgm:prSet>
      <dgm:spPr/>
    </dgm:pt>
    <dgm:pt modelId="{2341D9EE-D77A-42A0-99E2-AB0E34604553}" type="pres">
      <dgm:prSet presAssocID="{518D84F0-DAA4-4ADB-A932-78A1CFFAE642}" presName="childShp" presStyleLbl="bgAccFollowNode1" presStyleIdx="0" presStyleCnt="2">
        <dgm:presLayoutVars>
          <dgm:bulletEnabled val="1"/>
        </dgm:presLayoutVars>
      </dgm:prSet>
      <dgm:spPr/>
    </dgm:pt>
    <dgm:pt modelId="{82D87C42-D0BF-4127-B240-76E0910333EB}" type="pres">
      <dgm:prSet presAssocID="{C06485D2-BE57-4EF7-AD6C-6BE2FB319E85}" presName="spacing" presStyleCnt="0"/>
      <dgm:spPr/>
    </dgm:pt>
    <dgm:pt modelId="{41872E05-D4CF-4B65-BE20-C354DD440B45}" type="pres">
      <dgm:prSet presAssocID="{0A500E66-32E8-47F5-A03E-347967D6000B}" presName="linNode" presStyleCnt="0"/>
      <dgm:spPr/>
    </dgm:pt>
    <dgm:pt modelId="{51A451B7-4C1F-4094-BA41-3B317565BB4F}" type="pres">
      <dgm:prSet presAssocID="{0A500E66-32E8-47F5-A03E-347967D6000B}" presName="parentShp" presStyleLbl="node1" presStyleIdx="1" presStyleCnt="2">
        <dgm:presLayoutVars>
          <dgm:bulletEnabled val="1"/>
        </dgm:presLayoutVars>
      </dgm:prSet>
      <dgm:spPr/>
    </dgm:pt>
    <dgm:pt modelId="{AADA757D-46AE-4050-ADB2-7FF38C4AC173}" type="pres">
      <dgm:prSet presAssocID="{0A500E66-32E8-47F5-A03E-347967D6000B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45318412-D10B-4EB0-8ACD-6F2DF08F97B2}" type="presOf" srcId="{518D84F0-DAA4-4ADB-A932-78A1CFFAE642}" destId="{AB328BFE-F3B0-407C-9F7F-6B06C6D327E9}" srcOrd="0" destOrd="0" presId="urn:microsoft.com/office/officeart/2005/8/layout/vList6"/>
    <dgm:cxn modelId="{8F2CE113-100D-4BB6-AE75-40AD0DA5A9E3}" srcId="{A097545A-A2E3-435A-B1E0-8549676EFE56}" destId="{518D84F0-DAA4-4ADB-A932-78A1CFFAE642}" srcOrd="0" destOrd="0" parTransId="{29BF01D5-F099-4500-A778-E53C390DD820}" sibTransId="{C06485D2-BE57-4EF7-AD6C-6BE2FB319E85}"/>
    <dgm:cxn modelId="{FB66F02D-42F4-4D28-81DB-0618B2D1A3AB}" type="presOf" srcId="{9489EDAC-88F1-4F91-9911-3F6ADB10424A}" destId="{AADA757D-46AE-4050-ADB2-7FF38C4AC173}" srcOrd="0" destOrd="0" presId="urn:microsoft.com/office/officeart/2005/8/layout/vList6"/>
    <dgm:cxn modelId="{3E79B75B-50AC-4A0B-B03B-4ED3A93E97A5}" type="presOf" srcId="{A097545A-A2E3-435A-B1E0-8549676EFE56}" destId="{13964691-66AF-40AC-9F42-F0BF34EFCB1F}" srcOrd="0" destOrd="0" presId="urn:microsoft.com/office/officeart/2005/8/layout/vList6"/>
    <dgm:cxn modelId="{387D134A-41B5-4392-ADA6-4BD040C56ED3}" srcId="{0A500E66-32E8-47F5-A03E-347967D6000B}" destId="{77889C75-B6C2-472C-92E5-2A72B7073C23}" srcOrd="1" destOrd="0" parTransId="{06A37CD7-8420-4223-89FB-C4BB005A921E}" sibTransId="{203F4AEB-484D-43C2-94CF-9F87302A6B67}"/>
    <dgm:cxn modelId="{C53B9B7C-790D-4D05-913A-715ACFE0C12C}" srcId="{A097545A-A2E3-435A-B1E0-8549676EFE56}" destId="{0A500E66-32E8-47F5-A03E-347967D6000B}" srcOrd="1" destOrd="0" parTransId="{F27A57A7-FC5A-48F4-96B3-8211ED12B85D}" sibTransId="{3EC6DA38-E342-4432-ACE7-9EE8729314C0}"/>
    <dgm:cxn modelId="{324F8D7E-EE1E-423D-828C-38B9FFD14881}" type="presOf" srcId="{77889C75-B6C2-472C-92E5-2A72B7073C23}" destId="{AADA757D-46AE-4050-ADB2-7FF38C4AC173}" srcOrd="0" destOrd="1" presId="urn:microsoft.com/office/officeart/2005/8/layout/vList6"/>
    <dgm:cxn modelId="{9508D282-2B06-4F04-A438-669B36A95BEF}" type="presOf" srcId="{5DEA4CC0-7B40-408B-981D-81079E46F769}" destId="{2341D9EE-D77A-42A0-99E2-AB0E34604553}" srcOrd="0" destOrd="1" presId="urn:microsoft.com/office/officeart/2005/8/layout/vList6"/>
    <dgm:cxn modelId="{82CB3991-E9CF-4C2D-AAD1-5D946973727F}" srcId="{518D84F0-DAA4-4ADB-A932-78A1CFFAE642}" destId="{810A22E4-A568-4395-9221-121A007A690F}" srcOrd="0" destOrd="0" parTransId="{188ADF13-6A1C-4A02-B49B-5DA634E5A82B}" sibTransId="{75100CCB-1E1B-46E0-995F-AFF64B461F99}"/>
    <dgm:cxn modelId="{C13AD4B4-3150-4846-842C-A3B9787F0176}" type="presOf" srcId="{810A22E4-A568-4395-9221-121A007A690F}" destId="{2341D9EE-D77A-42A0-99E2-AB0E34604553}" srcOrd="0" destOrd="0" presId="urn:microsoft.com/office/officeart/2005/8/layout/vList6"/>
    <dgm:cxn modelId="{7A1C78B9-8942-4506-AC6F-0304DBF2FE7B}" srcId="{518D84F0-DAA4-4ADB-A932-78A1CFFAE642}" destId="{5DEA4CC0-7B40-408B-981D-81079E46F769}" srcOrd="1" destOrd="0" parTransId="{310B1588-74E9-4946-BF99-C82C2FA715DF}" sibTransId="{24D1A211-AC35-43FB-9073-219BE5C25AA9}"/>
    <dgm:cxn modelId="{2CFF7ABE-1934-465B-93F5-3D5A4B1ACECA}" type="presOf" srcId="{0A500E66-32E8-47F5-A03E-347967D6000B}" destId="{51A451B7-4C1F-4094-BA41-3B317565BB4F}" srcOrd="0" destOrd="0" presId="urn:microsoft.com/office/officeart/2005/8/layout/vList6"/>
    <dgm:cxn modelId="{235079F0-A3EF-444C-B4EE-09455872896F}" srcId="{0A500E66-32E8-47F5-A03E-347967D6000B}" destId="{9489EDAC-88F1-4F91-9911-3F6ADB10424A}" srcOrd="0" destOrd="0" parTransId="{5A9106C4-7005-49F7-A628-C18885979385}" sibTransId="{10A9BDA4-2454-4BA0-A27C-1659C76D666B}"/>
    <dgm:cxn modelId="{51E095D2-7E24-4A72-BCC9-69E281B74967}" type="presParOf" srcId="{13964691-66AF-40AC-9F42-F0BF34EFCB1F}" destId="{F32D6A5F-DA95-4C2E-AECB-6708BED0D3EF}" srcOrd="0" destOrd="0" presId="urn:microsoft.com/office/officeart/2005/8/layout/vList6"/>
    <dgm:cxn modelId="{5F6F1FFC-A1DA-4A11-AAD5-A7B0534221E6}" type="presParOf" srcId="{F32D6A5F-DA95-4C2E-AECB-6708BED0D3EF}" destId="{AB328BFE-F3B0-407C-9F7F-6B06C6D327E9}" srcOrd="0" destOrd="0" presId="urn:microsoft.com/office/officeart/2005/8/layout/vList6"/>
    <dgm:cxn modelId="{A03D324A-FC5C-499F-A5E5-0B4F8DFC0537}" type="presParOf" srcId="{F32D6A5F-DA95-4C2E-AECB-6708BED0D3EF}" destId="{2341D9EE-D77A-42A0-99E2-AB0E34604553}" srcOrd="1" destOrd="0" presId="urn:microsoft.com/office/officeart/2005/8/layout/vList6"/>
    <dgm:cxn modelId="{492CC716-31B3-4880-8400-63AF34D4C544}" type="presParOf" srcId="{13964691-66AF-40AC-9F42-F0BF34EFCB1F}" destId="{82D87C42-D0BF-4127-B240-76E0910333EB}" srcOrd="1" destOrd="0" presId="urn:microsoft.com/office/officeart/2005/8/layout/vList6"/>
    <dgm:cxn modelId="{AE9ACFE5-1D2F-4629-95F6-927CB7AB256A}" type="presParOf" srcId="{13964691-66AF-40AC-9F42-F0BF34EFCB1F}" destId="{41872E05-D4CF-4B65-BE20-C354DD440B45}" srcOrd="2" destOrd="0" presId="urn:microsoft.com/office/officeart/2005/8/layout/vList6"/>
    <dgm:cxn modelId="{D53AE650-465C-41C3-A199-2BCC998DFCC2}" type="presParOf" srcId="{41872E05-D4CF-4B65-BE20-C354DD440B45}" destId="{51A451B7-4C1F-4094-BA41-3B317565BB4F}" srcOrd="0" destOrd="0" presId="urn:microsoft.com/office/officeart/2005/8/layout/vList6"/>
    <dgm:cxn modelId="{8213A73C-CFE0-48DB-9EB1-15D2DDE4EB51}" type="presParOf" srcId="{41872E05-D4CF-4B65-BE20-C354DD440B45}" destId="{AADA757D-46AE-4050-ADB2-7FF38C4AC17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CAF22B-5E54-4D2C-AE07-E1308CA3FCFC}" type="doc">
      <dgm:prSet loTypeId="urn:microsoft.com/office/officeart/2005/8/layout/chevron2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A757ED76-99EC-4578-93C7-7592624961B8}">
      <dgm:prSet phldrT="[Text]" custT="1"/>
      <dgm:spPr/>
      <dgm:t>
        <a:bodyPr/>
        <a:lstStyle/>
        <a:p>
          <a:r>
            <a:rPr lang="en-GB" sz="2000" noProof="0" dirty="0"/>
            <a:t>A.</a:t>
          </a:r>
        </a:p>
      </dgm:t>
    </dgm:pt>
    <dgm:pt modelId="{F8688325-142A-44E2-B967-6A09E842B937}" type="parTrans" cxnId="{506F3D2E-A93A-4222-A8C0-E9FC1C6723D1}">
      <dgm:prSet/>
      <dgm:spPr/>
      <dgm:t>
        <a:bodyPr/>
        <a:lstStyle/>
        <a:p>
          <a:endParaRPr lang="en-GB" noProof="0" dirty="0"/>
        </a:p>
      </dgm:t>
    </dgm:pt>
    <dgm:pt modelId="{2476A0E4-DFF0-45B3-A4CC-348B84566A92}" type="sibTrans" cxnId="{506F3D2E-A93A-4222-A8C0-E9FC1C6723D1}">
      <dgm:prSet/>
      <dgm:spPr/>
      <dgm:t>
        <a:bodyPr/>
        <a:lstStyle/>
        <a:p>
          <a:endParaRPr lang="en-GB" noProof="0" dirty="0"/>
        </a:p>
      </dgm:t>
    </dgm:pt>
    <dgm:pt modelId="{F561FCEF-E418-4D57-B69E-A9B3E183EE53}">
      <dgm:prSet phldrT="[Text]"/>
      <dgm:spPr/>
      <dgm:t>
        <a:bodyPr/>
        <a:lstStyle/>
        <a:p>
          <a:r>
            <a:rPr lang="en-GB" noProof="0" dirty="0"/>
            <a:t>Introduction</a:t>
          </a:r>
        </a:p>
      </dgm:t>
    </dgm:pt>
    <dgm:pt modelId="{3E627F47-ED90-4B80-8C2D-E909559C1EEB}" type="parTrans" cxnId="{ED820D4D-49A5-4CC1-AACD-4E79D92875AF}">
      <dgm:prSet/>
      <dgm:spPr/>
      <dgm:t>
        <a:bodyPr/>
        <a:lstStyle/>
        <a:p>
          <a:endParaRPr lang="en-GB" noProof="0" dirty="0"/>
        </a:p>
      </dgm:t>
    </dgm:pt>
    <dgm:pt modelId="{2297A2DE-5061-408D-B8A0-AC16311CFAFD}" type="sibTrans" cxnId="{ED820D4D-49A5-4CC1-AACD-4E79D92875AF}">
      <dgm:prSet/>
      <dgm:spPr/>
      <dgm:t>
        <a:bodyPr/>
        <a:lstStyle/>
        <a:p>
          <a:endParaRPr lang="en-GB" noProof="0" dirty="0"/>
        </a:p>
      </dgm:t>
    </dgm:pt>
    <dgm:pt modelId="{FAA626DB-26CB-4DBD-B3BA-4B0CAD80C950}">
      <dgm:prSet phldrT="[Text]"/>
      <dgm:spPr/>
      <dgm:t>
        <a:bodyPr/>
        <a:lstStyle/>
        <a:p>
          <a:r>
            <a:rPr lang="en-GB" noProof="0" dirty="0"/>
            <a:t>B.</a:t>
          </a:r>
        </a:p>
      </dgm:t>
    </dgm:pt>
    <dgm:pt modelId="{C68258FB-1F7B-4E20-8880-034AA72AFDC6}" type="parTrans" cxnId="{4E4A9172-9205-4041-8AF2-2EA5CBA18B09}">
      <dgm:prSet/>
      <dgm:spPr/>
      <dgm:t>
        <a:bodyPr/>
        <a:lstStyle/>
        <a:p>
          <a:endParaRPr lang="en-GB" noProof="0" dirty="0"/>
        </a:p>
      </dgm:t>
    </dgm:pt>
    <dgm:pt modelId="{9CD63BBE-7B9C-4182-A952-A699B5E02825}" type="sibTrans" cxnId="{4E4A9172-9205-4041-8AF2-2EA5CBA18B09}">
      <dgm:prSet/>
      <dgm:spPr/>
      <dgm:t>
        <a:bodyPr/>
        <a:lstStyle/>
        <a:p>
          <a:endParaRPr lang="en-GB" noProof="0" dirty="0"/>
        </a:p>
      </dgm:t>
    </dgm:pt>
    <dgm:pt modelId="{62BCF646-7B82-4CCB-8741-2ABF908987C6}">
      <dgm:prSet phldrT="[Text]"/>
      <dgm:spPr/>
      <dgm:t>
        <a:bodyPr/>
        <a:lstStyle/>
        <a:p>
          <a:r>
            <a:rPr lang="en-GB" noProof="0" dirty="0"/>
            <a:t>Body of the Case</a:t>
          </a:r>
        </a:p>
      </dgm:t>
    </dgm:pt>
    <dgm:pt modelId="{CEA2A94B-7F57-47D0-AE5E-07D5C9C6CD47}" type="parTrans" cxnId="{4287389F-2738-4CA6-9803-3E9A36E47652}">
      <dgm:prSet/>
      <dgm:spPr/>
      <dgm:t>
        <a:bodyPr/>
        <a:lstStyle/>
        <a:p>
          <a:endParaRPr lang="en-GB" noProof="0" dirty="0"/>
        </a:p>
      </dgm:t>
    </dgm:pt>
    <dgm:pt modelId="{0CE54196-3BF7-447A-B470-9B14CBB91CF3}" type="sibTrans" cxnId="{4287389F-2738-4CA6-9803-3E9A36E47652}">
      <dgm:prSet/>
      <dgm:spPr/>
      <dgm:t>
        <a:bodyPr/>
        <a:lstStyle/>
        <a:p>
          <a:endParaRPr lang="en-GB" noProof="0" dirty="0"/>
        </a:p>
      </dgm:t>
    </dgm:pt>
    <dgm:pt modelId="{18EFDDB4-4F85-43F6-B093-F90104A6575E}">
      <dgm:prSet phldrT="[Text]"/>
      <dgm:spPr/>
      <dgm:t>
        <a:bodyPr/>
        <a:lstStyle/>
        <a:p>
          <a:r>
            <a:rPr lang="en-GB" noProof="0" dirty="0"/>
            <a:t>C.</a:t>
          </a:r>
        </a:p>
      </dgm:t>
    </dgm:pt>
    <dgm:pt modelId="{11100AC2-BE93-4EF4-B57D-719AC0D1A00D}" type="parTrans" cxnId="{409B7CA2-2C4B-4E95-8E02-432416077853}">
      <dgm:prSet/>
      <dgm:spPr/>
      <dgm:t>
        <a:bodyPr/>
        <a:lstStyle/>
        <a:p>
          <a:endParaRPr lang="en-GB" noProof="0" dirty="0"/>
        </a:p>
      </dgm:t>
    </dgm:pt>
    <dgm:pt modelId="{AE051106-121E-45B7-8993-892BCFAF22C8}" type="sibTrans" cxnId="{409B7CA2-2C4B-4E95-8E02-432416077853}">
      <dgm:prSet/>
      <dgm:spPr/>
      <dgm:t>
        <a:bodyPr/>
        <a:lstStyle/>
        <a:p>
          <a:endParaRPr lang="en-GB" noProof="0" dirty="0"/>
        </a:p>
      </dgm:t>
    </dgm:pt>
    <dgm:pt modelId="{D8822221-16DC-4CA6-9020-75277F919EA4}">
      <dgm:prSet phldrT="[Text]"/>
      <dgm:spPr/>
      <dgm:t>
        <a:bodyPr/>
        <a:lstStyle/>
        <a:p>
          <a:r>
            <a:rPr lang="en-GB" noProof="0" dirty="0"/>
            <a:t>Conclusion</a:t>
          </a:r>
        </a:p>
      </dgm:t>
    </dgm:pt>
    <dgm:pt modelId="{7983AEB8-A309-42EC-8783-8E10F43FB25A}" type="parTrans" cxnId="{20D407EF-F92C-4BF4-8E72-03E647E69B2F}">
      <dgm:prSet/>
      <dgm:spPr/>
      <dgm:t>
        <a:bodyPr/>
        <a:lstStyle/>
        <a:p>
          <a:endParaRPr lang="en-GB" noProof="0" dirty="0"/>
        </a:p>
      </dgm:t>
    </dgm:pt>
    <dgm:pt modelId="{6B209BB8-7582-40D5-B2D9-022267AC5394}" type="sibTrans" cxnId="{20D407EF-F92C-4BF4-8E72-03E647E69B2F}">
      <dgm:prSet/>
      <dgm:spPr/>
      <dgm:t>
        <a:bodyPr/>
        <a:lstStyle/>
        <a:p>
          <a:endParaRPr lang="en-GB" noProof="0" dirty="0"/>
        </a:p>
      </dgm:t>
    </dgm:pt>
    <dgm:pt modelId="{1488766A-0D3E-4CD8-94B0-257AC6F70BE8}">
      <dgm:prSet phldrT="[Text]"/>
      <dgm:spPr/>
      <dgm:t>
        <a:bodyPr/>
        <a:lstStyle/>
        <a:p>
          <a:r>
            <a:rPr lang="en-GB" noProof="0" dirty="0"/>
            <a:t>D.</a:t>
          </a:r>
        </a:p>
      </dgm:t>
    </dgm:pt>
    <dgm:pt modelId="{D5A3C332-18F4-4703-B94B-A067E90AE4B0}" type="parTrans" cxnId="{3E3234A9-A94C-4FA7-9FD5-4F7BEA99870F}">
      <dgm:prSet/>
      <dgm:spPr/>
      <dgm:t>
        <a:bodyPr/>
        <a:lstStyle/>
        <a:p>
          <a:endParaRPr lang="en-GB" noProof="0" dirty="0"/>
        </a:p>
      </dgm:t>
    </dgm:pt>
    <dgm:pt modelId="{E4A3DA6B-FB5A-4A9D-B887-56F137CCF917}" type="sibTrans" cxnId="{3E3234A9-A94C-4FA7-9FD5-4F7BEA99870F}">
      <dgm:prSet/>
      <dgm:spPr/>
      <dgm:t>
        <a:bodyPr/>
        <a:lstStyle/>
        <a:p>
          <a:endParaRPr lang="en-GB" noProof="0" dirty="0"/>
        </a:p>
      </dgm:t>
    </dgm:pt>
    <dgm:pt modelId="{91909A9F-3794-4547-98CA-A851E91FABF7}">
      <dgm:prSet phldrT="[Text]"/>
      <dgm:spPr/>
      <dgm:t>
        <a:bodyPr/>
        <a:lstStyle/>
        <a:p>
          <a:r>
            <a:rPr lang="en-GB" b="0" baseline="0" noProof="0" dirty="0"/>
            <a:t>E.</a:t>
          </a:r>
        </a:p>
      </dgm:t>
    </dgm:pt>
    <dgm:pt modelId="{52EF86FC-3A25-4142-802E-4CC487DC5604}" type="parTrans" cxnId="{AC654F8B-344C-482E-ACD7-43223BB3D344}">
      <dgm:prSet/>
      <dgm:spPr/>
      <dgm:t>
        <a:bodyPr/>
        <a:lstStyle/>
        <a:p>
          <a:endParaRPr lang="en-GB" noProof="0" dirty="0"/>
        </a:p>
      </dgm:t>
    </dgm:pt>
    <dgm:pt modelId="{755C438A-C792-4150-BDEE-B1DA893B5EEE}" type="sibTrans" cxnId="{AC654F8B-344C-482E-ACD7-43223BB3D344}">
      <dgm:prSet/>
      <dgm:spPr/>
      <dgm:t>
        <a:bodyPr/>
        <a:lstStyle/>
        <a:p>
          <a:endParaRPr lang="en-GB" noProof="0" dirty="0"/>
        </a:p>
      </dgm:t>
    </dgm:pt>
    <dgm:pt modelId="{FD26AB36-11CA-4625-8F26-1A67195BB514}">
      <dgm:prSet phldrT="[Text]"/>
      <dgm:spPr/>
      <dgm:t>
        <a:bodyPr/>
        <a:lstStyle/>
        <a:p>
          <a:r>
            <a:rPr lang="en-GB" noProof="0" dirty="0"/>
            <a:t>Teaching Note</a:t>
          </a:r>
        </a:p>
      </dgm:t>
    </dgm:pt>
    <dgm:pt modelId="{ED8E764F-8B50-40E7-9715-CE1E46DE2980}" type="parTrans" cxnId="{849E9810-AC72-4DB1-82AB-F394338D5E5E}">
      <dgm:prSet/>
      <dgm:spPr/>
      <dgm:t>
        <a:bodyPr/>
        <a:lstStyle/>
        <a:p>
          <a:endParaRPr lang="en-GB" noProof="0" dirty="0"/>
        </a:p>
      </dgm:t>
    </dgm:pt>
    <dgm:pt modelId="{C11E1D62-448A-4882-A09B-1554BA929B76}" type="sibTrans" cxnId="{849E9810-AC72-4DB1-82AB-F394338D5E5E}">
      <dgm:prSet/>
      <dgm:spPr/>
      <dgm:t>
        <a:bodyPr/>
        <a:lstStyle/>
        <a:p>
          <a:endParaRPr lang="en-GB" noProof="0" dirty="0"/>
        </a:p>
      </dgm:t>
    </dgm:pt>
    <dgm:pt modelId="{2D5D171B-7A12-46BD-B34E-31C0EBDC8B0C}">
      <dgm:prSet phldrT="[Text]"/>
      <dgm:spPr/>
      <dgm:t>
        <a:bodyPr/>
        <a:lstStyle/>
        <a:p>
          <a:r>
            <a:rPr lang="en-GB" b="0" baseline="0" noProof="0" dirty="0"/>
            <a:t>References/Recommended Readings</a:t>
          </a:r>
        </a:p>
      </dgm:t>
    </dgm:pt>
    <dgm:pt modelId="{8555614F-604A-464E-9E98-503B23642813}" type="parTrans" cxnId="{994EAB48-04DE-40B6-824B-F2D2CEF50D86}">
      <dgm:prSet/>
      <dgm:spPr/>
      <dgm:t>
        <a:bodyPr/>
        <a:lstStyle/>
        <a:p>
          <a:endParaRPr lang="en-GB" noProof="0" dirty="0"/>
        </a:p>
      </dgm:t>
    </dgm:pt>
    <dgm:pt modelId="{8713BDE9-3B58-43A3-AD05-35D5E0DD7AED}" type="sibTrans" cxnId="{994EAB48-04DE-40B6-824B-F2D2CEF50D86}">
      <dgm:prSet/>
      <dgm:spPr/>
      <dgm:t>
        <a:bodyPr/>
        <a:lstStyle/>
        <a:p>
          <a:endParaRPr lang="en-GB" noProof="0" dirty="0"/>
        </a:p>
      </dgm:t>
    </dgm:pt>
    <dgm:pt modelId="{D8E4013F-5989-465F-8AB1-DEEC2FCB1BE4}" type="pres">
      <dgm:prSet presAssocID="{93CAF22B-5E54-4D2C-AE07-E1308CA3FCFC}" presName="linearFlow" presStyleCnt="0">
        <dgm:presLayoutVars>
          <dgm:dir/>
          <dgm:animLvl val="lvl"/>
          <dgm:resizeHandles val="exact"/>
        </dgm:presLayoutVars>
      </dgm:prSet>
      <dgm:spPr/>
    </dgm:pt>
    <dgm:pt modelId="{F5601BE9-ACFB-491F-B63B-66444FF9870B}" type="pres">
      <dgm:prSet presAssocID="{A757ED76-99EC-4578-93C7-7592624961B8}" presName="composite" presStyleCnt="0"/>
      <dgm:spPr/>
    </dgm:pt>
    <dgm:pt modelId="{08271779-7202-45E7-ABD6-C635E30F5492}" type="pres">
      <dgm:prSet presAssocID="{A757ED76-99EC-4578-93C7-7592624961B8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C7F3442-DDD9-4A23-9410-8D9E6C3F133D}" type="pres">
      <dgm:prSet presAssocID="{A757ED76-99EC-4578-93C7-7592624961B8}" presName="descendantText" presStyleLbl="alignAcc1" presStyleIdx="0" presStyleCnt="5">
        <dgm:presLayoutVars>
          <dgm:bulletEnabled val="1"/>
        </dgm:presLayoutVars>
      </dgm:prSet>
      <dgm:spPr/>
    </dgm:pt>
    <dgm:pt modelId="{C900BA3C-1FD7-4244-8AD7-1C6FDE596222}" type="pres">
      <dgm:prSet presAssocID="{2476A0E4-DFF0-45B3-A4CC-348B84566A92}" presName="sp" presStyleCnt="0"/>
      <dgm:spPr/>
    </dgm:pt>
    <dgm:pt modelId="{9B529DB2-CDE1-47C7-BD05-E8BE5DE13437}" type="pres">
      <dgm:prSet presAssocID="{FAA626DB-26CB-4DBD-B3BA-4B0CAD80C950}" presName="composite" presStyleCnt="0"/>
      <dgm:spPr/>
    </dgm:pt>
    <dgm:pt modelId="{4246C5FA-471A-4A84-88FA-DDFCC412774D}" type="pres">
      <dgm:prSet presAssocID="{FAA626DB-26CB-4DBD-B3BA-4B0CAD80C95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AE023D41-CB8E-41F7-A1F0-CC95AA26A591}" type="pres">
      <dgm:prSet presAssocID="{FAA626DB-26CB-4DBD-B3BA-4B0CAD80C950}" presName="descendantText" presStyleLbl="alignAcc1" presStyleIdx="1" presStyleCnt="5">
        <dgm:presLayoutVars>
          <dgm:bulletEnabled val="1"/>
        </dgm:presLayoutVars>
      </dgm:prSet>
      <dgm:spPr/>
    </dgm:pt>
    <dgm:pt modelId="{B437770A-E3A9-40E4-B3C9-29D4DB4FA645}" type="pres">
      <dgm:prSet presAssocID="{9CD63BBE-7B9C-4182-A952-A699B5E02825}" presName="sp" presStyleCnt="0"/>
      <dgm:spPr/>
    </dgm:pt>
    <dgm:pt modelId="{F96DA947-24AD-453E-B090-41EED5A1A025}" type="pres">
      <dgm:prSet presAssocID="{18EFDDB4-4F85-43F6-B093-F90104A6575E}" presName="composite" presStyleCnt="0"/>
      <dgm:spPr/>
    </dgm:pt>
    <dgm:pt modelId="{209E114B-4E58-4367-8886-CD6E2EA92FF5}" type="pres">
      <dgm:prSet presAssocID="{18EFDDB4-4F85-43F6-B093-F90104A6575E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EB2E085B-99EB-418C-9F84-4D414FDDC3A6}" type="pres">
      <dgm:prSet presAssocID="{18EFDDB4-4F85-43F6-B093-F90104A6575E}" presName="descendantText" presStyleLbl="alignAcc1" presStyleIdx="2" presStyleCnt="5">
        <dgm:presLayoutVars>
          <dgm:bulletEnabled val="1"/>
        </dgm:presLayoutVars>
      </dgm:prSet>
      <dgm:spPr/>
    </dgm:pt>
    <dgm:pt modelId="{265C567B-521B-4F2E-B85A-FCECDC71D8BD}" type="pres">
      <dgm:prSet presAssocID="{AE051106-121E-45B7-8993-892BCFAF22C8}" presName="sp" presStyleCnt="0"/>
      <dgm:spPr/>
    </dgm:pt>
    <dgm:pt modelId="{2200C8D5-50D7-442D-85B5-251A92796F44}" type="pres">
      <dgm:prSet presAssocID="{1488766A-0D3E-4CD8-94B0-257AC6F70BE8}" presName="composite" presStyleCnt="0"/>
      <dgm:spPr/>
    </dgm:pt>
    <dgm:pt modelId="{43E79703-1CAB-4970-8897-4820D2600E22}" type="pres">
      <dgm:prSet presAssocID="{1488766A-0D3E-4CD8-94B0-257AC6F70BE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3B0EE516-9534-43FA-AC13-8A6B8D98EC24}" type="pres">
      <dgm:prSet presAssocID="{1488766A-0D3E-4CD8-94B0-257AC6F70BE8}" presName="descendantText" presStyleLbl="alignAcc1" presStyleIdx="3" presStyleCnt="5">
        <dgm:presLayoutVars>
          <dgm:bulletEnabled val="1"/>
        </dgm:presLayoutVars>
      </dgm:prSet>
      <dgm:spPr/>
    </dgm:pt>
    <dgm:pt modelId="{99D7D8C4-405B-416F-8CA7-0166006FC317}" type="pres">
      <dgm:prSet presAssocID="{E4A3DA6B-FB5A-4A9D-B887-56F137CCF917}" presName="sp" presStyleCnt="0"/>
      <dgm:spPr/>
    </dgm:pt>
    <dgm:pt modelId="{39F61A6D-1097-4800-B409-80B7FEFC931D}" type="pres">
      <dgm:prSet presAssocID="{91909A9F-3794-4547-98CA-A851E91FABF7}" presName="composite" presStyleCnt="0"/>
      <dgm:spPr/>
    </dgm:pt>
    <dgm:pt modelId="{1B7C765B-F1BF-49FF-AA19-9D5907D07846}" type="pres">
      <dgm:prSet presAssocID="{91909A9F-3794-4547-98CA-A851E91FABF7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2F518D03-0133-49E2-920D-6A5A1C38F090}" type="pres">
      <dgm:prSet presAssocID="{91909A9F-3794-4547-98CA-A851E91FABF7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849E9810-AC72-4DB1-82AB-F394338D5E5E}" srcId="{1488766A-0D3E-4CD8-94B0-257AC6F70BE8}" destId="{FD26AB36-11CA-4625-8F26-1A67195BB514}" srcOrd="0" destOrd="0" parTransId="{ED8E764F-8B50-40E7-9715-CE1E46DE2980}" sibTransId="{C11E1D62-448A-4882-A09B-1554BA929B76}"/>
    <dgm:cxn modelId="{6EFA5F11-4EC9-4A5A-AC59-7C1755A4B8C9}" type="presOf" srcId="{93CAF22B-5E54-4D2C-AE07-E1308CA3FCFC}" destId="{D8E4013F-5989-465F-8AB1-DEEC2FCB1BE4}" srcOrd="0" destOrd="0" presId="urn:microsoft.com/office/officeart/2005/8/layout/chevron2"/>
    <dgm:cxn modelId="{91B0E814-D035-4E94-ADD5-9465DAF02B5C}" type="presOf" srcId="{D8822221-16DC-4CA6-9020-75277F919EA4}" destId="{EB2E085B-99EB-418C-9F84-4D414FDDC3A6}" srcOrd="0" destOrd="0" presId="urn:microsoft.com/office/officeart/2005/8/layout/chevron2"/>
    <dgm:cxn modelId="{506F3D2E-A93A-4222-A8C0-E9FC1C6723D1}" srcId="{93CAF22B-5E54-4D2C-AE07-E1308CA3FCFC}" destId="{A757ED76-99EC-4578-93C7-7592624961B8}" srcOrd="0" destOrd="0" parTransId="{F8688325-142A-44E2-B967-6A09E842B937}" sibTransId="{2476A0E4-DFF0-45B3-A4CC-348B84566A92}"/>
    <dgm:cxn modelId="{C974F434-FFD5-441D-B89C-1D51DE1D173D}" type="presOf" srcId="{1488766A-0D3E-4CD8-94B0-257AC6F70BE8}" destId="{43E79703-1CAB-4970-8897-4820D2600E22}" srcOrd="0" destOrd="0" presId="urn:microsoft.com/office/officeart/2005/8/layout/chevron2"/>
    <dgm:cxn modelId="{994EAB48-04DE-40B6-824B-F2D2CEF50D86}" srcId="{91909A9F-3794-4547-98CA-A851E91FABF7}" destId="{2D5D171B-7A12-46BD-B34E-31C0EBDC8B0C}" srcOrd="0" destOrd="0" parTransId="{8555614F-604A-464E-9E98-503B23642813}" sibTransId="{8713BDE9-3B58-43A3-AD05-35D5E0DD7AED}"/>
    <dgm:cxn modelId="{ED820D4D-49A5-4CC1-AACD-4E79D92875AF}" srcId="{A757ED76-99EC-4578-93C7-7592624961B8}" destId="{F561FCEF-E418-4D57-B69E-A9B3E183EE53}" srcOrd="0" destOrd="0" parTransId="{3E627F47-ED90-4B80-8C2D-E909559C1EEB}" sibTransId="{2297A2DE-5061-408D-B8A0-AC16311CFAFD}"/>
    <dgm:cxn modelId="{4E4A9172-9205-4041-8AF2-2EA5CBA18B09}" srcId="{93CAF22B-5E54-4D2C-AE07-E1308CA3FCFC}" destId="{FAA626DB-26CB-4DBD-B3BA-4B0CAD80C950}" srcOrd="1" destOrd="0" parTransId="{C68258FB-1F7B-4E20-8880-034AA72AFDC6}" sibTransId="{9CD63BBE-7B9C-4182-A952-A699B5E02825}"/>
    <dgm:cxn modelId="{F4ECAF82-7804-4855-9416-6CFC2951A00C}" type="presOf" srcId="{FAA626DB-26CB-4DBD-B3BA-4B0CAD80C950}" destId="{4246C5FA-471A-4A84-88FA-DDFCC412774D}" srcOrd="0" destOrd="0" presId="urn:microsoft.com/office/officeart/2005/8/layout/chevron2"/>
    <dgm:cxn modelId="{AC654F8B-344C-482E-ACD7-43223BB3D344}" srcId="{93CAF22B-5E54-4D2C-AE07-E1308CA3FCFC}" destId="{91909A9F-3794-4547-98CA-A851E91FABF7}" srcOrd="4" destOrd="0" parTransId="{52EF86FC-3A25-4142-802E-4CC487DC5604}" sibTransId="{755C438A-C792-4150-BDEE-B1DA893B5EEE}"/>
    <dgm:cxn modelId="{C6963795-9061-413B-B7F7-F8190211DFE1}" type="presOf" srcId="{F561FCEF-E418-4D57-B69E-A9B3E183EE53}" destId="{EC7F3442-DDD9-4A23-9410-8D9E6C3F133D}" srcOrd="0" destOrd="0" presId="urn:microsoft.com/office/officeart/2005/8/layout/chevron2"/>
    <dgm:cxn modelId="{4287389F-2738-4CA6-9803-3E9A36E47652}" srcId="{FAA626DB-26CB-4DBD-B3BA-4B0CAD80C950}" destId="{62BCF646-7B82-4CCB-8741-2ABF908987C6}" srcOrd="0" destOrd="0" parTransId="{CEA2A94B-7F57-47D0-AE5E-07D5C9C6CD47}" sibTransId="{0CE54196-3BF7-447A-B470-9B14CBB91CF3}"/>
    <dgm:cxn modelId="{409B7CA2-2C4B-4E95-8E02-432416077853}" srcId="{93CAF22B-5E54-4D2C-AE07-E1308CA3FCFC}" destId="{18EFDDB4-4F85-43F6-B093-F90104A6575E}" srcOrd="2" destOrd="0" parTransId="{11100AC2-BE93-4EF4-B57D-719AC0D1A00D}" sibTransId="{AE051106-121E-45B7-8993-892BCFAF22C8}"/>
    <dgm:cxn modelId="{3E3234A9-A94C-4FA7-9FD5-4F7BEA99870F}" srcId="{93CAF22B-5E54-4D2C-AE07-E1308CA3FCFC}" destId="{1488766A-0D3E-4CD8-94B0-257AC6F70BE8}" srcOrd="3" destOrd="0" parTransId="{D5A3C332-18F4-4703-B94B-A067E90AE4B0}" sibTransId="{E4A3DA6B-FB5A-4A9D-B887-56F137CCF917}"/>
    <dgm:cxn modelId="{5D2267BE-A85A-4A70-B991-0AA50CBAFB5C}" type="presOf" srcId="{FD26AB36-11CA-4625-8F26-1A67195BB514}" destId="{3B0EE516-9534-43FA-AC13-8A6B8D98EC24}" srcOrd="0" destOrd="0" presId="urn:microsoft.com/office/officeart/2005/8/layout/chevron2"/>
    <dgm:cxn modelId="{7EE447BF-741B-4317-B186-3B9F94E82D31}" type="presOf" srcId="{A757ED76-99EC-4578-93C7-7592624961B8}" destId="{08271779-7202-45E7-ABD6-C635E30F5492}" srcOrd="0" destOrd="0" presId="urn:microsoft.com/office/officeart/2005/8/layout/chevron2"/>
    <dgm:cxn modelId="{CD51D2C2-B73B-411B-A983-732B6ADC7415}" type="presOf" srcId="{91909A9F-3794-4547-98CA-A851E91FABF7}" destId="{1B7C765B-F1BF-49FF-AA19-9D5907D07846}" srcOrd="0" destOrd="0" presId="urn:microsoft.com/office/officeart/2005/8/layout/chevron2"/>
    <dgm:cxn modelId="{1B0F43DF-F4F6-43F6-8F87-AEBA239DFDCA}" type="presOf" srcId="{62BCF646-7B82-4CCB-8741-2ABF908987C6}" destId="{AE023D41-CB8E-41F7-A1F0-CC95AA26A591}" srcOrd="0" destOrd="0" presId="urn:microsoft.com/office/officeart/2005/8/layout/chevron2"/>
    <dgm:cxn modelId="{20D407EF-F92C-4BF4-8E72-03E647E69B2F}" srcId="{18EFDDB4-4F85-43F6-B093-F90104A6575E}" destId="{D8822221-16DC-4CA6-9020-75277F919EA4}" srcOrd="0" destOrd="0" parTransId="{7983AEB8-A309-42EC-8783-8E10F43FB25A}" sibTransId="{6B209BB8-7582-40D5-B2D9-022267AC5394}"/>
    <dgm:cxn modelId="{70A5C4FE-6846-4C58-A369-A20CD24FC43B}" type="presOf" srcId="{18EFDDB4-4F85-43F6-B093-F90104A6575E}" destId="{209E114B-4E58-4367-8886-CD6E2EA92FF5}" srcOrd="0" destOrd="0" presId="urn:microsoft.com/office/officeart/2005/8/layout/chevron2"/>
    <dgm:cxn modelId="{4082D7FE-B863-4636-B7F2-00BDB6F925C7}" type="presOf" srcId="{2D5D171B-7A12-46BD-B34E-31C0EBDC8B0C}" destId="{2F518D03-0133-49E2-920D-6A5A1C38F090}" srcOrd="0" destOrd="0" presId="urn:microsoft.com/office/officeart/2005/8/layout/chevron2"/>
    <dgm:cxn modelId="{8A9AE79D-FF0A-4E52-998E-B0787F4BF49F}" type="presParOf" srcId="{D8E4013F-5989-465F-8AB1-DEEC2FCB1BE4}" destId="{F5601BE9-ACFB-491F-B63B-66444FF9870B}" srcOrd="0" destOrd="0" presId="urn:microsoft.com/office/officeart/2005/8/layout/chevron2"/>
    <dgm:cxn modelId="{06465FE7-9542-4E0C-B5AA-8D4814E14158}" type="presParOf" srcId="{F5601BE9-ACFB-491F-B63B-66444FF9870B}" destId="{08271779-7202-45E7-ABD6-C635E30F5492}" srcOrd="0" destOrd="0" presId="urn:microsoft.com/office/officeart/2005/8/layout/chevron2"/>
    <dgm:cxn modelId="{EF64483D-33E2-48ED-A3AC-E7175535EDD7}" type="presParOf" srcId="{F5601BE9-ACFB-491F-B63B-66444FF9870B}" destId="{EC7F3442-DDD9-4A23-9410-8D9E6C3F133D}" srcOrd="1" destOrd="0" presId="urn:microsoft.com/office/officeart/2005/8/layout/chevron2"/>
    <dgm:cxn modelId="{42349FBA-4057-4D3C-B212-37BA58EC12F1}" type="presParOf" srcId="{D8E4013F-5989-465F-8AB1-DEEC2FCB1BE4}" destId="{C900BA3C-1FD7-4244-8AD7-1C6FDE596222}" srcOrd="1" destOrd="0" presId="urn:microsoft.com/office/officeart/2005/8/layout/chevron2"/>
    <dgm:cxn modelId="{C0C2F5EA-8529-4C1F-ABDE-937092E50A76}" type="presParOf" srcId="{D8E4013F-5989-465F-8AB1-DEEC2FCB1BE4}" destId="{9B529DB2-CDE1-47C7-BD05-E8BE5DE13437}" srcOrd="2" destOrd="0" presId="urn:microsoft.com/office/officeart/2005/8/layout/chevron2"/>
    <dgm:cxn modelId="{BB9A669E-6A9A-43D7-8F40-FCBC59CFEA21}" type="presParOf" srcId="{9B529DB2-CDE1-47C7-BD05-E8BE5DE13437}" destId="{4246C5FA-471A-4A84-88FA-DDFCC412774D}" srcOrd="0" destOrd="0" presId="urn:microsoft.com/office/officeart/2005/8/layout/chevron2"/>
    <dgm:cxn modelId="{76C3EBFA-1CA5-4A56-B5AE-5C1BF29F0A41}" type="presParOf" srcId="{9B529DB2-CDE1-47C7-BD05-E8BE5DE13437}" destId="{AE023D41-CB8E-41F7-A1F0-CC95AA26A591}" srcOrd="1" destOrd="0" presId="urn:microsoft.com/office/officeart/2005/8/layout/chevron2"/>
    <dgm:cxn modelId="{6ED734A1-1E44-4F1C-AF95-B4C87B95E871}" type="presParOf" srcId="{D8E4013F-5989-465F-8AB1-DEEC2FCB1BE4}" destId="{B437770A-E3A9-40E4-B3C9-29D4DB4FA645}" srcOrd="3" destOrd="0" presId="urn:microsoft.com/office/officeart/2005/8/layout/chevron2"/>
    <dgm:cxn modelId="{33C9EDAF-0973-4DC6-9286-742897751E05}" type="presParOf" srcId="{D8E4013F-5989-465F-8AB1-DEEC2FCB1BE4}" destId="{F96DA947-24AD-453E-B090-41EED5A1A025}" srcOrd="4" destOrd="0" presId="urn:microsoft.com/office/officeart/2005/8/layout/chevron2"/>
    <dgm:cxn modelId="{180C4B97-E45A-4A90-A9A9-D06F66FBBB65}" type="presParOf" srcId="{F96DA947-24AD-453E-B090-41EED5A1A025}" destId="{209E114B-4E58-4367-8886-CD6E2EA92FF5}" srcOrd="0" destOrd="0" presId="urn:microsoft.com/office/officeart/2005/8/layout/chevron2"/>
    <dgm:cxn modelId="{BC2FC80E-88F5-4264-BBC4-26A0A82D227F}" type="presParOf" srcId="{F96DA947-24AD-453E-B090-41EED5A1A025}" destId="{EB2E085B-99EB-418C-9F84-4D414FDDC3A6}" srcOrd="1" destOrd="0" presId="urn:microsoft.com/office/officeart/2005/8/layout/chevron2"/>
    <dgm:cxn modelId="{A0C4213E-1569-4DCF-BA65-75F06950BA5E}" type="presParOf" srcId="{D8E4013F-5989-465F-8AB1-DEEC2FCB1BE4}" destId="{265C567B-521B-4F2E-B85A-FCECDC71D8BD}" srcOrd="5" destOrd="0" presId="urn:microsoft.com/office/officeart/2005/8/layout/chevron2"/>
    <dgm:cxn modelId="{F8F10E2C-16F6-4DCA-8B43-79BFC3509DC1}" type="presParOf" srcId="{D8E4013F-5989-465F-8AB1-DEEC2FCB1BE4}" destId="{2200C8D5-50D7-442D-85B5-251A92796F44}" srcOrd="6" destOrd="0" presId="urn:microsoft.com/office/officeart/2005/8/layout/chevron2"/>
    <dgm:cxn modelId="{BD388AC9-5020-4148-824A-3DFC593610B6}" type="presParOf" srcId="{2200C8D5-50D7-442D-85B5-251A92796F44}" destId="{43E79703-1CAB-4970-8897-4820D2600E22}" srcOrd="0" destOrd="0" presId="urn:microsoft.com/office/officeart/2005/8/layout/chevron2"/>
    <dgm:cxn modelId="{7486911B-43DE-4DBF-ABDE-79823F2B014D}" type="presParOf" srcId="{2200C8D5-50D7-442D-85B5-251A92796F44}" destId="{3B0EE516-9534-43FA-AC13-8A6B8D98EC24}" srcOrd="1" destOrd="0" presId="urn:microsoft.com/office/officeart/2005/8/layout/chevron2"/>
    <dgm:cxn modelId="{46C7251B-FDA0-4FDE-8116-E6C3586B6343}" type="presParOf" srcId="{D8E4013F-5989-465F-8AB1-DEEC2FCB1BE4}" destId="{99D7D8C4-405B-416F-8CA7-0166006FC317}" srcOrd="7" destOrd="0" presId="urn:microsoft.com/office/officeart/2005/8/layout/chevron2"/>
    <dgm:cxn modelId="{BC4F3133-F973-4259-A6A0-1C9C97284E12}" type="presParOf" srcId="{D8E4013F-5989-465F-8AB1-DEEC2FCB1BE4}" destId="{39F61A6D-1097-4800-B409-80B7FEFC931D}" srcOrd="8" destOrd="0" presId="urn:microsoft.com/office/officeart/2005/8/layout/chevron2"/>
    <dgm:cxn modelId="{5C512A12-E631-4D02-B192-F1DABDA70DDF}" type="presParOf" srcId="{39F61A6D-1097-4800-B409-80B7FEFC931D}" destId="{1B7C765B-F1BF-49FF-AA19-9D5907D07846}" srcOrd="0" destOrd="0" presId="urn:microsoft.com/office/officeart/2005/8/layout/chevron2"/>
    <dgm:cxn modelId="{0046CDA2-D542-42C7-9E70-D0C811616A89}" type="presParOf" srcId="{39F61A6D-1097-4800-B409-80B7FEFC931D}" destId="{2F518D03-0133-49E2-920D-6A5A1C38F0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2901BC-6856-43A5-8D6F-2F8CE9129095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98E5610-65DA-4A6F-AFF9-63D7817871E9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b="1" dirty="0"/>
            <a:t>Coming </a:t>
          </a:r>
          <a:r>
            <a:rPr lang="de-DE" b="1" dirty="0" err="1"/>
            <a:t>Up</a:t>
          </a:r>
          <a:endParaRPr lang="de-DE" b="1" dirty="0"/>
        </a:p>
      </dgm:t>
    </dgm:pt>
    <dgm:pt modelId="{CFEE405B-3F0C-44EB-ABB7-A01E92621A9C}" type="parTrans" cxnId="{E789104E-0BE2-409F-9BB3-2E0542601767}">
      <dgm:prSet/>
      <dgm:spPr/>
      <dgm:t>
        <a:bodyPr/>
        <a:lstStyle/>
        <a:p>
          <a:endParaRPr lang="de-DE"/>
        </a:p>
      </dgm:t>
    </dgm:pt>
    <dgm:pt modelId="{44CFE1DF-6C87-48A8-AA31-2AF13465CAC6}" type="sibTrans" cxnId="{E789104E-0BE2-409F-9BB3-2E0542601767}">
      <dgm:prSet/>
      <dgm:spPr/>
      <dgm:t>
        <a:bodyPr/>
        <a:lstStyle/>
        <a:p>
          <a:endParaRPr lang="de-DE"/>
        </a:p>
      </dgm:t>
    </dgm:pt>
    <dgm:pt modelId="{42036EC0-F9C1-4328-A921-19844744DE76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sz="2400" dirty="0"/>
            <a:t>Case Study </a:t>
          </a:r>
          <a:r>
            <a:rPr lang="de-DE" sz="2400" dirty="0" err="1"/>
            <a:t>Introduction</a:t>
          </a:r>
          <a:endParaRPr lang="de-DE" sz="2400" dirty="0"/>
        </a:p>
      </dgm:t>
    </dgm:pt>
    <dgm:pt modelId="{913C2590-1D82-4C99-AAB7-4D8AF54E1EBA}" type="parTrans" cxnId="{FEAB3E98-4EDB-4A13-849C-C5B74D563C4E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de-DE"/>
        </a:p>
      </dgm:t>
    </dgm:pt>
    <dgm:pt modelId="{A246FD9E-5BBC-48A5-8D8C-2E48A4606E53}" type="sibTrans" cxnId="{FEAB3E98-4EDB-4A13-849C-C5B74D563C4E}">
      <dgm:prSet/>
      <dgm:spPr/>
      <dgm:t>
        <a:bodyPr/>
        <a:lstStyle/>
        <a:p>
          <a:endParaRPr lang="de-DE"/>
        </a:p>
      </dgm:t>
    </dgm:pt>
    <dgm:pt modelId="{856D2756-EBFA-4A0B-8540-33FD32BDD7C1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2400" dirty="0"/>
            <a:t>Case Study Components</a:t>
          </a:r>
        </a:p>
      </dgm:t>
    </dgm:pt>
    <dgm:pt modelId="{BEB7152D-9CC0-43AA-BA20-0A1895141FB0}" type="parTrans" cxnId="{976110A9-7EA1-4027-8621-84A33903B634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de-DE"/>
        </a:p>
      </dgm:t>
    </dgm:pt>
    <dgm:pt modelId="{9AC18901-F8F4-45B2-B377-62E1BD7C630A}" type="sibTrans" cxnId="{976110A9-7EA1-4027-8621-84A33903B634}">
      <dgm:prSet/>
      <dgm:spPr/>
      <dgm:t>
        <a:bodyPr/>
        <a:lstStyle/>
        <a:p>
          <a:endParaRPr lang="de-DE"/>
        </a:p>
      </dgm:t>
    </dgm:pt>
    <dgm:pt modelId="{9EEADD3D-92F2-4AA9-ADD4-8EB299290C4B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dirty="0" err="1"/>
            <a:t>Tips</a:t>
          </a:r>
          <a:r>
            <a:rPr lang="de-DE" sz="2400" dirty="0"/>
            <a:t> </a:t>
          </a:r>
          <a:r>
            <a:rPr lang="de-DE" sz="2400" dirty="0" err="1"/>
            <a:t>for</a:t>
          </a:r>
          <a:r>
            <a:rPr lang="de-DE" sz="2400" dirty="0"/>
            <a:t> Writing a </a:t>
          </a:r>
          <a:r>
            <a:rPr lang="de-DE" sz="2400" dirty="0" err="1"/>
            <a:t>Good</a:t>
          </a:r>
          <a:r>
            <a:rPr lang="de-DE" sz="2400" dirty="0"/>
            <a:t> Case</a:t>
          </a:r>
        </a:p>
      </dgm:t>
    </dgm:pt>
    <dgm:pt modelId="{BDFD8546-6AF1-4811-8CF0-BE7EDD4D4B3C}" type="parTrans" cxnId="{CBB06E0A-D673-48F9-8DC0-EBB29C4857FC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de-DE"/>
        </a:p>
      </dgm:t>
    </dgm:pt>
    <dgm:pt modelId="{AF59AC68-38E2-44D6-86F9-CB28E07AAC9A}" type="sibTrans" cxnId="{CBB06E0A-D673-48F9-8DC0-EBB29C4857FC}">
      <dgm:prSet/>
      <dgm:spPr/>
      <dgm:t>
        <a:bodyPr/>
        <a:lstStyle/>
        <a:p>
          <a:endParaRPr lang="de-DE"/>
        </a:p>
      </dgm:t>
    </dgm:pt>
    <dgm:pt modelId="{93F15668-0FF4-4E13-A296-3BAADE106BCF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sz="2400" dirty="0" err="1"/>
            <a:t>Develop</a:t>
          </a:r>
          <a:r>
            <a:rPr lang="de-DE" sz="2400" dirty="0"/>
            <a:t> a Work Breakdown </a:t>
          </a:r>
          <a:r>
            <a:rPr lang="de-DE" sz="2400" dirty="0" err="1"/>
            <a:t>Structure</a:t>
          </a:r>
          <a:endParaRPr lang="de-DE" sz="2400" dirty="0"/>
        </a:p>
      </dgm:t>
    </dgm:pt>
    <dgm:pt modelId="{D667C4C0-8550-48B3-95CD-FFD2A37EFF88}" type="parTrans" cxnId="{B1588EDF-AAEC-4AA6-B840-D42761BE266F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de-DE"/>
        </a:p>
      </dgm:t>
    </dgm:pt>
    <dgm:pt modelId="{E24EBCA8-0996-44F4-BFDF-FF8DECBFEB0E}" type="sibTrans" cxnId="{B1588EDF-AAEC-4AA6-B840-D42761BE266F}">
      <dgm:prSet/>
      <dgm:spPr/>
      <dgm:t>
        <a:bodyPr/>
        <a:lstStyle/>
        <a:p>
          <a:endParaRPr lang="de-DE"/>
        </a:p>
      </dgm:t>
    </dgm:pt>
    <dgm:pt modelId="{22D3B9FA-7B98-4C67-9CAD-A4411E4948D3}" type="pres">
      <dgm:prSet presAssocID="{2F2901BC-6856-43A5-8D6F-2F8CE912909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CC29BAE-22BB-4EB4-8D0A-726ACCD64DB0}" type="pres">
      <dgm:prSet presAssocID="{D98E5610-65DA-4A6F-AFF9-63D7817871E9}" presName="centerShape" presStyleLbl="node0" presStyleIdx="0" presStyleCnt="1"/>
      <dgm:spPr/>
    </dgm:pt>
    <dgm:pt modelId="{75B6D090-BCD4-4388-B24A-24D125EFCFE4}" type="pres">
      <dgm:prSet presAssocID="{913C2590-1D82-4C99-AAB7-4D8AF54E1EBA}" presName="parTrans" presStyleLbl="sibTrans2D1" presStyleIdx="0" presStyleCnt="4"/>
      <dgm:spPr/>
    </dgm:pt>
    <dgm:pt modelId="{28DD3BF8-57B6-4C71-9A3B-4161C5E5E042}" type="pres">
      <dgm:prSet presAssocID="{913C2590-1D82-4C99-AAB7-4D8AF54E1EBA}" presName="connectorText" presStyleLbl="sibTrans2D1" presStyleIdx="0" presStyleCnt="4"/>
      <dgm:spPr/>
    </dgm:pt>
    <dgm:pt modelId="{ED07FF67-66F2-414D-B0FE-13CC88526FB6}" type="pres">
      <dgm:prSet presAssocID="{42036EC0-F9C1-4328-A921-19844744DE76}" presName="node" presStyleLbl="node1" presStyleIdx="0" presStyleCnt="4" custAng="0" custScaleX="154839" custScaleY="135949">
        <dgm:presLayoutVars>
          <dgm:bulletEnabled val="1"/>
        </dgm:presLayoutVars>
      </dgm:prSet>
      <dgm:spPr/>
    </dgm:pt>
    <dgm:pt modelId="{697824C0-0380-4464-B9B2-D2B9A31FE08A}" type="pres">
      <dgm:prSet presAssocID="{BEB7152D-9CC0-43AA-BA20-0A1895141FB0}" presName="parTrans" presStyleLbl="sibTrans2D1" presStyleIdx="1" presStyleCnt="4"/>
      <dgm:spPr/>
    </dgm:pt>
    <dgm:pt modelId="{B0FE5478-72A4-4956-975B-524FA839326C}" type="pres">
      <dgm:prSet presAssocID="{BEB7152D-9CC0-43AA-BA20-0A1895141FB0}" presName="connectorText" presStyleLbl="sibTrans2D1" presStyleIdx="1" presStyleCnt="4"/>
      <dgm:spPr/>
    </dgm:pt>
    <dgm:pt modelId="{7D5BD63F-06C9-403C-90CD-A3651334FFA0}" type="pres">
      <dgm:prSet presAssocID="{856D2756-EBFA-4A0B-8540-33FD32BDD7C1}" presName="node" presStyleLbl="node1" presStyleIdx="1" presStyleCnt="4" custScaleX="156141" custScaleY="141584" custRadScaleRad="103634">
        <dgm:presLayoutVars>
          <dgm:bulletEnabled val="1"/>
        </dgm:presLayoutVars>
      </dgm:prSet>
      <dgm:spPr/>
    </dgm:pt>
    <dgm:pt modelId="{61EE42BD-6B08-4CCF-B635-BD05FEE3AF02}" type="pres">
      <dgm:prSet presAssocID="{BDFD8546-6AF1-4811-8CF0-BE7EDD4D4B3C}" presName="parTrans" presStyleLbl="sibTrans2D1" presStyleIdx="2" presStyleCnt="4"/>
      <dgm:spPr/>
    </dgm:pt>
    <dgm:pt modelId="{F2A586A3-5DC6-44F1-8CCF-BCEE06CF103F}" type="pres">
      <dgm:prSet presAssocID="{BDFD8546-6AF1-4811-8CF0-BE7EDD4D4B3C}" presName="connectorText" presStyleLbl="sibTrans2D1" presStyleIdx="2" presStyleCnt="4"/>
      <dgm:spPr/>
    </dgm:pt>
    <dgm:pt modelId="{63D81F5C-DCD7-4A66-B650-115AE3D517DC}" type="pres">
      <dgm:prSet presAssocID="{9EEADD3D-92F2-4AA9-ADD4-8EB299290C4B}" presName="node" presStyleLbl="node1" presStyleIdx="2" presStyleCnt="4" custScaleX="155458" custScaleY="143567">
        <dgm:presLayoutVars>
          <dgm:bulletEnabled val="1"/>
        </dgm:presLayoutVars>
      </dgm:prSet>
      <dgm:spPr/>
    </dgm:pt>
    <dgm:pt modelId="{2FC87B4D-BE7F-4D03-B66C-089549E8E4CD}" type="pres">
      <dgm:prSet presAssocID="{D667C4C0-8550-48B3-95CD-FFD2A37EFF88}" presName="parTrans" presStyleLbl="sibTrans2D1" presStyleIdx="3" presStyleCnt="4"/>
      <dgm:spPr/>
    </dgm:pt>
    <dgm:pt modelId="{D5097BB3-49E7-4D2B-ACBF-96355A570D13}" type="pres">
      <dgm:prSet presAssocID="{D667C4C0-8550-48B3-95CD-FFD2A37EFF88}" presName="connectorText" presStyleLbl="sibTrans2D1" presStyleIdx="3" presStyleCnt="4"/>
      <dgm:spPr/>
    </dgm:pt>
    <dgm:pt modelId="{D80BF6A4-2C30-4C6A-88C0-F2BBE61992CC}" type="pres">
      <dgm:prSet presAssocID="{93F15668-0FF4-4E13-A296-3BAADE106BCF}" presName="node" presStyleLbl="node1" presStyleIdx="3" presStyleCnt="4" custScaleX="153089" custScaleY="145442" custRadScaleRad="107270" custRadScaleInc="-719">
        <dgm:presLayoutVars>
          <dgm:bulletEnabled val="1"/>
        </dgm:presLayoutVars>
      </dgm:prSet>
      <dgm:spPr/>
    </dgm:pt>
  </dgm:ptLst>
  <dgm:cxnLst>
    <dgm:cxn modelId="{16994803-19C7-4A5F-BB87-ABA5A215EC1B}" type="presOf" srcId="{BDFD8546-6AF1-4811-8CF0-BE7EDD4D4B3C}" destId="{61EE42BD-6B08-4CCF-B635-BD05FEE3AF02}" srcOrd="0" destOrd="0" presId="urn:microsoft.com/office/officeart/2005/8/layout/radial5"/>
    <dgm:cxn modelId="{CBB06E0A-D673-48F9-8DC0-EBB29C4857FC}" srcId="{D98E5610-65DA-4A6F-AFF9-63D7817871E9}" destId="{9EEADD3D-92F2-4AA9-ADD4-8EB299290C4B}" srcOrd="2" destOrd="0" parTransId="{BDFD8546-6AF1-4811-8CF0-BE7EDD4D4B3C}" sibTransId="{AF59AC68-38E2-44D6-86F9-CB28E07AAC9A}"/>
    <dgm:cxn modelId="{79526D13-4C9A-41DD-9F08-50EE81A2AFE1}" type="presOf" srcId="{42036EC0-F9C1-4328-A921-19844744DE76}" destId="{ED07FF67-66F2-414D-B0FE-13CC88526FB6}" srcOrd="0" destOrd="0" presId="urn:microsoft.com/office/officeart/2005/8/layout/radial5"/>
    <dgm:cxn modelId="{F2E51515-5AA2-49AC-9C98-4AAD6ADF1594}" type="presOf" srcId="{BEB7152D-9CC0-43AA-BA20-0A1895141FB0}" destId="{B0FE5478-72A4-4956-975B-524FA839326C}" srcOrd="1" destOrd="0" presId="urn:microsoft.com/office/officeart/2005/8/layout/radial5"/>
    <dgm:cxn modelId="{55BBD125-3880-4020-B069-F78FD39DEB14}" type="presOf" srcId="{D667C4C0-8550-48B3-95CD-FFD2A37EFF88}" destId="{2FC87B4D-BE7F-4D03-B66C-089549E8E4CD}" srcOrd="0" destOrd="0" presId="urn:microsoft.com/office/officeart/2005/8/layout/radial5"/>
    <dgm:cxn modelId="{26AB714A-40B5-4389-96FC-0A231B26778E}" type="presOf" srcId="{D98E5610-65DA-4A6F-AFF9-63D7817871E9}" destId="{FCC29BAE-22BB-4EB4-8D0A-726ACCD64DB0}" srcOrd="0" destOrd="0" presId="urn:microsoft.com/office/officeart/2005/8/layout/radial5"/>
    <dgm:cxn modelId="{96DF714A-016F-42A8-A777-743D94A7E993}" type="presOf" srcId="{BEB7152D-9CC0-43AA-BA20-0A1895141FB0}" destId="{697824C0-0380-4464-B9B2-D2B9A31FE08A}" srcOrd="0" destOrd="0" presId="urn:microsoft.com/office/officeart/2005/8/layout/radial5"/>
    <dgm:cxn modelId="{900CF56B-EC9D-49E7-AB03-38BFBDB788CF}" type="presOf" srcId="{856D2756-EBFA-4A0B-8540-33FD32BDD7C1}" destId="{7D5BD63F-06C9-403C-90CD-A3651334FFA0}" srcOrd="0" destOrd="0" presId="urn:microsoft.com/office/officeart/2005/8/layout/radial5"/>
    <dgm:cxn modelId="{E789104E-0BE2-409F-9BB3-2E0542601767}" srcId="{2F2901BC-6856-43A5-8D6F-2F8CE9129095}" destId="{D98E5610-65DA-4A6F-AFF9-63D7817871E9}" srcOrd="0" destOrd="0" parTransId="{CFEE405B-3F0C-44EB-ABB7-A01E92621A9C}" sibTransId="{44CFE1DF-6C87-48A8-AA31-2AF13465CAC6}"/>
    <dgm:cxn modelId="{6DA40A77-276E-47FE-9CBA-AC2E3DCDDE38}" type="presOf" srcId="{93F15668-0FF4-4E13-A296-3BAADE106BCF}" destId="{D80BF6A4-2C30-4C6A-88C0-F2BBE61992CC}" srcOrd="0" destOrd="0" presId="urn:microsoft.com/office/officeart/2005/8/layout/radial5"/>
    <dgm:cxn modelId="{5298FF8B-69EB-447C-86A9-975A80A6FD19}" type="presOf" srcId="{9EEADD3D-92F2-4AA9-ADD4-8EB299290C4B}" destId="{63D81F5C-DCD7-4A66-B650-115AE3D517DC}" srcOrd="0" destOrd="0" presId="urn:microsoft.com/office/officeart/2005/8/layout/radial5"/>
    <dgm:cxn modelId="{912DB090-6BD3-4F5C-8288-C34568AA2053}" type="presOf" srcId="{913C2590-1D82-4C99-AAB7-4D8AF54E1EBA}" destId="{28DD3BF8-57B6-4C71-9A3B-4161C5E5E042}" srcOrd="1" destOrd="0" presId="urn:microsoft.com/office/officeart/2005/8/layout/radial5"/>
    <dgm:cxn modelId="{75AF2098-9EF9-46A1-8FEF-58665CE4411A}" type="presOf" srcId="{D667C4C0-8550-48B3-95CD-FFD2A37EFF88}" destId="{D5097BB3-49E7-4D2B-ACBF-96355A570D13}" srcOrd="1" destOrd="0" presId="urn:microsoft.com/office/officeart/2005/8/layout/radial5"/>
    <dgm:cxn modelId="{FEAB3E98-4EDB-4A13-849C-C5B74D563C4E}" srcId="{D98E5610-65DA-4A6F-AFF9-63D7817871E9}" destId="{42036EC0-F9C1-4328-A921-19844744DE76}" srcOrd="0" destOrd="0" parTransId="{913C2590-1D82-4C99-AAB7-4D8AF54E1EBA}" sibTransId="{A246FD9E-5BBC-48A5-8D8C-2E48A4606E53}"/>
    <dgm:cxn modelId="{DDAD0B9D-EA33-41C8-BC02-AA0AB882DD28}" type="presOf" srcId="{2F2901BC-6856-43A5-8D6F-2F8CE9129095}" destId="{22D3B9FA-7B98-4C67-9CAD-A4411E4948D3}" srcOrd="0" destOrd="0" presId="urn:microsoft.com/office/officeart/2005/8/layout/radial5"/>
    <dgm:cxn modelId="{976110A9-7EA1-4027-8621-84A33903B634}" srcId="{D98E5610-65DA-4A6F-AFF9-63D7817871E9}" destId="{856D2756-EBFA-4A0B-8540-33FD32BDD7C1}" srcOrd="1" destOrd="0" parTransId="{BEB7152D-9CC0-43AA-BA20-0A1895141FB0}" sibTransId="{9AC18901-F8F4-45B2-B377-62E1BD7C630A}"/>
    <dgm:cxn modelId="{4D154DB8-3BA2-4A06-A055-7379332F156B}" type="presOf" srcId="{BDFD8546-6AF1-4811-8CF0-BE7EDD4D4B3C}" destId="{F2A586A3-5DC6-44F1-8CCF-BCEE06CF103F}" srcOrd="1" destOrd="0" presId="urn:microsoft.com/office/officeart/2005/8/layout/radial5"/>
    <dgm:cxn modelId="{38A4DCCF-B6C4-459A-862D-4008F6956BA1}" type="presOf" srcId="{913C2590-1D82-4C99-AAB7-4D8AF54E1EBA}" destId="{75B6D090-BCD4-4388-B24A-24D125EFCFE4}" srcOrd="0" destOrd="0" presId="urn:microsoft.com/office/officeart/2005/8/layout/radial5"/>
    <dgm:cxn modelId="{B1588EDF-AAEC-4AA6-B840-D42761BE266F}" srcId="{D98E5610-65DA-4A6F-AFF9-63D7817871E9}" destId="{93F15668-0FF4-4E13-A296-3BAADE106BCF}" srcOrd="3" destOrd="0" parTransId="{D667C4C0-8550-48B3-95CD-FFD2A37EFF88}" sibTransId="{E24EBCA8-0996-44F4-BFDF-FF8DECBFEB0E}"/>
    <dgm:cxn modelId="{34480837-36B5-45F3-9CD6-F31FC457C595}" type="presParOf" srcId="{22D3B9FA-7B98-4C67-9CAD-A4411E4948D3}" destId="{FCC29BAE-22BB-4EB4-8D0A-726ACCD64DB0}" srcOrd="0" destOrd="0" presId="urn:microsoft.com/office/officeart/2005/8/layout/radial5"/>
    <dgm:cxn modelId="{C3CE1632-567F-47F6-90FE-D616BF6EDF85}" type="presParOf" srcId="{22D3B9FA-7B98-4C67-9CAD-A4411E4948D3}" destId="{75B6D090-BCD4-4388-B24A-24D125EFCFE4}" srcOrd="1" destOrd="0" presId="urn:microsoft.com/office/officeart/2005/8/layout/radial5"/>
    <dgm:cxn modelId="{54E18889-7C26-4721-A128-5A2FA2DC3E7A}" type="presParOf" srcId="{75B6D090-BCD4-4388-B24A-24D125EFCFE4}" destId="{28DD3BF8-57B6-4C71-9A3B-4161C5E5E042}" srcOrd="0" destOrd="0" presId="urn:microsoft.com/office/officeart/2005/8/layout/radial5"/>
    <dgm:cxn modelId="{EC41AC71-E6B8-44BE-B983-4D4C6400C7C9}" type="presParOf" srcId="{22D3B9FA-7B98-4C67-9CAD-A4411E4948D3}" destId="{ED07FF67-66F2-414D-B0FE-13CC88526FB6}" srcOrd="2" destOrd="0" presId="urn:microsoft.com/office/officeart/2005/8/layout/radial5"/>
    <dgm:cxn modelId="{254D0488-4887-44A0-827B-BCB05DC006C6}" type="presParOf" srcId="{22D3B9FA-7B98-4C67-9CAD-A4411E4948D3}" destId="{697824C0-0380-4464-B9B2-D2B9A31FE08A}" srcOrd="3" destOrd="0" presId="urn:microsoft.com/office/officeart/2005/8/layout/radial5"/>
    <dgm:cxn modelId="{3EF571C5-3F5B-4FF3-B540-B6FE9DD35F44}" type="presParOf" srcId="{697824C0-0380-4464-B9B2-D2B9A31FE08A}" destId="{B0FE5478-72A4-4956-975B-524FA839326C}" srcOrd="0" destOrd="0" presId="urn:microsoft.com/office/officeart/2005/8/layout/radial5"/>
    <dgm:cxn modelId="{4002A6E4-0F07-485F-B224-9AAC9A951BCA}" type="presParOf" srcId="{22D3B9FA-7B98-4C67-9CAD-A4411E4948D3}" destId="{7D5BD63F-06C9-403C-90CD-A3651334FFA0}" srcOrd="4" destOrd="0" presId="urn:microsoft.com/office/officeart/2005/8/layout/radial5"/>
    <dgm:cxn modelId="{6F54CC74-5D27-4B98-9C3B-F649F411A365}" type="presParOf" srcId="{22D3B9FA-7B98-4C67-9CAD-A4411E4948D3}" destId="{61EE42BD-6B08-4CCF-B635-BD05FEE3AF02}" srcOrd="5" destOrd="0" presId="urn:microsoft.com/office/officeart/2005/8/layout/radial5"/>
    <dgm:cxn modelId="{C220B9D3-775B-48DA-A557-A20D5183C3DD}" type="presParOf" srcId="{61EE42BD-6B08-4CCF-B635-BD05FEE3AF02}" destId="{F2A586A3-5DC6-44F1-8CCF-BCEE06CF103F}" srcOrd="0" destOrd="0" presId="urn:microsoft.com/office/officeart/2005/8/layout/radial5"/>
    <dgm:cxn modelId="{E3F34176-8251-4075-B79C-C362DC859415}" type="presParOf" srcId="{22D3B9FA-7B98-4C67-9CAD-A4411E4948D3}" destId="{63D81F5C-DCD7-4A66-B650-115AE3D517DC}" srcOrd="6" destOrd="0" presId="urn:microsoft.com/office/officeart/2005/8/layout/radial5"/>
    <dgm:cxn modelId="{B533806A-83BD-4062-852E-87BD878D0262}" type="presParOf" srcId="{22D3B9FA-7B98-4C67-9CAD-A4411E4948D3}" destId="{2FC87B4D-BE7F-4D03-B66C-089549E8E4CD}" srcOrd="7" destOrd="0" presId="urn:microsoft.com/office/officeart/2005/8/layout/radial5"/>
    <dgm:cxn modelId="{9F061E63-18C5-441C-88FF-498FBBAE8044}" type="presParOf" srcId="{2FC87B4D-BE7F-4D03-B66C-089549E8E4CD}" destId="{D5097BB3-49E7-4D2B-ACBF-96355A570D13}" srcOrd="0" destOrd="0" presId="urn:microsoft.com/office/officeart/2005/8/layout/radial5"/>
    <dgm:cxn modelId="{D3936DFA-D876-40E9-8423-71DBA3193706}" type="presParOf" srcId="{22D3B9FA-7B98-4C67-9CAD-A4411E4948D3}" destId="{D80BF6A4-2C30-4C6A-88C0-F2BBE61992C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CAF22B-5E54-4D2C-AE07-E1308CA3FCFC}" type="doc">
      <dgm:prSet loTypeId="urn:microsoft.com/office/officeart/2005/8/layout/chevron2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A757ED76-99EC-4578-93C7-7592624961B8}">
      <dgm:prSet phldrT="[Text]" custT="1"/>
      <dgm:spPr/>
      <dgm:t>
        <a:bodyPr/>
        <a:lstStyle/>
        <a:p>
          <a:r>
            <a:rPr lang="en-GB" sz="2000" noProof="0" dirty="0"/>
            <a:t>A.</a:t>
          </a:r>
        </a:p>
      </dgm:t>
    </dgm:pt>
    <dgm:pt modelId="{F8688325-142A-44E2-B967-6A09E842B937}" type="parTrans" cxnId="{506F3D2E-A93A-4222-A8C0-E9FC1C6723D1}">
      <dgm:prSet/>
      <dgm:spPr/>
      <dgm:t>
        <a:bodyPr/>
        <a:lstStyle/>
        <a:p>
          <a:endParaRPr lang="en-GB" noProof="0" dirty="0"/>
        </a:p>
      </dgm:t>
    </dgm:pt>
    <dgm:pt modelId="{2476A0E4-DFF0-45B3-A4CC-348B84566A92}" type="sibTrans" cxnId="{506F3D2E-A93A-4222-A8C0-E9FC1C6723D1}">
      <dgm:prSet/>
      <dgm:spPr/>
      <dgm:t>
        <a:bodyPr/>
        <a:lstStyle/>
        <a:p>
          <a:endParaRPr lang="en-GB" noProof="0" dirty="0"/>
        </a:p>
      </dgm:t>
    </dgm:pt>
    <dgm:pt modelId="{F561FCEF-E418-4D57-B69E-A9B3E183EE53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noProof="0" dirty="0"/>
            <a:t>Introduction</a:t>
          </a:r>
        </a:p>
      </dgm:t>
    </dgm:pt>
    <dgm:pt modelId="{3E627F47-ED90-4B80-8C2D-E909559C1EEB}" type="parTrans" cxnId="{ED820D4D-49A5-4CC1-AACD-4E79D92875AF}">
      <dgm:prSet/>
      <dgm:spPr/>
      <dgm:t>
        <a:bodyPr/>
        <a:lstStyle/>
        <a:p>
          <a:endParaRPr lang="en-GB" noProof="0" dirty="0"/>
        </a:p>
      </dgm:t>
    </dgm:pt>
    <dgm:pt modelId="{2297A2DE-5061-408D-B8A0-AC16311CFAFD}" type="sibTrans" cxnId="{ED820D4D-49A5-4CC1-AACD-4E79D92875AF}">
      <dgm:prSet/>
      <dgm:spPr/>
      <dgm:t>
        <a:bodyPr/>
        <a:lstStyle/>
        <a:p>
          <a:endParaRPr lang="en-GB" noProof="0" dirty="0"/>
        </a:p>
      </dgm:t>
    </dgm:pt>
    <dgm:pt modelId="{FAA626DB-26CB-4DBD-B3BA-4B0CAD80C950}">
      <dgm:prSet phldrT="[Text]"/>
      <dgm:spPr/>
      <dgm:t>
        <a:bodyPr/>
        <a:lstStyle/>
        <a:p>
          <a:r>
            <a:rPr lang="en-GB" noProof="0" dirty="0"/>
            <a:t>B.</a:t>
          </a:r>
        </a:p>
      </dgm:t>
    </dgm:pt>
    <dgm:pt modelId="{C68258FB-1F7B-4E20-8880-034AA72AFDC6}" type="parTrans" cxnId="{4E4A9172-9205-4041-8AF2-2EA5CBA18B09}">
      <dgm:prSet/>
      <dgm:spPr/>
      <dgm:t>
        <a:bodyPr/>
        <a:lstStyle/>
        <a:p>
          <a:endParaRPr lang="en-GB" noProof="0" dirty="0"/>
        </a:p>
      </dgm:t>
    </dgm:pt>
    <dgm:pt modelId="{9CD63BBE-7B9C-4182-A952-A699B5E02825}" type="sibTrans" cxnId="{4E4A9172-9205-4041-8AF2-2EA5CBA18B09}">
      <dgm:prSet/>
      <dgm:spPr/>
      <dgm:t>
        <a:bodyPr/>
        <a:lstStyle/>
        <a:p>
          <a:endParaRPr lang="en-GB" noProof="0" dirty="0"/>
        </a:p>
      </dgm:t>
    </dgm:pt>
    <dgm:pt modelId="{62BCF646-7B82-4CCB-8741-2ABF908987C6}">
      <dgm:prSet phldrT="[Text]"/>
      <dgm:spPr/>
      <dgm:t>
        <a:bodyPr/>
        <a:lstStyle/>
        <a:p>
          <a:r>
            <a:rPr lang="en-GB" noProof="0" dirty="0"/>
            <a:t>Body of the Case</a:t>
          </a:r>
        </a:p>
      </dgm:t>
    </dgm:pt>
    <dgm:pt modelId="{CEA2A94B-7F57-47D0-AE5E-07D5C9C6CD47}" type="parTrans" cxnId="{4287389F-2738-4CA6-9803-3E9A36E47652}">
      <dgm:prSet/>
      <dgm:spPr/>
      <dgm:t>
        <a:bodyPr/>
        <a:lstStyle/>
        <a:p>
          <a:endParaRPr lang="en-GB" noProof="0" dirty="0"/>
        </a:p>
      </dgm:t>
    </dgm:pt>
    <dgm:pt modelId="{0CE54196-3BF7-447A-B470-9B14CBB91CF3}" type="sibTrans" cxnId="{4287389F-2738-4CA6-9803-3E9A36E47652}">
      <dgm:prSet/>
      <dgm:spPr/>
      <dgm:t>
        <a:bodyPr/>
        <a:lstStyle/>
        <a:p>
          <a:endParaRPr lang="en-GB" noProof="0" dirty="0"/>
        </a:p>
      </dgm:t>
    </dgm:pt>
    <dgm:pt modelId="{18EFDDB4-4F85-43F6-B093-F90104A6575E}">
      <dgm:prSet phldrT="[Text]"/>
      <dgm:spPr/>
      <dgm:t>
        <a:bodyPr/>
        <a:lstStyle/>
        <a:p>
          <a:r>
            <a:rPr lang="en-GB" noProof="0" dirty="0"/>
            <a:t>C.</a:t>
          </a:r>
        </a:p>
      </dgm:t>
    </dgm:pt>
    <dgm:pt modelId="{11100AC2-BE93-4EF4-B57D-719AC0D1A00D}" type="parTrans" cxnId="{409B7CA2-2C4B-4E95-8E02-432416077853}">
      <dgm:prSet/>
      <dgm:spPr/>
      <dgm:t>
        <a:bodyPr/>
        <a:lstStyle/>
        <a:p>
          <a:endParaRPr lang="en-GB" noProof="0" dirty="0"/>
        </a:p>
      </dgm:t>
    </dgm:pt>
    <dgm:pt modelId="{AE051106-121E-45B7-8993-892BCFAF22C8}" type="sibTrans" cxnId="{409B7CA2-2C4B-4E95-8E02-432416077853}">
      <dgm:prSet/>
      <dgm:spPr/>
      <dgm:t>
        <a:bodyPr/>
        <a:lstStyle/>
        <a:p>
          <a:endParaRPr lang="en-GB" noProof="0" dirty="0"/>
        </a:p>
      </dgm:t>
    </dgm:pt>
    <dgm:pt modelId="{D8822221-16DC-4CA6-9020-75277F919EA4}">
      <dgm:prSet phldrT="[Text]"/>
      <dgm:spPr/>
      <dgm:t>
        <a:bodyPr/>
        <a:lstStyle/>
        <a:p>
          <a:r>
            <a:rPr lang="en-GB" noProof="0" dirty="0"/>
            <a:t>Conclusion</a:t>
          </a:r>
        </a:p>
      </dgm:t>
    </dgm:pt>
    <dgm:pt modelId="{7983AEB8-A309-42EC-8783-8E10F43FB25A}" type="parTrans" cxnId="{20D407EF-F92C-4BF4-8E72-03E647E69B2F}">
      <dgm:prSet/>
      <dgm:spPr/>
      <dgm:t>
        <a:bodyPr/>
        <a:lstStyle/>
        <a:p>
          <a:endParaRPr lang="en-GB" noProof="0" dirty="0"/>
        </a:p>
      </dgm:t>
    </dgm:pt>
    <dgm:pt modelId="{6B209BB8-7582-40D5-B2D9-022267AC5394}" type="sibTrans" cxnId="{20D407EF-F92C-4BF4-8E72-03E647E69B2F}">
      <dgm:prSet/>
      <dgm:spPr/>
      <dgm:t>
        <a:bodyPr/>
        <a:lstStyle/>
        <a:p>
          <a:endParaRPr lang="en-GB" noProof="0" dirty="0"/>
        </a:p>
      </dgm:t>
    </dgm:pt>
    <dgm:pt modelId="{1488766A-0D3E-4CD8-94B0-257AC6F70BE8}">
      <dgm:prSet phldrT="[Text]"/>
      <dgm:spPr/>
      <dgm:t>
        <a:bodyPr/>
        <a:lstStyle/>
        <a:p>
          <a:r>
            <a:rPr lang="en-GB" noProof="0" dirty="0"/>
            <a:t>D.</a:t>
          </a:r>
        </a:p>
      </dgm:t>
    </dgm:pt>
    <dgm:pt modelId="{D5A3C332-18F4-4703-B94B-A067E90AE4B0}" type="parTrans" cxnId="{3E3234A9-A94C-4FA7-9FD5-4F7BEA99870F}">
      <dgm:prSet/>
      <dgm:spPr/>
      <dgm:t>
        <a:bodyPr/>
        <a:lstStyle/>
        <a:p>
          <a:endParaRPr lang="en-GB" noProof="0" dirty="0"/>
        </a:p>
      </dgm:t>
    </dgm:pt>
    <dgm:pt modelId="{E4A3DA6B-FB5A-4A9D-B887-56F137CCF917}" type="sibTrans" cxnId="{3E3234A9-A94C-4FA7-9FD5-4F7BEA99870F}">
      <dgm:prSet/>
      <dgm:spPr/>
      <dgm:t>
        <a:bodyPr/>
        <a:lstStyle/>
        <a:p>
          <a:endParaRPr lang="en-GB" noProof="0" dirty="0"/>
        </a:p>
      </dgm:t>
    </dgm:pt>
    <dgm:pt modelId="{91909A9F-3794-4547-98CA-A851E91FABF7}">
      <dgm:prSet phldrT="[Text]"/>
      <dgm:spPr/>
      <dgm:t>
        <a:bodyPr/>
        <a:lstStyle/>
        <a:p>
          <a:r>
            <a:rPr lang="en-GB" b="0" baseline="0" noProof="0" dirty="0"/>
            <a:t>E.</a:t>
          </a:r>
        </a:p>
      </dgm:t>
    </dgm:pt>
    <dgm:pt modelId="{52EF86FC-3A25-4142-802E-4CC487DC5604}" type="parTrans" cxnId="{AC654F8B-344C-482E-ACD7-43223BB3D344}">
      <dgm:prSet/>
      <dgm:spPr/>
      <dgm:t>
        <a:bodyPr/>
        <a:lstStyle/>
        <a:p>
          <a:endParaRPr lang="en-GB" noProof="0" dirty="0"/>
        </a:p>
      </dgm:t>
    </dgm:pt>
    <dgm:pt modelId="{755C438A-C792-4150-BDEE-B1DA893B5EEE}" type="sibTrans" cxnId="{AC654F8B-344C-482E-ACD7-43223BB3D344}">
      <dgm:prSet/>
      <dgm:spPr/>
      <dgm:t>
        <a:bodyPr/>
        <a:lstStyle/>
        <a:p>
          <a:endParaRPr lang="en-GB" noProof="0" dirty="0"/>
        </a:p>
      </dgm:t>
    </dgm:pt>
    <dgm:pt modelId="{FD26AB36-11CA-4625-8F26-1A67195BB514}">
      <dgm:prSet phldrT="[Text]"/>
      <dgm:spPr/>
      <dgm:t>
        <a:bodyPr/>
        <a:lstStyle/>
        <a:p>
          <a:r>
            <a:rPr lang="en-GB" noProof="0" dirty="0"/>
            <a:t>Teaching Note</a:t>
          </a:r>
        </a:p>
      </dgm:t>
    </dgm:pt>
    <dgm:pt modelId="{ED8E764F-8B50-40E7-9715-CE1E46DE2980}" type="parTrans" cxnId="{849E9810-AC72-4DB1-82AB-F394338D5E5E}">
      <dgm:prSet/>
      <dgm:spPr/>
      <dgm:t>
        <a:bodyPr/>
        <a:lstStyle/>
        <a:p>
          <a:endParaRPr lang="en-GB" noProof="0" dirty="0"/>
        </a:p>
      </dgm:t>
    </dgm:pt>
    <dgm:pt modelId="{C11E1D62-448A-4882-A09B-1554BA929B76}" type="sibTrans" cxnId="{849E9810-AC72-4DB1-82AB-F394338D5E5E}">
      <dgm:prSet/>
      <dgm:spPr/>
      <dgm:t>
        <a:bodyPr/>
        <a:lstStyle/>
        <a:p>
          <a:endParaRPr lang="en-GB" noProof="0" dirty="0"/>
        </a:p>
      </dgm:t>
    </dgm:pt>
    <dgm:pt modelId="{2D5D171B-7A12-46BD-B34E-31C0EBDC8B0C}">
      <dgm:prSet phldrT="[Text]"/>
      <dgm:spPr/>
      <dgm:t>
        <a:bodyPr/>
        <a:lstStyle/>
        <a:p>
          <a:r>
            <a:rPr lang="en-GB" b="0" baseline="0" noProof="0" dirty="0"/>
            <a:t>References/Recommended Readings</a:t>
          </a:r>
        </a:p>
      </dgm:t>
    </dgm:pt>
    <dgm:pt modelId="{8555614F-604A-464E-9E98-503B23642813}" type="parTrans" cxnId="{994EAB48-04DE-40B6-824B-F2D2CEF50D86}">
      <dgm:prSet/>
      <dgm:spPr/>
      <dgm:t>
        <a:bodyPr/>
        <a:lstStyle/>
        <a:p>
          <a:endParaRPr lang="en-GB" noProof="0" dirty="0"/>
        </a:p>
      </dgm:t>
    </dgm:pt>
    <dgm:pt modelId="{8713BDE9-3B58-43A3-AD05-35D5E0DD7AED}" type="sibTrans" cxnId="{994EAB48-04DE-40B6-824B-F2D2CEF50D86}">
      <dgm:prSet/>
      <dgm:spPr/>
      <dgm:t>
        <a:bodyPr/>
        <a:lstStyle/>
        <a:p>
          <a:endParaRPr lang="en-GB" noProof="0" dirty="0"/>
        </a:p>
      </dgm:t>
    </dgm:pt>
    <dgm:pt modelId="{D8E4013F-5989-465F-8AB1-DEEC2FCB1BE4}" type="pres">
      <dgm:prSet presAssocID="{93CAF22B-5E54-4D2C-AE07-E1308CA3FCFC}" presName="linearFlow" presStyleCnt="0">
        <dgm:presLayoutVars>
          <dgm:dir/>
          <dgm:animLvl val="lvl"/>
          <dgm:resizeHandles val="exact"/>
        </dgm:presLayoutVars>
      </dgm:prSet>
      <dgm:spPr/>
    </dgm:pt>
    <dgm:pt modelId="{F5601BE9-ACFB-491F-B63B-66444FF9870B}" type="pres">
      <dgm:prSet presAssocID="{A757ED76-99EC-4578-93C7-7592624961B8}" presName="composite" presStyleCnt="0"/>
      <dgm:spPr/>
    </dgm:pt>
    <dgm:pt modelId="{08271779-7202-45E7-ABD6-C635E30F5492}" type="pres">
      <dgm:prSet presAssocID="{A757ED76-99EC-4578-93C7-7592624961B8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C7F3442-DDD9-4A23-9410-8D9E6C3F133D}" type="pres">
      <dgm:prSet presAssocID="{A757ED76-99EC-4578-93C7-7592624961B8}" presName="descendantText" presStyleLbl="alignAcc1" presStyleIdx="0" presStyleCnt="5">
        <dgm:presLayoutVars>
          <dgm:bulletEnabled val="1"/>
        </dgm:presLayoutVars>
      </dgm:prSet>
      <dgm:spPr/>
    </dgm:pt>
    <dgm:pt modelId="{C900BA3C-1FD7-4244-8AD7-1C6FDE596222}" type="pres">
      <dgm:prSet presAssocID="{2476A0E4-DFF0-45B3-A4CC-348B84566A92}" presName="sp" presStyleCnt="0"/>
      <dgm:spPr/>
    </dgm:pt>
    <dgm:pt modelId="{9B529DB2-CDE1-47C7-BD05-E8BE5DE13437}" type="pres">
      <dgm:prSet presAssocID="{FAA626DB-26CB-4DBD-B3BA-4B0CAD80C950}" presName="composite" presStyleCnt="0"/>
      <dgm:spPr/>
    </dgm:pt>
    <dgm:pt modelId="{4246C5FA-471A-4A84-88FA-DDFCC412774D}" type="pres">
      <dgm:prSet presAssocID="{FAA626DB-26CB-4DBD-B3BA-4B0CAD80C95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AE023D41-CB8E-41F7-A1F0-CC95AA26A591}" type="pres">
      <dgm:prSet presAssocID="{FAA626DB-26CB-4DBD-B3BA-4B0CAD80C950}" presName="descendantText" presStyleLbl="alignAcc1" presStyleIdx="1" presStyleCnt="5">
        <dgm:presLayoutVars>
          <dgm:bulletEnabled val="1"/>
        </dgm:presLayoutVars>
      </dgm:prSet>
      <dgm:spPr/>
    </dgm:pt>
    <dgm:pt modelId="{B437770A-E3A9-40E4-B3C9-29D4DB4FA645}" type="pres">
      <dgm:prSet presAssocID="{9CD63BBE-7B9C-4182-A952-A699B5E02825}" presName="sp" presStyleCnt="0"/>
      <dgm:spPr/>
    </dgm:pt>
    <dgm:pt modelId="{F96DA947-24AD-453E-B090-41EED5A1A025}" type="pres">
      <dgm:prSet presAssocID="{18EFDDB4-4F85-43F6-B093-F90104A6575E}" presName="composite" presStyleCnt="0"/>
      <dgm:spPr/>
    </dgm:pt>
    <dgm:pt modelId="{209E114B-4E58-4367-8886-CD6E2EA92FF5}" type="pres">
      <dgm:prSet presAssocID="{18EFDDB4-4F85-43F6-B093-F90104A6575E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EB2E085B-99EB-418C-9F84-4D414FDDC3A6}" type="pres">
      <dgm:prSet presAssocID="{18EFDDB4-4F85-43F6-B093-F90104A6575E}" presName="descendantText" presStyleLbl="alignAcc1" presStyleIdx="2" presStyleCnt="5">
        <dgm:presLayoutVars>
          <dgm:bulletEnabled val="1"/>
        </dgm:presLayoutVars>
      </dgm:prSet>
      <dgm:spPr/>
    </dgm:pt>
    <dgm:pt modelId="{265C567B-521B-4F2E-B85A-FCECDC71D8BD}" type="pres">
      <dgm:prSet presAssocID="{AE051106-121E-45B7-8993-892BCFAF22C8}" presName="sp" presStyleCnt="0"/>
      <dgm:spPr/>
    </dgm:pt>
    <dgm:pt modelId="{2200C8D5-50D7-442D-85B5-251A92796F44}" type="pres">
      <dgm:prSet presAssocID="{1488766A-0D3E-4CD8-94B0-257AC6F70BE8}" presName="composite" presStyleCnt="0"/>
      <dgm:spPr/>
    </dgm:pt>
    <dgm:pt modelId="{43E79703-1CAB-4970-8897-4820D2600E22}" type="pres">
      <dgm:prSet presAssocID="{1488766A-0D3E-4CD8-94B0-257AC6F70BE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3B0EE516-9534-43FA-AC13-8A6B8D98EC24}" type="pres">
      <dgm:prSet presAssocID="{1488766A-0D3E-4CD8-94B0-257AC6F70BE8}" presName="descendantText" presStyleLbl="alignAcc1" presStyleIdx="3" presStyleCnt="5">
        <dgm:presLayoutVars>
          <dgm:bulletEnabled val="1"/>
        </dgm:presLayoutVars>
      </dgm:prSet>
      <dgm:spPr/>
    </dgm:pt>
    <dgm:pt modelId="{99D7D8C4-405B-416F-8CA7-0166006FC317}" type="pres">
      <dgm:prSet presAssocID="{E4A3DA6B-FB5A-4A9D-B887-56F137CCF917}" presName="sp" presStyleCnt="0"/>
      <dgm:spPr/>
    </dgm:pt>
    <dgm:pt modelId="{39F61A6D-1097-4800-B409-80B7FEFC931D}" type="pres">
      <dgm:prSet presAssocID="{91909A9F-3794-4547-98CA-A851E91FABF7}" presName="composite" presStyleCnt="0"/>
      <dgm:spPr/>
    </dgm:pt>
    <dgm:pt modelId="{1B7C765B-F1BF-49FF-AA19-9D5907D07846}" type="pres">
      <dgm:prSet presAssocID="{91909A9F-3794-4547-98CA-A851E91FABF7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2F518D03-0133-49E2-920D-6A5A1C38F090}" type="pres">
      <dgm:prSet presAssocID="{91909A9F-3794-4547-98CA-A851E91FABF7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849E9810-AC72-4DB1-82AB-F394338D5E5E}" srcId="{1488766A-0D3E-4CD8-94B0-257AC6F70BE8}" destId="{FD26AB36-11CA-4625-8F26-1A67195BB514}" srcOrd="0" destOrd="0" parTransId="{ED8E764F-8B50-40E7-9715-CE1E46DE2980}" sibTransId="{C11E1D62-448A-4882-A09B-1554BA929B76}"/>
    <dgm:cxn modelId="{6EFA5F11-4EC9-4A5A-AC59-7C1755A4B8C9}" type="presOf" srcId="{93CAF22B-5E54-4D2C-AE07-E1308CA3FCFC}" destId="{D8E4013F-5989-465F-8AB1-DEEC2FCB1BE4}" srcOrd="0" destOrd="0" presId="urn:microsoft.com/office/officeart/2005/8/layout/chevron2"/>
    <dgm:cxn modelId="{91B0E814-D035-4E94-ADD5-9465DAF02B5C}" type="presOf" srcId="{D8822221-16DC-4CA6-9020-75277F919EA4}" destId="{EB2E085B-99EB-418C-9F84-4D414FDDC3A6}" srcOrd="0" destOrd="0" presId="urn:microsoft.com/office/officeart/2005/8/layout/chevron2"/>
    <dgm:cxn modelId="{506F3D2E-A93A-4222-A8C0-E9FC1C6723D1}" srcId="{93CAF22B-5E54-4D2C-AE07-E1308CA3FCFC}" destId="{A757ED76-99EC-4578-93C7-7592624961B8}" srcOrd="0" destOrd="0" parTransId="{F8688325-142A-44E2-B967-6A09E842B937}" sibTransId="{2476A0E4-DFF0-45B3-A4CC-348B84566A92}"/>
    <dgm:cxn modelId="{C974F434-FFD5-441D-B89C-1D51DE1D173D}" type="presOf" srcId="{1488766A-0D3E-4CD8-94B0-257AC6F70BE8}" destId="{43E79703-1CAB-4970-8897-4820D2600E22}" srcOrd="0" destOrd="0" presId="urn:microsoft.com/office/officeart/2005/8/layout/chevron2"/>
    <dgm:cxn modelId="{994EAB48-04DE-40B6-824B-F2D2CEF50D86}" srcId="{91909A9F-3794-4547-98CA-A851E91FABF7}" destId="{2D5D171B-7A12-46BD-B34E-31C0EBDC8B0C}" srcOrd="0" destOrd="0" parTransId="{8555614F-604A-464E-9E98-503B23642813}" sibTransId="{8713BDE9-3B58-43A3-AD05-35D5E0DD7AED}"/>
    <dgm:cxn modelId="{ED820D4D-49A5-4CC1-AACD-4E79D92875AF}" srcId="{A757ED76-99EC-4578-93C7-7592624961B8}" destId="{F561FCEF-E418-4D57-B69E-A9B3E183EE53}" srcOrd="0" destOrd="0" parTransId="{3E627F47-ED90-4B80-8C2D-E909559C1EEB}" sibTransId="{2297A2DE-5061-408D-B8A0-AC16311CFAFD}"/>
    <dgm:cxn modelId="{4E4A9172-9205-4041-8AF2-2EA5CBA18B09}" srcId="{93CAF22B-5E54-4D2C-AE07-E1308CA3FCFC}" destId="{FAA626DB-26CB-4DBD-B3BA-4B0CAD80C950}" srcOrd="1" destOrd="0" parTransId="{C68258FB-1F7B-4E20-8880-034AA72AFDC6}" sibTransId="{9CD63BBE-7B9C-4182-A952-A699B5E02825}"/>
    <dgm:cxn modelId="{F4ECAF82-7804-4855-9416-6CFC2951A00C}" type="presOf" srcId="{FAA626DB-26CB-4DBD-B3BA-4B0CAD80C950}" destId="{4246C5FA-471A-4A84-88FA-DDFCC412774D}" srcOrd="0" destOrd="0" presId="urn:microsoft.com/office/officeart/2005/8/layout/chevron2"/>
    <dgm:cxn modelId="{AC654F8B-344C-482E-ACD7-43223BB3D344}" srcId="{93CAF22B-5E54-4D2C-AE07-E1308CA3FCFC}" destId="{91909A9F-3794-4547-98CA-A851E91FABF7}" srcOrd="4" destOrd="0" parTransId="{52EF86FC-3A25-4142-802E-4CC487DC5604}" sibTransId="{755C438A-C792-4150-BDEE-B1DA893B5EEE}"/>
    <dgm:cxn modelId="{C6963795-9061-413B-B7F7-F8190211DFE1}" type="presOf" srcId="{F561FCEF-E418-4D57-B69E-A9B3E183EE53}" destId="{EC7F3442-DDD9-4A23-9410-8D9E6C3F133D}" srcOrd="0" destOrd="0" presId="urn:microsoft.com/office/officeart/2005/8/layout/chevron2"/>
    <dgm:cxn modelId="{4287389F-2738-4CA6-9803-3E9A36E47652}" srcId="{FAA626DB-26CB-4DBD-B3BA-4B0CAD80C950}" destId="{62BCF646-7B82-4CCB-8741-2ABF908987C6}" srcOrd="0" destOrd="0" parTransId="{CEA2A94B-7F57-47D0-AE5E-07D5C9C6CD47}" sibTransId="{0CE54196-3BF7-447A-B470-9B14CBB91CF3}"/>
    <dgm:cxn modelId="{409B7CA2-2C4B-4E95-8E02-432416077853}" srcId="{93CAF22B-5E54-4D2C-AE07-E1308CA3FCFC}" destId="{18EFDDB4-4F85-43F6-B093-F90104A6575E}" srcOrd="2" destOrd="0" parTransId="{11100AC2-BE93-4EF4-B57D-719AC0D1A00D}" sibTransId="{AE051106-121E-45B7-8993-892BCFAF22C8}"/>
    <dgm:cxn modelId="{3E3234A9-A94C-4FA7-9FD5-4F7BEA99870F}" srcId="{93CAF22B-5E54-4D2C-AE07-E1308CA3FCFC}" destId="{1488766A-0D3E-4CD8-94B0-257AC6F70BE8}" srcOrd="3" destOrd="0" parTransId="{D5A3C332-18F4-4703-B94B-A067E90AE4B0}" sibTransId="{E4A3DA6B-FB5A-4A9D-B887-56F137CCF917}"/>
    <dgm:cxn modelId="{5D2267BE-A85A-4A70-B991-0AA50CBAFB5C}" type="presOf" srcId="{FD26AB36-11CA-4625-8F26-1A67195BB514}" destId="{3B0EE516-9534-43FA-AC13-8A6B8D98EC24}" srcOrd="0" destOrd="0" presId="urn:microsoft.com/office/officeart/2005/8/layout/chevron2"/>
    <dgm:cxn modelId="{7EE447BF-741B-4317-B186-3B9F94E82D31}" type="presOf" srcId="{A757ED76-99EC-4578-93C7-7592624961B8}" destId="{08271779-7202-45E7-ABD6-C635E30F5492}" srcOrd="0" destOrd="0" presId="urn:microsoft.com/office/officeart/2005/8/layout/chevron2"/>
    <dgm:cxn modelId="{CD51D2C2-B73B-411B-A983-732B6ADC7415}" type="presOf" srcId="{91909A9F-3794-4547-98CA-A851E91FABF7}" destId="{1B7C765B-F1BF-49FF-AA19-9D5907D07846}" srcOrd="0" destOrd="0" presId="urn:microsoft.com/office/officeart/2005/8/layout/chevron2"/>
    <dgm:cxn modelId="{1B0F43DF-F4F6-43F6-8F87-AEBA239DFDCA}" type="presOf" srcId="{62BCF646-7B82-4CCB-8741-2ABF908987C6}" destId="{AE023D41-CB8E-41F7-A1F0-CC95AA26A591}" srcOrd="0" destOrd="0" presId="urn:microsoft.com/office/officeart/2005/8/layout/chevron2"/>
    <dgm:cxn modelId="{20D407EF-F92C-4BF4-8E72-03E647E69B2F}" srcId="{18EFDDB4-4F85-43F6-B093-F90104A6575E}" destId="{D8822221-16DC-4CA6-9020-75277F919EA4}" srcOrd="0" destOrd="0" parTransId="{7983AEB8-A309-42EC-8783-8E10F43FB25A}" sibTransId="{6B209BB8-7582-40D5-B2D9-022267AC5394}"/>
    <dgm:cxn modelId="{70A5C4FE-6846-4C58-A369-A20CD24FC43B}" type="presOf" srcId="{18EFDDB4-4F85-43F6-B093-F90104A6575E}" destId="{209E114B-4E58-4367-8886-CD6E2EA92FF5}" srcOrd="0" destOrd="0" presId="urn:microsoft.com/office/officeart/2005/8/layout/chevron2"/>
    <dgm:cxn modelId="{4082D7FE-B863-4636-B7F2-00BDB6F925C7}" type="presOf" srcId="{2D5D171B-7A12-46BD-B34E-31C0EBDC8B0C}" destId="{2F518D03-0133-49E2-920D-6A5A1C38F090}" srcOrd="0" destOrd="0" presId="urn:microsoft.com/office/officeart/2005/8/layout/chevron2"/>
    <dgm:cxn modelId="{8A9AE79D-FF0A-4E52-998E-B0787F4BF49F}" type="presParOf" srcId="{D8E4013F-5989-465F-8AB1-DEEC2FCB1BE4}" destId="{F5601BE9-ACFB-491F-B63B-66444FF9870B}" srcOrd="0" destOrd="0" presId="urn:microsoft.com/office/officeart/2005/8/layout/chevron2"/>
    <dgm:cxn modelId="{06465FE7-9542-4E0C-B5AA-8D4814E14158}" type="presParOf" srcId="{F5601BE9-ACFB-491F-B63B-66444FF9870B}" destId="{08271779-7202-45E7-ABD6-C635E30F5492}" srcOrd="0" destOrd="0" presId="urn:microsoft.com/office/officeart/2005/8/layout/chevron2"/>
    <dgm:cxn modelId="{EF64483D-33E2-48ED-A3AC-E7175535EDD7}" type="presParOf" srcId="{F5601BE9-ACFB-491F-B63B-66444FF9870B}" destId="{EC7F3442-DDD9-4A23-9410-8D9E6C3F133D}" srcOrd="1" destOrd="0" presId="urn:microsoft.com/office/officeart/2005/8/layout/chevron2"/>
    <dgm:cxn modelId="{42349FBA-4057-4D3C-B212-37BA58EC12F1}" type="presParOf" srcId="{D8E4013F-5989-465F-8AB1-DEEC2FCB1BE4}" destId="{C900BA3C-1FD7-4244-8AD7-1C6FDE596222}" srcOrd="1" destOrd="0" presId="urn:microsoft.com/office/officeart/2005/8/layout/chevron2"/>
    <dgm:cxn modelId="{C0C2F5EA-8529-4C1F-ABDE-937092E50A76}" type="presParOf" srcId="{D8E4013F-5989-465F-8AB1-DEEC2FCB1BE4}" destId="{9B529DB2-CDE1-47C7-BD05-E8BE5DE13437}" srcOrd="2" destOrd="0" presId="urn:microsoft.com/office/officeart/2005/8/layout/chevron2"/>
    <dgm:cxn modelId="{BB9A669E-6A9A-43D7-8F40-FCBC59CFEA21}" type="presParOf" srcId="{9B529DB2-CDE1-47C7-BD05-E8BE5DE13437}" destId="{4246C5FA-471A-4A84-88FA-DDFCC412774D}" srcOrd="0" destOrd="0" presId="urn:microsoft.com/office/officeart/2005/8/layout/chevron2"/>
    <dgm:cxn modelId="{76C3EBFA-1CA5-4A56-B5AE-5C1BF29F0A41}" type="presParOf" srcId="{9B529DB2-CDE1-47C7-BD05-E8BE5DE13437}" destId="{AE023D41-CB8E-41F7-A1F0-CC95AA26A591}" srcOrd="1" destOrd="0" presId="urn:microsoft.com/office/officeart/2005/8/layout/chevron2"/>
    <dgm:cxn modelId="{6ED734A1-1E44-4F1C-AF95-B4C87B95E871}" type="presParOf" srcId="{D8E4013F-5989-465F-8AB1-DEEC2FCB1BE4}" destId="{B437770A-E3A9-40E4-B3C9-29D4DB4FA645}" srcOrd="3" destOrd="0" presId="urn:microsoft.com/office/officeart/2005/8/layout/chevron2"/>
    <dgm:cxn modelId="{33C9EDAF-0973-4DC6-9286-742897751E05}" type="presParOf" srcId="{D8E4013F-5989-465F-8AB1-DEEC2FCB1BE4}" destId="{F96DA947-24AD-453E-B090-41EED5A1A025}" srcOrd="4" destOrd="0" presId="urn:microsoft.com/office/officeart/2005/8/layout/chevron2"/>
    <dgm:cxn modelId="{180C4B97-E45A-4A90-A9A9-D06F66FBBB65}" type="presParOf" srcId="{F96DA947-24AD-453E-B090-41EED5A1A025}" destId="{209E114B-4E58-4367-8886-CD6E2EA92FF5}" srcOrd="0" destOrd="0" presId="urn:microsoft.com/office/officeart/2005/8/layout/chevron2"/>
    <dgm:cxn modelId="{BC2FC80E-88F5-4264-BBC4-26A0A82D227F}" type="presParOf" srcId="{F96DA947-24AD-453E-B090-41EED5A1A025}" destId="{EB2E085B-99EB-418C-9F84-4D414FDDC3A6}" srcOrd="1" destOrd="0" presId="urn:microsoft.com/office/officeart/2005/8/layout/chevron2"/>
    <dgm:cxn modelId="{A0C4213E-1569-4DCF-BA65-75F06950BA5E}" type="presParOf" srcId="{D8E4013F-5989-465F-8AB1-DEEC2FCB1BE4}" destId="{265C567B-521B-4F2E-B85A-FCECDC71D8BD}" srcOrd="5" destOrd="0" presId="urn:microsoft.com/office/officeart/2005/8/layout/chevron2"/>
    <dgm:cxn modelId="{F8F10E2C-16F6-4DCA-8B43-79BFC3509DC1}" type="presParOf" srcId="{D8E4013F-5989-465F-8AB1-DEEC2FCB1BE4}" destId="{2200C8D5-50D7-442D-85B5-251A92796F44}" srcOrd="6" destOrd="0" presId="urn:microsoft.com/office/officeart/2005/8/layout/chevron2"/>
    <dgm:cxn modelId="{BD388AC9-5020-4148-824A-3DFC593610B6}" type="presParOf" srcId="{2200C8D5-50D7-442D-85B5-251A92796F44}" destId="{43E79703-1CAB-4970-8897-4820D2600E22}" srcOrd="0" destOrd="0" presId="urn:microsoft.com/office/officeart/2005/8/layout/chevron2"/>
    <dgm:cxn modelId="{7486911B-43DE-4DBF-ABDE-79823F2B014D}" type="presParOf" srcId="{2200C8D5-50D7-442D-85B5-251A92796F44}" destId="{3B0EE516-9534-43FA-AC13-8A6B8D98EC24}" srcOrd="1" destOrd="0" presId="urn:microsoft.com/office/officeart/2005/8/layout/chevron2"/>
    <dgm:cxn modelId="{46C7251B-FDA0-4FDE-8116-E6C3586B6343}" type="presParOf" srcId="{D8E4013F-5989-465F-8AB1-DEEC2FCB1BE4}" destId="{99D7D8C4-405B-416F-8CA7-0166006FC317}" srcOrd="7" destOrd="0" presId="urn:microsoft.com/office/officeart/2005/8/layout/chevron2"/>
    <dgm:cxn modelId="{BC4F3133-F973-4259-A6A0-1C9C97284E12}" type="presParOf" srcId="{D8E4013F-5989-465F-8AB1-DEEC2FCB1BE4}" destId="{39F61A6D-1097-4800-B409-80B7FEFC931D}" srcOrd="8" destOrd="0" presId="urn:microsoft.com/office/officeart/2005/8/layout/chevron2"/>
    <dgm:cxn modelId="{5C512A12-E631-4D02-B192-F1DABDA70DDF}" type="presParOf" srcId="{39F61A6D-1097-4800-B409-80B7FEFC931D}" destId="{1B7C765B-F1BF-49FF-AA19-9D5907D07846}" srcOrd="0" destOrd="0" presId="urn:microsoft.com/office/officeart/2005/8/layout/chevron2"/>
    <dgm:cxn modelId="{0046CDA2-D542-42C7-9E70-D0C811616A89}" type="presParOf" srcId="{39F61A6D-1097-4800-B409-80B7FEFC931D}" destId="{2F518D03-0133-49E2-920D-6A5A1C38F0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3CAF22B-5E54-4D2C-AE07-E1308CA3FCFC}" type="doc">
      <dgm:prSet loTypeId="urn:microsoft.com/office/officeart/2005/8/layout/chevron2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A757ED76-99EC-4578-93C7-7592624961B8}">
      <dgm:prSet phldrT="[Text]" custT="1"/>
      <dgm:spPr/>
      <dgm:t>
        <a:bodyPr/>
        <a:lstStyle/>
        <a:p>
          <a:r>
            <a:rPr lang="en-GB" sz="2000" noProof="0" dirty="0"/>
            <a:t>A.</a:t>
          </a:r>
        </a:p>
      </dgm:t>
    </dgm:pt>
    <dgm:pt modelId="{F8688325-142A-44E2-B967-6A09E842B937}" type="parTrans" cxnId="{506F3D2E-A93A-4222-A8C0-E9FC1C6723D1}">
      <dgm:prSet/>
      <dgm:spPr/>
      <dgm:t>
        <a:bodyPr/>
        <a:lstStyle/>
        <a:p>
          <a:endParaRPr lang="en-GB" noProof="0" dirty="0"/>
        </a:p>
      </dgm:t>
    </dgm:pt>
    <dgm:pt modelId="{2476A0E4-DFF0-45B3-A4CC-348B84566A92}" type="sibTrans" cxnId="{506F3D2E-A93A-4222-A8C0-E9FC1C6723D1}">
      <dgm:prSet/>
      <dgm:spPr/>
      <dgm:t>
        <a:bodyPr/>
        <a:lstStyle/>
        <a:p>
          <a:endParaRPr lang="en-GB" noProof="0" dirty="0"/>
        </a:p>
      </dgm:t>
    </dgm:pt>
    <dgm:pt modelId="{F561FCEF-E418-4D57-B69E-A9B3E183EE53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noProof="0" dirty="0"/>
            <a:t>Introduction</a:t>
          </a:r>
        </a:p>
      </dgm:t>
    </dgm:pt>
    <dgm:pt modelId="{3E627F47-ED90-4B80-8C2D-E909559C1EEB}" type="parTrans" cxnId="{ED820D4D-49A5-4CC1-AACD-4E79D92875AF}">
      <dgm:prSet/>
      <dgm:spPr/>
      <dgm:t>
        <a:bodyPr/>
        <a:lstStyle/>
        <a:p>
          <a:endParaRPr lang="en-GB" noProof="0" dirty="0"/>
        </a:p>
      </dgm:t>
    </dgm:pt>
    <dgm:pt modelId="{2297A2DE-5061-408D-B8A0-AC16311CFAFD}" type="sibTrans" cxnId="{ED820D4D-49A5-4CC1-AACD-4E79D92875AF}">
      <dgm:prSet/>
      <dgm:spPr/>
      <dgm:t>
        <a:bodyPr/>
        <a:lstStyle/>
        <a:p>
          <a:endParaRPr lang="en-GB" noProof="0" dirty="0"/>
        </a:p>
      </dgm:t>
    </dgm:pt>
    <dgm:pt modelId="{FAA626DB-26CB-4DBD-B3BA-4B0CAD80C950}">
      <dgm:prSet phldrT="[Text]"/>
      <dgm:spPr/>
      <dgm:t>
        <a:bodyPr/>
        <a:lstStyle/>
        <a:p>
          <a:r>
            <a:rPr lang="en-GB" noProof="0" dirty="0"/>
            <a:t>B.</a:t>
          </a:r>
        </a:p>
      </dgm:t>
    </dgm:pt>
    <dgm:pt modelId="{C68258FB-1F7B-4E20-8880-034AA72AFDC6}" type="parTrans" cxnId="{4E4A9172-9205-4041-8AF2-2EA5CBA18B09}">
      <dgm:prSet/>
      <dgm:spPr/>
      <dgm:t>
        <a:bodyPr/>
        <a:lstStyle/>
        <a:p>
          <a:endParaRPr lang="en-GB" noProof="0" dirty="0"/>
        </a:p>
      </dgm:t>
    </dgm:pt>
    <dgm:pt modelId="{9CD63BBE-7B9C-4182-A952-A699B5E02825}" type="sibTrans" cxnId="{4E4A9172-9205-4041-8AF2-2EA5CBA18B09}">
      <dgm:prSet/>
      <dgm:spPr/>
      <dgm:t>
        <a:bodyPr/>
        <a:lstStyle/>
        <a:p>
          <a:endParaRPr lang="en-GB" noProof="0" dirty="0"/>
        </a:p>
      </dgm:t>
    </dgm:pt>
    <dgm:pt modelId="{62BCF646-7B82-4CCB-8741-2ABF908987C6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noProof="0" dirty="0"/>
            <a:t>Body of the Case</a:t>
          </a:r>
        </a:p>
      </dgm:t>
    </dgm:pt>
    <dgm:pt modelId="{CEA2A94B-7F57-47D0-AE5E-07D5C9C6CD47}" type="parTrans" cxnId="{4287389F-2738-4CA6-9803-3E9A36E47652}">
      <dgm:prSet/>
      <dgm:spPr/>
      <dgm:t>
        <a:bodyPr/>
        <a:lstStyle/>
        <a:p>
          <a:endParaRPr lang="en-GB" noProof="0" dirty="0"/>
        </a:p>
      </dgm:t>
    </dgm:pt>
    <dgm:pt modelId="{0CE54196-3BF7-447A-B470-9B14CBB91CF3}" type="sibTrans" cxnId="{4287389F-2738-4CA6-9803-3E9A36E47652}">
      <dgm:prSet/>
      <dgm:spPr/>
      <dgm:t>
        <a:bodyPr/>
        <a:lstStyle/>
        <a:p>
          <a:endParaRPr lang="en-GB" noProof="0" dirty="0"/>
        </a:p>
      </dgm:t>
    </dgm:pt>
    <dgm:pt modelId="{18EFDDB4-4F85-43F6-B093-F90104A6575E}">
      <dgm:prSet phldrT="[Text]"/>
      <dgm:spPr/>
      <dgm:t>
        <a:bodyPr/>
        <a:lstStyle/>
        <a:p>
          <a:r>
            <a:rPr lang="en-GB" noProof="0" dirty="0"/>
            <a:t>C.</a:t>
          </a:r>
        </a:p>
      </dgm:t>
    </dgm:pt>
    <dgm:pt modelId="{11100AC2-BE93-4EF4-B57D-719AC0D1A00D}" type="parTrans" cxnId="{409B7CA2-2C4B-4E95-8E02-432416077853}">
      <dgm:prSet/>
      <dgm:spPr/>
      <dgm:t>
        <a:bodyPr/>
        <a:lstStyle/>
        <a:p>
          <a:endParaRPr lang="en-GB" noProof="0" dirty="0"/>
        </a:p>
      </dgm:t>
    </dgm:pt>
    <dgm:pt modelId="{AE051106-121E-45B7-8993-892BCFAF22C8}" type="sibTrans" cxnId="{409B7CA2-2C4B-4E95-8E02-432416077853}">
      <dgm:prSet/>
      <dgm:spPr/>
      <dgm:t>
        <a:bodyPr/>
        <a:lstStyle/>
        <a:p>
          <a:endParaRPr lang="en-GB" noProof="0" dirty="0"/>
        </a:p>
      </dgm:t>
    </dgm:pt>
    <dgm:pt modelId="{D8822221-16DC-4CA6-9020-75277F919EA4}">
      <dgm:prSet phldrT="[Text]"/>
      <dgm:spPr/>
      <dgm:t>
        <a:bodyPr/>
        <a:lstStyle/>
        <a:p>
          <a:r>
            <a:rPr lang="en-GB" noProof="0" dirty="0"/>
            <a:t>Conclusion</a:t>
          </a:r>
        </a:p>
      </dgm:t>
    </dgm:pt>
    <dgm:pt modelId="{7983AEB8-A309-42EC-8783-8E10F43FB25A}" type="parTrans" cxnId="{20D407EF-F92C-4BF4-8E72-03E647E69B2F}">
      <dgm:prSet/>
      <dgm:spPr/>
      <dgm:t>
        <a:bodyPr/>
        <a:lstStyle/>
        <a:p>
          <a:endParaRPr lang="en-GB" noProof="0" dirty="0"/>
        </a:p>
      </dgm:t>
    </dgm:pt>
    <dgm:pt modelId="{6B209BB8-7582-40D5-B2D9-022267AC5394}" type="sibTrans" cxnId="{20D407EF-F92C-4BF4-8E72-03E647E69B2F}">
      <dgm:prSet/>
      <dgm:spPr/>
      <dgm:t>
        <a:bodyPr/>
        <a:lstStyle/>
        <a:p>
          <a:endParaRPr lang="en-GB" noProof="0" dirty="0"/>
        </a:p>
      </dgm:t>
    </dgm:pt>
    <dgm:pt modelId="{1488766A-0D3E-4CD8-94B0-257AC6F70BE8}">
      <dgm:prSet phldrT="[Text]"/>
      <dgm:spPr/>
      <dgm:t>
        <a:bodyPr/>
        <a:lstStyle/>
        <a:p>
          <a:r>
            <a:rPr lang="en-GB" noProof="0" dirty="0"/>
            <a:t>D.</a:t>
          </a:r>
        </a:p>
      </dgm:t>
    </dgm:pt>
    <dgm:pt modelId="{D5A3C332-18F4-4703-B94B-A067E90AE4B0}" type="parTrans" cxnId="{3E3234A9-A94C-4FA7-9FD5-4F7BEA99870F}">
      <dgm:prSet/>
      <dgm:spPr/>
      <dgm:t>
        <a:bodyPr/>
        <a:lstStyle/>
        <a:p>
          <a:endParaRPr lang="en-GB" noProof="0" dirty="0"/>
        </a:p>
      </dgm:t>
    </dgm:pt>
    <dgm:pt modelId="{E4A3DA6B-FB5A-4A9D-B887-56F137CCF917}" type="sibTrans" cxnId="{3E3234A9-A94C-4FA7-9FD5-4F7BEA99870F}">
      <dgm:prSet/>
      <dgm:spPr/>
      <dgm:t>
        <a:bodyPr/>
        <a:lstStyle/>
        <a:p>
          <a:endParaRPr lang="en-GB" noProof="0" dirty="0"/>
        </a:p>
      </dgm:t>
    </dgm:pt>
    <dgm:pt modelId="{91909A9F-3794-4547-98CA-A851E91FABF7}">
      <dgm:prSet phldrT="[Text]"/>
      <dgm:spPr/>
      <dgm:t>
        <a:bodyPr/>
        <a:lstStyle/>
        <a:p>
          <a:r>
            <a:rPr lang="en-GB" b="0" baseline="0" noProof="0" dirty="0"/>
            <a:t>E.</a:t>
          </a:r>
        </a:p>
      </dgm:t>
    </dgm:pt>
    <dgm:pt modelId="{52EF86FC-3A25-4142-802E-4CC487DC5604}" type="parTrans" cxnId="{AC654F8B-344C-482E-ACD7-43223BB3D344}">
      <dgm:prSet/>
      <dgm:spPr/>
      <dgm:t>
        <a:bodyPr/>
        <a:lstStyle/>
        <a:p>
          <a:endParaRPr lang="en-GB" noProof="0" dirty="0"/>
        </a:p>
      </dgm:t>
    </dgm:pt>
    <dgm:pt modelId="{755C438A-C792-4150-BDEE-B1DA893B5EEE}" type="sibTrans" cxnId="{AC654F8B-344C-482E-ACD7-43223BB3D344}">
      <dgm:prSet/>
      <dgm:spPr/>
      <dgm:t>
        <a:bodyPr/>
        <a:lstStyle/>
        <a:p>
          <a:endParaRPr lang="en-GB" noProof="0" dirty="0"/>
        </a:p>
      </dgm:t>
    </dgm:pt>
    <dgm:pt modelId="{FD26AB36-11CA-4625-8F26-1A67195BB514}">
      <dgm:prSet phldrT="[Text]"/>
      <dgm:spPr/>
      <dgm:t>
        <a:bodyPr/>
        <a:lstStyle/>
        <a:p>
          <a:r>
            <a:rPr lang="en-GB" noProof="0" dirty="0"/>
            <a:t>Teaching Note</a:t>
          </a:r>
        </a:p>
      </dgm:t>
    </dgm:pt>
    <dgm:pt modelId="{ED8E764F-8B50-40E7-9715-CE1E46DE2980}" type="parTrans" cxnId="{849E9810-AC72-4DB1-82AB-F394338D5E5E}">
      <dgm:prSet/>
      <dgm:spPr/>
      <dgm:t>
        <a:bodyPr/>
        <a:lstStyle/>
        <a:p>
          <a:endParaRPr lang="en-GB" noProof="0" dirty="0"/>
        </a:p>
      </dgm:t>
    </dgm:pt>
    <dgm:pt modelId="{C11E1D62-448A-4882-A09B-1554BA929B76}" type="sibTrans" cxnId="{849E9810-AC72-4DB1-82AB-F394338D5E5E}">
      <dgm:prSet/>
      <dgm:spPr/>
      <dgm:t>
        <a:bodyPr/>
        <a:lstStyle/>
        <a:p>
          <a:endParaRPr lang="en-GB" noProof="0" dirty="0"/>
        </a:p>
      </dgm:t>
    </dgm:pt>
    <dgm:pt modelId="{2D5D171B-7A12-46BD-B34E-31C0EBDC8B0C}">
      <dgm:prSet phldrT="[Text]"/>
      <dgm:spPr/>
      <dgm:t>
        <a:bodyPr/>
        <a:lstStyle/>
        <a:p>
          <a:r>
            <a:rPr lang="en-GB" b="0" baseline="0" noProof="0" dirty="0"/>
            <a:t>References/Recommended Readings</a:t>
          </a:r>
        </a:p>
      </dgm:t>
    </dgm:pt>
    <dgm:pt modelId="{8555614F-604A-464E-9E98-503B23642813}" type="parTrans" cxnId="{994EAB48-04DE-40B6-824B-F2D2CEF50D86}">
      <dgm:prSet/>
      <dgm:spPr/>
      <dgm:t>
        <a:bodyPr/>
        <a:lstStyle/>
        <a:p>
          <a:endParaRPr lang="en-GB" noProof="0" dirty="0"/>
        </a:p>
      </dgm:t>
    </dgm:pt>
    <dgm:pt modelId="{8713BDE9-3B58-43A3-AD05-35D5E0DD7AED}" type="sibTrans" cxnId="{994EAB48-04DE-40B6-824B-F2D2CEF50D86}">
      <dgm:prSet/>
      <dgm:spPr/>
      <dgm:t>
        <a:bodyPr/>
        <a:lstStyle/>
        <a:p>
          <a:endParaRPr lang="en-GB" noProof="0" dirty="0"/>
        </a:p>
      </dgm:t>
    </dgm:pt>
    <dgm:pt modelId="{D8E4013F-5989-465F-8AB1-DEEC2FCB1BE4}" type="pres">
      <dgm:prSet presAssocID="{93CAF22B-5E54-4D2C-AE07-E1308CA3FCFC}" presName="linearFlow" presStyleCnt="0">
        <dgm:presLayoutVars>
          <dgm:dir/>
          <dgm:animLvl val="lvl"/>
          <dgm:resizeHandles val="exact"/>
        </dgm:presLayoutVars>
      </dgm:prSet>
      <dgm:spPr/>
    </dgm:pt>
    <dgm:pt modelId="{F5601BE9-ACFB-491F-B63B-66444FF9870B}" type="pres">
      <dgm:prSet presAssocID="{A757ED76-99EC-4578-93C7-7592624961B8}" presName="composite" presStyleCnt="0"/>
      <dgm:spPr/>
    </dgm:pt>
    <dgm:pt modelId="{08271779-7202-45E7-ABD6-C635E30F5492}" type="pres">
      <dgm:prSet presAssocID="{A757ED76-99EC-4578-93C7-7592624961B8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C7F3442-DDD9-4A23-9410-8D9E6C3F133D}" type="pres">
      <dgm:prSet presAssocID="{A757ED76-99EC-4578-93C7-7592624961B8}" presName="descendantText" presStyleLbl="alignAcc1" presStyleIdx="0" presStyleCnt="5">
        <dgm:presLayoutVars>
          <dgm:bulletEnabled val="1"/>
        </dgm:presLayoutVars>
      </dgm:prSet>
      <dgm:spPr/>
    </dgm:pt>
    <dgm:pt modelId="{C900BA3C-1FD7-4244-8AD7-1C6FDE596222}" type="pres">
      <dgm:prSet presAssocID="{2476A0E4-DFF0-45B3-A4CC-348B84566A92}" presName="sp" presStyleCnt="0"/>
      <dgm:spPr/>
    </dgm:pt>
    <dgm:pt modelId="{9B529DB2-CDE1-47C7-BD05-E8BE5DE13437}" type="pres">
      <dgm:prSet presAssocID="{FAA626DB-26CB-4DBD-B3BA-4B0CAD80C950}" presName="composite" presStyleCnt="0"/>
      <dgm:spPr/>
    </dgm:pt>
    <dgm:pt modelId="{4246C5FA-471A-4A84-88FA-DDFCC412774D}" type="pres">
      <dgm:prSet presAssocID="{FAA626DB-26CB-4DBD-B3BA-4B0CAD80C95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AE023D41-CB8E-41F7-A1F0-CC95AA26A591}" type="pres">
      <dgm:prSet presAssocID="{FAA626DB-26CB-4DBD-B3BA-4B0CAD80C950}" presName="descendantText" presStyleLbl="alignAcc1" presStyleIdx="1" presStyleCnt="5">
        <dgm:presLayoutVars>
          <dgm:bulletEnabled val="1"/>
        </dgm:presLayoutVars>
      </dgm:prSet>
      <dgm:spPr/>
    </dgm:pt>
    <dgm:pt modelId="{B437770A-E3A9-40E4-B3C9-29D4DB4FA645}" type="pres">
      <dgm:prSet presAssocID="{9CD63BBE-7B9C-4182-A952-A699B5E02825}" presName="sp" presStyleCnt="0"/>
      <dgm:spPr/>
    </dgm:pt>
    <dgm:pt modelId="{F96DA947-24AD-453E-B090-41EED5A1A025}" type="pres">
      <dgm:prSet presAssocID="{18EFDDB4-4F85-43F6-B093-F90104A6575E}" presName="composite" presStyleCnt="0"/>
      <dgm:spPr/>
    </dgm:pt>
    <dgm:pt modelId="{209E114B-4E58-4367-8886-CD6E2EA92FF5}" type="pres">
      <dgm:prSet presAssocID="{18EFDDB4-4F85-43F6-B093-F90104A6575E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EB2E085B-99EB-418C-9F84-4D414FDDC3A6}" type="pres">
      <dgm:prSet presAssocID="{18EFDDB4-4F85-43F6-B093-F90104A6575E}" presName="descendantText" presStyleLbl="alignAcc1" presStyleIdx="2" presStyleCnt="5">
        <dgm:presLayoutVars>
          <dgm:bulletEnabled val="1"/>
        </dgm:presLayoutVars>
      </dgm:prSet>
      <dgm:spPr/>
    </dgm:pt>
    <dgm:pt modelId="{265C567B-521B-4F2E-B85A-FCECDC71D8BD}" type="pres">
      <dgm:prSet presAssocID="{AE051106-121E-45B7-8993-892BCFAF22C8}" presName="sp" presStyleCnt="0"/>
      <dgm:spPr/>
    </dgm:pt>
    <dgm:pt modelId="{2200C8D5-50D7-442D-85B5-251A92796F44}" type="pres">
      <dgm:prSet presAssocID="{1488766A-0D3E-4CD8-94B0-257AC6F70BE8}" presName="composite" presStyleCnt="0"/>
      <dgm:spPr/>
    </dgm:pt>
    <dgm:pt modelId="{43E79703-1CAB-4970-8897-4820D2600E22}" type="pres">
      <dgm:prSet presAssocID="{1488766A-0D3E-4CD8-94B0-257AC6F70BE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3B0EE516-9534-43FA-AC13-8A6B8D98EC24}" type="pres">
      <dgm:prSet presAssocID="{1488766A-0D3E-4CD8-94B0-257AC6F70BE8}" presName="descendantText" presStyleLbl="alignAcc1" presStyleIdx="3" presStyleCnt="5">
        <dgm:presLayoutVars>
          <dgm:bulletEnabled val="1"/>
        </dgm:presLayoutVars>
      </dgm:prSet>
      <dgm:spPr/>
    </dgm:pt>
    <dgm:pt modelId="{99D7D8C4-405B-416F-8CA7-0166006FC317}" type="pres">
      <dgm:prSet presAssocID="{E4A3DA6B-FB5A-4A9D-B887-56F137CCF917}" presName="sp" presStyleCnt="0"/>
      <dgm:spPr/>
    </dgm:pt>
    <dgm:pt modelId="{39F61A6D-1097-4800-B409-80B7FEFC931D}" type="pres">
      <dgm:prSet presAssocID="{91909A9F-3794-4547-98CA-A851E91FABF7}" presName="composite" presStyleCnt="0"/>
      <dgm:spPr/>
    </dgm:pt>
    <dgm:pt modelId="{1B7C765B-F1BF-49FF-AA19-9D5907D07846}" type="pres">
      <dgm:prSet presAssocID="{91909A9F-3794-4547-98CA-A851E91FABF7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2F518D03-0133-49E2-920D-6A5A1C38F090}" type="pres">
      <dgm:prSet presAssocID="{91909A9F-3794-4547-98CA-A851E91FABF7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849E9810-AC72-4DB1-82AB-F394338D5E5E}" srcId="{1488766A-0D3E-4CD8-94B0-257AC6F70BE8}" destId="{FD26AB36-11CA-4625-8F26-1A67195BB514}" srcOrd="0" destOrd="0" parTransId="{ED8E764F-8B50-40E7-9715-CE1E46DE2980}" sibTransId="{C11E1D62-448A-4882-A09B-1554BA929B76}"/>
    <dgm:cxn modelId="{6EFA5F11-4EC9-4A5A-AC59-7C1755A4B8C9}" type="presOf" srcId="{93CAF22B-5E54-4D2C-AE07-E1308CA3FCFC}" destId="{D8E4013F-5989-465F-8AB1-DEEC2FCB1BE4}" srcOrd="0" destOrd="0" presId="urn:microsoft.com/office/officeart/2005/8/layout/chevron2"/>
    <dgm:cxn modelId="{91B0E814-D035-4E94-ADD5-9465DAF02B5C}" type="presOf" srcId="{D8822221-16DC-4CA6-9020-75277F919EA4}" destId="{EB2E085B-99EB-418C-9F84-4D414FDDC3A6}" srcOrd="0" destOrd="0" presId="urn:microsoft.com/office/officeart/2005/8/layout/chevron2"/>
    <dgm:cxn modelId="{506F3D2E-A93A-4222-A8C0-E9FC1C6723D1}" srcId="{93CAF22B-5E54-4D2C-AE07-E1308CA3FCFC}" destId="{A757ED76-99EC-4578-93C7-7592624961B8}" srcOrd="0" destOrd="0" parTransId="{F8688325-142A-44E2-B967-6A09E842B937}" sibTransId="{2476A0E4-DFF0-45B3-A4CC-348B84566A92}"/>
    <dgm:cxn modelId="{C974F434-FFD5-441D-B89C-1D51DE1D173D}" type="presOf" srcId="{1488766A-0D3E-4CD8-94B0-257AC6F70BE8}" destId="{43E79703-1CAB-4970-8897-4820D2600E22}" srcOrd="0" destOrd="0" presId="urn:microsoft.com/office/officeart/2005/8/layout/chevron2"/>
    <dgm:cxn modelId="{994EAB48-04DE-40B6-824B-F2D2CEF50D86}" srcId="{91909A9F-3794-4547-98CA-A851E91FABF7}" destId="{2D5D171B-7A12-46BD-B34E-31C0EBDC8B0C}" srcOrd="0" destOrd="0" parTransId="{8555614F-604A-464E-9E98-503B23642813}" sibTransId="{8713BDE9-3B58-43A3-AD05-35D5E0DD7AED}"/>
    <dgm:cxn modelId="{ED820D4D-49A5-4CC1-AACD-4E79D92875AF}" srcId="{A757ED76-99EC-4578-93C7-7592624961B8}" destId="{F561FCEF-E418-4D57-B69E-A9B3E183EE53}" srcOrd="0" destOrd="0" parTransId="{3E627F47-ED90-4B80-8C2D-E909559C1EEB}" sibTransId="{2297A2DE-5061-408D-B8A0-AC16311CFAFD}"/>
    <dgm:cxn modelId="{4E4A9172-9205-4041-8AF2-2EA5CBA18B09}" srcId="{93CAF22B-5E54-4D2C-AE07-E1308CA3FCFC}" destId="{FAA626DB-26CB-4DBD-B3BA-4B0CAD80C950}" srcOrd="1" destOrd="0" parTransId="{C68258FB-1F7B-4E20-8880-034AA72AFDC6}" sibTransId="{9CD63BBE-7B9C-4182-A952-A699B5E02825}"/>
    <dgm:cxn modelId="{F4ECAF82-7804-4855-9416-6CFC2951A00C}" type="presOf" srcId="{FAA626DB-26CB-4DBD-B3BA-4B0CAD80C950}" destId="{4246C5FA-471A-4A84-88FA-DDFCC412774D}" srcOrd="0" destOrd="0" presId="urn:microsoft.com/office/officeart/2005/8/layout/chevron2"/>
    <dgm:cxn modelId="{AC654F8B-344C-482E-ACD7-43223BB3D344}" srcId="{93CAF22B-5E54-4D2C-AE07-E1308CA3FCFC}" destId="{91909A9F-3794-4547-98CA-A851E91FABF7}" srcOrd="4" destOrd="0" parTransId="{52EF86FC-3A25-4142-802E-4CC487DC5604}" sibTransId="{755C438A-C792-4150-BDEE-B1DA893B5EEE}"/>
    <dgm:cxn modelId="{C6963795-9061-413B-B7F7-F8190211DFE1}" type="presOf" srcId="{F561FCEF-E418-4D57-B69E-A9B3E183EE53}" destId="{EC7F3442-DDD9-4A23-9410-8D9E6C3F133D}" srcOrd="0" destOrd="0" presId="urn:microsoft.com/office/officeart/2005/8/layout/chevron2"/>
    <dgm:cxn modelId="{4287389F-2738-4CA6-9803-3E9A36E47652}" srcId="{FAA626DB-26CB-4DBD-B3BA-4B0CAD80C950}" destId="{62BCF646-7B82-4CCB-8741-2ABF908987C6}" srcOrd="0" destOrd="0" parTransId="{CEA2A94B-7F57-47D0-AE5E-07D5C9C6CD47}" sibTransId="{0CE54196-3BF7-447A-B470-9B14CBB91CF3}"/>
    <dgm:cxn modelId="{409B7CA2-2C4B-4E95-8E02-432416077853}" srcId="{93CAF22B-5E54-4D2C-AE07-E1308CA3FCFC}" destId="{18EFDDB4-4F85-43F6-B093-F90104A6575E}" srcOrd="2" destOrd="0" parTransId="{11100AC2-BE93-4EF4-B57D-719AC0D1A00D}" sibTransId="{AE051106-121E-45B7-8993-892BCFAF22C8}"/>
    <dgm:cxn modelId="{3E3234A9-A94C-4FA7-9FD5-4F7BEA99870F}" srcId="{93CAF22B-5E54-4D2C-AE07-E1308CA3FCFC}" destId="{1488766A-0D3E-4CD8-94B0-257AC6F70BE8}" srcOrd="3" destOrd="0" parTransId="{D5A3C332-18F4-4703-B94B-A067E90AE4B0}" sibTransId="{E4A3DA6B-FB5A-4A9D-B887-56F137CCF917}"/>
    <dgm:cxn modelId="{5D2267BE-A85A-4A70-B991-0AA50CBAFB5C}" type="presOf" srcId="{FD26AB36-11CA-4625-8F26-1A67195BB514}" destId="{3B0EE516-9534-43FA-AC13-8A6B8D98EC24}" srcOrd="0" destOrd="0" presId="urn:microsoft.com/office/officeart/2005/8/layout/chevron2"/>
    <dgm:cxn modelId="{7EE447BF-741B-4317-B186-3B9F94E82D31}" type="presOf" srcId="{A757ED76-99EC-4578-93C7-7592624961B8}" destId="{08271779-7202-45E7-ABD6-C635E30F5492}" srcOrd="0" destOrd="0" presId="urn:microsoft.com/office/officeart/2005/8/layout/chevron2"/>
    <dgm:cxn modelId="{CD51D2C2-B73B-411B-A983-732B6ADC7415}" type="presOf" srcId="{91909A9F-3794-4547-98CA-A851E91FABF7}" destId="{1B7C765B-F1BF-49FF-AA19-9D5907D07846}" srcOrd="0" destOrd="0" presId="urn:microsoft.com/office/officeart/2005/8/layout/chevron2"/>
    <dgm:cxn modelId="{1B0F43DF-F4F6-43F6-8F87-AEBA239DFDCA}" type="presOf" srcId="{62BCF646-7B82-4CCB-8741-2ABF908987C6}" destId="{AE023D41-CB8E-41F7-A1F0-CC95AA26A591}" srcOrd="0" destOrd="0" presId="urn:microsoft.com/office/officeart/2005/8/layout/chevron2"/>
    <dgm:cxn modelId="{20D407EF-F92C-4BF4-8E72-03E647E69B2F}" srcId="{18EFDDB4-4F85-43F6-B093-F90104A6575E}" destId="{D8822221-16DC-4CA6-9020-75277F919EA4}" srcOrd="0" destOrd="0" parTransId="{7983AEB8-A309-42EC-8783-8E10F43FB25A}" sibTransId="{6B209BB8-7582-40D5-B2D9-022267AC5394}"/>
    <dgm:cxn modelId="{70A5C4FE-6846-4C58-A369-A20CD24FC43B}" type="presOf" srcId="{18EFDDB4-4F85-43F6-B093-F90104A6575E}" destId="{209E114B-4E58-4367-8886-CD6E2EA92FF5}" srcOrd="0" destOrd="0" presId="urn:microsoft.com/office/officeart/2005/8/layout/chevron2"/>
    <dgm:cxn modelId="{4082D7FE-B863-4636-B7F2-00BDB6F925C7}" type="presOf" srcId="{2D5D171B-7A12-46BD-B34E-31C0EBDC8B0C}" destId="{2F518D03-0133-49E2-920D-6A5A1C38F090}" srcOrd="0" destOrd="0" presId="urn:microsoft.com/office/officeart/2005/8/layout/chevron2"/>
    <dgm:cxn modelId="{8A9AE79D-FF0A-4E52-998E-B0787F4BF49F}" type="presParOf" srcId="{D8E4013F-5989-465F-8AB1-DEEC2FCB1BE4}" destId="{F5601BE9-ACFB-491F-B63B-66444FF9870B}" srcOrd="0" destOrd="0" presId="urn:microsoft.com/office/officeart/2005/8/layout/chevron2"/>
    <dgm:cxn modelId="{06465FE7-9542-4E0C-B5AA-8D4814E14158}" type="presParOf" srcId="{F5601BE9-ACFB-491F-B63B-66444FF9870B}" destId="{08271779-7202-45E7-ABD6-C635E30F5492}" srcOrd="0" destOrd="0" presId="urn:microsoft.com/office/officeart/2005/8/layout/chevron2"/>
    <dgm:cxn modelId="{EF64483D-33E2-48ED-A3AC-E7175535EDD7}" type="presParOf" srcId="{F5601BE9-ACFB-491F-B63B-66444FF9870B}" destId="{EC7F3442-DDD9-4A23-9410-8D9E6C3F133D}" srcOrd="1" destOrd="0" presId="urn:microsoft.com/office/officeart/2005/8/layout/chevron2"/>
    <dgm:cxn modelId="{42349FBA-4057-4D3C-B212-37BA58EC12F1}" type="presParOf" srcId="{D8E4013F-5989-465F-8AB1-DEEC2FCB1BE4}" destId="{C900BA3C-1FD7-4244-8AD7-1C6FDE596222}" srcOrd="1" destOrd="0" presId="urn:microsoft.com/office/officeart/2005/8/layout/chevron2"/>
    <dgm:cxn modelId="{C0C2F5EA-8529-4C1F-ABDE-937092E50A76}" type="presParOf" srcId="{D8E4013F-5989-465F-8AB1-DEEC2FCB1BE4}" destId="{9B529DB2-CDE1-47C7-BD05-E8BE5DE13437}" srcOrd="2" destOrd="0" presId="urn:microsoft.com/office/officeart/2005/8/layout/chevron2"/>
    <dgm:cxn modelId="{BB9A669E-6A9A-43D7-8F40-FCBC59CFEA21}" type="presParOf" srcId="{9B529DB2-CDE1-47C7-BD05-E8BE5DE13437}" destId="{4246C5FA-471A-4A84-88FA-DDFCC412774D}" srcOrd="0" destOrd="0" presId="urn:microsoft.com/office/officeart/2005/8/layout/chevron2"/>
    <dgm:cxn modelId="{76C3EBFA-1CA5-4A56-B5AE-5C1BF29F0A41}" type="presParOf" srcId="{9B529DB2-CDE1-47C7-BD05-E8BE5DE13437}" destId="{AE023D41-CB8E-41F7-A1F0-CC95AA26A591}" srcOrd="1" destOrd="0" presId="urn:microsoft.com/office/officeart/2005/8/layout/chevron2"/>
    <dgm:cxn modelId="{6ED734A1-1E44-4F1C-AF95-B4C87B95E871}" type="presParOf" srcId="{D8E4013F-5989-465F-8AB1-DEEC2FCB1BE4}" destId="{B437770A-E3A9-40E4-B3C9-29D4DB4FA645}" srcOrd="3" destOrd="0" presId="urn:microsoft.com/office/officeart/2005/8/layout/chevron2"/>
    <dgm:cxn modelId="{33C9EDAF-0973-4DC6-9286-742897751E05}" type="presParOf" srcId="{D8E4013F-5989-465F-8AB1-DEEC2FCB1BE4}" destId="{F96DA947-24AD-453E-B090-41EED5A1A025}" srcOrd="4" destOrd="0" presId="urn:microsoft.com/office/officeart/2005/8/layout/chevron2"/>
    <dgm:cxn modelId="{180C4B97-E45A-4A90-A9A9-D06F66FBBB65}" type="presParOf" srcId="{F96DA947-24AD-453E-B090-41EED5A1A025}" destId="{209E114B-4E58-4367-8886-CD6E2EA92FF5}" srcOrd="0" destOrd="0" presId="urn:microsoft.com/office/officeart/2005/8/layout/chevron2"/>
    <dgm:cxn modelId="{BC2FC80E-88F5-4264-BBC4-26A0A82D227F}" type="presParOf" srcId="{F96DA947-24AD-453E-B090-41EED5A1A025}" destId="{EB2E085B-99EB-418C-9F84-4D414FDDC3A6}" srcOrd="1" destOrd="0" presId="urn:microsoft.com/office/officeart/2005/8/layout/chevron2"/>
    <dgm:cxn modelId="{A0C4213E-1569-4DCF-BA65-75F06950BA5E}" type="presParOf" srcId="{D8E4013F-5989-465F-8AB1-DEEC2FCB1BE4}" destId="{265C567B-521B-4F2E-B85A-FCECDC71D8BD}" srcOrd="5" destOrd="0" presId="urn:microsoft.com/office/officeart/2005/8/layout/chevron2"/>
    <dgm:cxn modelId="{F8F10E2C-16F6-4DCA-8B43-79BFC3509DC1}" type="presParOf" srcId="{D8E4013F-5989-465F-8AB1-DEEC2FCB1BE4}" destId="{2200C8D5-50D7-442D-85B5-251A92796F44}" srcOrd="6" destOrd="0" presId="urn:microsoft.com/office/officeart/2005/8/layout/chevron2"/>
    <dgm:cxn modelId="{BD388AC9-5020-4148-824A-3DFC593610B6}" type="presParOf" srcId="{2200C8D5-50D7-442D-85B5-251A92796F44}" destId="{43E79703-1CAB-4970-8897-4820D2600E22}" srcOrd="0" destOrd="0" presId="urn:microsoft.com/office/officeart/2005/8/layout/chevron2"/>
    <dgm:cxn modelId="{7486911B-43DE-4DBF-ABDE-79823F2B014D}" type="presParOf" srcId="{2200C8D5-50D7-442D-85B5-251A92796F44}" destId="{3B0EE516-9534-43FA-AC13-8A6B8D98EC24}" srcOrd="1" destOrd="0" presId="urn:microsoft.com/office/officeart/2005/8/layout/chevron2"/>
    <dgm:cxn modelId="{46C7251B-FDA0-4FDE-8116-E6C3586B6343}" type="presParOf" srcId="{D8E4013F-5989-465F-8AB1-DEEC2FCB1BE4}" destId="{99D7D8C4-405B-416F-8CA7-0166006FC317}" srcOrd="7" destOrd="0" presId="urn:microsoft.com/office/officeart/2005/8/layout/chevron2"/>
    <dgm:cxn modelId="{BC4F3133-F973-4259-A6A0-1C9C97284E12}" type="presParOf" srcId="{D8E4013F-5989-465F-8AB1-DEEC2FCB1BE4}" destId="{39F61A6D-1097-4800-B409-80B7FEFC931D}" srcOrd="8" destOrd="0" presId="urn:microsoft.com/office/officeart/2005/8/layout/chevron2"/>
    <dgm:cxn modelId="{5C512A12-E631-4D02-B192-F1DABDA70DDF}" type="presParOf" srcId="{39F61A6D-1097-4800-B409-80B7FEFC931D}" destId="{1B7C765B-F1BF-49FF-AA19-9D5907D07846}" srcOrd="0" destOrd="0" presId="urn:microsoft.com/office/officeart/2005/8/layout/chevron2"/>
    <dgm:cxn modelId="{0046CDA2-D542-42C7-9E70-D0C811616A89}" type="presParOf" srcId="{39F61A6D-1097-4800-B409-80B7FEFC931D}" destId="{2F518D03-0133-49E2-920D-6A5A1C38F0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92CCBCA-5B1C-4495-BC4E-67AB5B587E6A}" type="doc">
      <dgm:prSet loTypeId="urn:microsoft.com/office/officeart/2005/8/layout/chevron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537D5278-9539-426C-B6A6-E72A2A9E45A9}">
      <dgm:prSet phldrT="[Text]" custT="1"/>
      <dgm:spPr/>
      <dgm:t>
        <a:bodyPr/>
        <a:lstStyle/>
        <a:p>
          <a:r>
            <a:rPr lang="de-DE" sz="2400" b="1" dirty="0"/>
            <a:t>STORY</a:t>
          </a:r>
        </a:p>
      </dgm:t>
    </dgm:pt>
    <dgm:pt modelId="{DCC4521F-114E-4F9D-B9EB-E479639DB120}" type="parTrans" cxnId="{6BAB5EF9-2FAE-4F1C-AC3E-1FE4D8BBEAF9}">
      <dgm:prSet/>
      <dgm:spPr/>
      <dgm:t>
        <a:bodyPr/>
        <a:lstStyle/>
        <a:p>
          <a:endParaRPr lang="de-DE"/>
        </a:p>
      </dgm:t>
    </dgm:pt>
    <dgm:pt modelId="{8761E322-8947-4B44-85B7-15D53FE534D2}" type="sibTrans" cxnId="{6BAB5EF9-2FAE-4F1C-AC3E-1FE4D8BBEAF9}">
      <dgm:prSet/>
      <dgm:spPr/>
      <dgm:t>
        <a:bodyPr/>
        <a:lstStyle/>
        <a:p>
          <a:endParaRPr lang="de-DE"/>
        </a:p>
      </dgm:t>
    </dgm:pt>
    <dgm:pt modelId="{6402F243-654E-47BB-B43A-052FAF7E4466}">
      <dgm:prSet phldrT="[Text]"/>
      <dgm:spPr/>
      <dgm:t>
        <a:bodyPr/>
        <a:lstStyle/>
        <a:p>
          <a:r>
            <a:rPr lang="en-GB" noProof="0" dirty="0"/>
            <a:t>How does your story unfold?</a:t>
          </a:r>
        </a:p>
      </dgm:t>
    </dgm:pt>
    <dgm:pt modelId="{3588B316-D693-4719-81C4-A704461B2525}" type="parTrans" cxnId="{42D26C15-453E-42C0-975B-3C73390300CF}">
      <dgm:prSet/>
      <dgm:spPr/>
      <dgm:t>
        <a:bodyPr/>
        <a:lstStyle/>
        <a:p>
          <a:endParaRPr lang="de-DE"/>
        </a:p>
      </dgm:t>
    </dgm:pt>
    <dgm:pt modelId="{546BCBA2-CA82-4BF1-B4F6-6685B85D484F}" type="sibTrans" cxnId="{42D26C15-453E-42C0-975B-3C73390300CF}">
      <dgm:prSet/>
      <dgm:spPr/>
      <dgm:t>
        <a:bodyPr/>
        <a:lstStyle/>
        <a:p>
          <a:endParaRPr lang="de-DE"/>
        </a:p>
      </dgm:t>
    </dgm:pt>
    <dgm:pt modelId="{053102F1-3B4C-4349-8A2E-F891CB1450FF}">
      <dgm:prSet phldrT="[Text]" custT="1"/>
      <dgm:spPr/>
      <dgm:t>
        <a:bodyPr/>
        <a:lstStyle/>
        <a:p>
          <a:r>
            <a:rPr lang="de-DE" sz="2400" b="1" dirty="0"/>
            <a:t>FACTS</a:t>
          </a:r>
        </a:p>
      </dgm:t>
    </dgm:pt>
    <dgm:pt modelId="{BCDA51C7-36F4-4603-B4F6-29235A6C8425}" type="parTrans" cxnId="{6E4713C6-FD63-4AA8-9328-6240841281BC}">
      <dgm:prSet/>
      <dgm:spPr/>
      <dgm:t>
        <a:bodyPr/>
        <a:lstStyle/>
        <a:p>
          <a:endParaRPr lang="de-DE"/>
        </a:p>
      </dgm:t>
    </dgm:pt>
    <dgm:pt modelId="{64091C23-A5FA-49B6-BE3F-A3696793AE82}" type="sibTrans" cxnId="{6E4713C6-FD63-4AA8-9328-6240841281BC}">
      <dgm:prSet/>
      <dgm:spPr/>
      <dgm:t>
        <a:bodyPr/>
        <a:lstStyle/>
        <a:p>
          <a:endParaRPr lang="de-DE"/>
        </a:p>
      </dgm:t>
    </dgm:pt>
    <dgm:pt modelId="{D205C8CB-C52E-4333-ABFF-D89D7D3E1135}">
      <dgm:prSet phldrT="[Text]" custT="1"/>
      <dgm:spPr/>
      <dgm:t>
        <a:bodyPr/>
        <a:lstStyle/>
        <a:p>
          <a:r>
            <a:rPr lang="de-DE" sz="2000" b="1" dirty="0"/>
            <a:t>STRUC-TURE</a:t>
          </a:r>
        </a:p>
      </dgm:t>
    </dgm:pt>
    <dgm:pt modelId="{13C1FE9D-8221-4285-926D-71A36C68D97B}" type="parTrans" cxnId="{2A8E9279-4855-4BBB-8E3B-6B70D77981BE}">
      <dgm:prSet/>
      <dgm:spPr/>
      <dgm:t>
        <a:bodyPr/>
        <a:lstStyle/>
        <a:p>
          <a:endParaRPr lang="de-DE"/>
        </a:p>
      </dgm:t>
    </dgm:pt>
    <dgm:pt modelId="{96210418-583F-437C-B600-DAFA1D92D7E6}" type="sibTrans" cxnId="{2A8E9279-4855-4BBB-8E3B-6B70D77981BE}">
      <dgm:prSet/>
      <dgm:spPr/>
      <dgm:t>
        <a:bodyPr/>
        <a:lstStyle/>
        <a:p>
          <a:endParaRPr lang="de-DE"/>
        </a:p>
      </dgm:t>
    </dgm:pt>
    <dgm:pt modelId="{989D97E1-EB48-4792-A466-44617FB3A622}">
      <dgm:prSet phldrT="[Text]"/>
      <dgm:spPr/>
      <dgm:t>
        <a:bodyPr/>
        <a:lstStyle/>
        <a:p>
          <a:r>
            <a:rPr lang="en-GB" noProof="0" dirty="0"/>
            <a:t>How do you structure your case?</a:t>
          </a:r>
        </a:p>
      </dgm:t>
    </dgm:pt>
    <dgm:pt modelId="{B07F860C-B44A-4047-8BBB-5AE940B6DBAF}" type="parTrans" cxnId="{014EEF0B-8774-4F92-B0FA-1203631CEFC4}">
      <dgm:prSet/>
      <dgm:spPr/>
      <dgm:t>
        <a:bodyPr/>
        <a:lstStyle/>
        <a:p>
          <a:endParaRPr lang="de-DE"/>
        </a:p>
      </dgm:t>
    </dgm:pt>
    <dgm:pt modelId="{55F2A1F6-2B85-4CB7-8B52-0979375F8ECF}" type="sibTrans" cxnId="{014EEF0B-8774-4F92-B0FA-1203631CEFC4}">
      <dgm:prSet/>
      <dgm:spPr/>
      <dgm:t>
        <a:bodyPr/>
        <a:lstStyle/>
        <a:p>
          <a:endParaRPr lang="de-DE"/>
        </a:p>
      </dgm:t>
    </dgm:pt>
    <dgm:pt modelId="{ACDDD991-FB8B-45C0-92CE-74832BF17C3A}">
      <dgm:prSet phldrT="[Text]" custT="1"/>
      <dgm:spPr/>
      <dgm:t>
        <a:bodyPr/>
        <a:lstStyle/>
        <a:p>
          <a:r>
            <a:rPr lang="en-GB" sz="2700" noProof="0" dirty="0"/>
            <a:t>What do readers need to know about the case in order to be able to work with it?</a:t>
          </a:r>
          <a:endParaRPr lang="de-DE" sz="2700" b="1" dirty="0"/>
        </a:p>
      </dgm:t>
    </dgm:pt>
    <dgm:pt modelId="{89A78250-9EDA-4122-90F4-A1721F45716B}" type="parTrans" cxnId="{D1E18DB4-9072-442A-A931-A263548EAA66}">
      <dgm:prSet/>
      <dgm:spPr/>
      <dgm:t>
        <a:bodyPr/>
        <a:lstStyle/>
        <a:p>
          <a:endParaRPr lang="de-DE"/>
        </a:p>
      </dgm:t>
    </dgm:pt>
    <dgm:pt modelId="{356680ED-B5A9-4CCC-BFAB-C04583EC4FC2}" type="sibTrans" cxnId="{D1E18DB4-9072-442A-A931-A263548EAA66}">
      <dgm:prSet/>
      <dgm:spPr/>
      <dgm:t>
        <a:bodyPr/>
        <a:lstStyle/>
        <a:p>
          <a:endParaRPr lang="de-DE"/>
        </a:p>
      </dgm:t>
    </dgm:pt>
    <dgm:pt modelId="{86DEB772-9A42-4391-B54C-0C8792B0906A}">
      <dgm:prSet phldrT="[Text]"/>
      <dgm:spPr/>
      <dgm:t>
        <a:bodyPr/>
        <a:lstStyle/>
        <a:p>
          <a:r>
            <a:rPr lang="en-GB" noProof="0" dirty="0"/>
            <a:t>Who are your main characters?</a:t>
          </a:r>
        </a:p>
      </dgm:t>
    </dgm:pt>
    <dgm:pt modelId="{C74D061E-0FB7-4892-8A34-2C5350FF4527}" type="parTrans" cxnId="{95D9A703-A386-4E05-AD7E-6D346B961602}">
      <dgm:prSet/>
      <dgm:spPr/>
      <dgm:t>
        <a:bodyPr/>
        <a:lstStyle/>
        <a:p>
          <a:endParaRPr lang="de-DE"/>
        </a:p>
      </dgm:t>
    </dgm:pt>
    <dgm:pt modelId="{A92CFEF4-AF9A-4446-B965-19DAB369DA4D}" type="sibTrans" cxnId="{95D9A703-A386-4E05-AD7E-6D346B961602}">
      <dgm:prSet/>
      <dgm:spPr/>
      <dgm:t>
        <a:bodyPr/>
        <a:lstStyle/>
        <a:p>
          <a:endParaRPr lang="de-DE"/>
        </a:p>
      </dgm:t>
    </dgm:pt>
    <dgm:pt modelId="{E08D515C-B48A-4242-AF81-F493BDD32CA3}" type="pres">
      <dgm:prSet presAssocID="{492CCBCA-5B1C-4495-BC4E-67AB5B587E6A}" presName="linearFlow" presStyleCnt="0">
        <dgm:presLayoutVars>
          <dgm:dir/>
          <dgm:animLvl val="lvl"/>
          <dgm:resizeHandles val="exact"/>
        </dgm:presLayoutVars>
      </dgm:prSet>
      <dgm:spPr/>
    </dgm:pt>
    <dgm:pt modelId="{C816E344-105A-4110-9836-CDEB33F551B6}" type="pres">
      <dgm:prSet presAssocID="{537D5278-9539-426C-B6A6-E72A2A9E45A9}" presName="composite" presStyleCnt="0"/>
      <dgm:spPr/>
    </dgm:pt>
    <dgm:pt modelId="{2C1A1B79-8CE0-44D9-9FEB-D8C9C0DA1FD3}" type="pres">
      <dgm:prSet presAssocID="{537D5278-9539-426C-B6A6-E72A2A9E45A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04545A6-0371-433B-ADD7-01797AEEEE77}" type="pres">
      <dgm:prSet presAssocID="{537D5278-9539-426C-B6A6-E72A2A9E45A9}" presName="descendantText" presStyleLbl="alignAcc1" presStyleIdx="0" presStyleCnt="3" custScaleX="96191">
        <dgm:presLayoutVars>
          <dgm:bulletEnabled val="1"/>
        </dgm:presLayoutVars>
      </dgm:prSet>
      <dgm:spPr/>
    </dgm:pt>
    <dgm:pt modelId="{CBAA46F3-01AB-4F5C-A975-A6A5509FCBB8}" type="pres">
      <dgm:prSet presAssocID="{8761E322-8947-4B44-85B7-15D53FE534D2}" presName="sp" presStyleCnt="0"/>
      <dgm:spPr/>
    </dgm:pt>
    <dgm:pt modelId="{4495CA35-994C-45BD-BDDC-C0EA8CACD8F6}" type="pres">
      <dgm:prSet presAssocID="{053102F1-3B4C-4349-8A2E-F891CB1450FF}" presName="composite" presStyleCnt="0"/>
      <dgm:spPr/>
    </dgm:pt>
    <dgm:pt modelId="{054A3E48-47C1-4D41-840E-63847E26840B}" type="pres">
      <dgm:prSet presAssocID="{053102F1-3B4C-4349-8A2E-F891CB1450FF}" presName="parentText" presStyleLbl="alignNode1" presStyleIdx="1" presStyleCnt="3" custScaleX="95637" custScaleY="105644" custLinFactNeighborY="-763">
        <dgm:presLayoutVars>
          <dgm:chMax val="1"/>
          <dgm:bulletEnabled val="1"/>
        </dgm:presLayoutVars>
      </dgm:prSet>
      <dgm:spPr/>
    </dgm:pt>
    <dgm:pt modelId="{350E7CFE-0114-422D-9E56-4F562DF593AC}" type="pres">
      <dgm:prSet presAssocID="{053102F1-3B4C-4349-8A2E-F891CB1450FF}" presName="descendantText" presStyleLbl="alignAcc1" presStyleIdx="1" presStyleCnt="3" custScaleX="94423" custScaleY="101519" custLinFactNeighborX="-472" custLinFactNeighborY="-4240">
        <dgm:presLayoutVars>
          <dgm:bulletEnabled val="1"/>
        </dgm:presLayoutVars>
      </dgm:prSet>
      <dgm:spPr/>
    </dgm:pt>
    <dgm:pt modelId="{C2ED5BF0-0A0E-462B-A88D-A5AD9645C565}" type="pres">
      <dgm:prSet presAssocID="{64091C23-A5FA-49B6-BE3F-A3696793AE82}" presName="sp" presStyleCnt="0"/>
      <dgm:spPr/>
    </dgm:pt>
    <dgm:pt modelId="{FF04F379-6C78-4C54-A6F3-344A4CCCC376}" type="pres">
      <dgm:prSet presAssocID="{D205C8CB-C52E-4333-ABFF-D89D7D3E1135}" presName="composite" presStyleCnt="0"/>
      <dgm:spPr/>
    </dgm:pt>
    <dgm:pt modelId="{7DE547FB-C2D5-4381-B39C-C25D7595751A}" type="pres">
      <dgm:prSet presAssocID="{D205C8CB-C52E-4333-ABFF-D89D7D3E113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DE8AE953-74DF-46F7-B855-5E9B7476E09C}" type="pres">
      <dgm:prSet presAssocID="{D205C8CB-C52E-4333-ABFF-D89D7D3E1135}" presName="descendantText" presStyleLbl="alignAcc1" presStyleIdx="2" presStyleCnt="3" custScaleX="96890">
        <dgm:presLayoutVars>
          <dgm:bulletEnabled val="1"/>
        </dgm:presLayoutVars>
      </dgm:prSet>
      <dgm:spPr/>
    </dgm:pt>
  </dgm:ptLst>
  <dgm:cxnLst>
    <dgm:cxn modelId="{95D9A703-A386-4E05-AD7E-6D346B961602}" srcId="{537D5278-9539-426C-B6A6-E72A2A9E45A9}" destId="{86DEB772-9A42-4391-B54C-0C8792B0906A}" srcOrd="0" destOrd="0" parTransId="{C74D061E-0FB7-4892-8A34-2C5350FF4527}" sibTransId="{A92CFEF4-AF9A-4446-B965-19DAB369DA4D}"/>
    <dgm:cxn modelId="{014EEF0B-8774-4F92-B0FA-1203631CEFC4}" srcId="{D205C8CB-C52E-4333-ABFF-D89D7D3E1135}" destId="{989D97E1-EB48-4792-A466-44617FB3A622}" srcOrd="0" destOrd="0" parTransId="{B07F860C-B44A-4047-8BBB-5AE940B6DBAF}" sibTransId="{55F2A1F6-2B85-4CB7-8B52-0979375F8ECF}"/>
    <dgm:cxn modelId="{4ACA6C0C-0108-4C17-A741-06A9FD17F24D}" type="presOf" srcId="{537D5278-9539-426C-B6A6-E72A2A9E45A9}" destId="{2C1A1B79-8CE0-44D9-9FEB-D8C9C0DA1FD3}" srcOrd="0" destOrd="0" presId="urn:microsoft.com/office/officeart/2005/8/layout/chevron2"/>
    <dgm:cxn modelId="{42D26C15-453E-42C0-975B-3C73390300CF}" srcId="{537D5278-9539-426C-B6A6-E72A2A9E45A9}" destId="{6402F243-654E-47BB-B43A-052FAF7E4466}" srcOrd="1" destOrd="0" parTransId="{3588B316-D693-4719-81C4-A704461B2525}" sibTransId="{546BCBA2-CA82-4BF1-B4F6-6685B85D484F}"/>
    <dgm:cxn modelId="{65241056-EBCF-4584-8F52-63E501C1D952}" type="presOf" srcId="{492CCBCA-5B1C-4495-BC4E-67AB5B587E6A}" destId="{E08D515C-B48A-4242-AF81-F493BDD32CA3}" srcOrd="0" destOrd="0" presId="urn:microsoft.com/office/officeart/2005/8/layout/chevron2"/>
    <dgm:cxn modelId="{2A8E9279-4855-4BBB-8E3B-6B70D77981BE}" srcId="{492CCBCA-5B1C-4495-BC4E-67AB5B587E6A}" destId="{D205C8CB-C52E-4333-ABFF-D89D7D3E1135}" srcOrd="2" destOrd="0" parTransId="{13C1FE9D-8221-4285-926D-71A36C68D97B}" sibTransId="{96210418-583F-437C-B600-DAFA1D92D7E6}"/>
    <dgm:cxn modelId="{9C6EEA84-2833-455E-840C-41683CCC7312}" type="presOf" srcId="{86DEB772-9A42-4391-B54C-0C8792B0906A}" destId="{A04545A6-0371-433B-ADD7-01797AEEEE77}" srcOrd="0" destOrd="0" presId="urn:microsoft.com/office/officeart/2005/8/layout/chevron2"/>
    <dgm:cxn modelId="{8F37879A-9777-4FDE-B22F-8C28A64601BF}" type="presOf" srcId="{989D97E1-EB48-4792-A466-44617FB3A622}" destId="{DE8AE953-74DF-46F7-B855-5E9B7476E09C}" srcOrd="0" destOrd="0" presId="urn:microsoft.com/office/officeart/2005/8/layout/chevron2"/>
    <dgm:cxn modelId="{23B4E9A5-C4E5-41B8-A6BE-F88FBBBD0764}" type="presOf" srcId="{053102F1-3B4C-4349-8A2E-F891CB1450FF}" destId="{054A3E48-47C1-4D41-840E-63847E26840B}" srcOrd="0" destOrd="0" presId="urn:microsoft.com/office/officeart/2005/8/layout/chevron2"/>
    <dgm:cxn modelId="{D1E18DB4-9072-442A-A931-A263548EAA66}" srcId="{053102F1-3B4C-4349-8A2E-F891CB1450FF}" destId="{ACDDD991-FB8B-45C0-92CE-74832BF17C3A}" srcOrd="0" destOrd="0" parTransId="{89A78250-9EDA-4122-90F4-A1721F45716B}" sibTransId="{356680ED-B5A9-4CCC-BFAB-C04583EC4FC2}"/>
    <dgm:cxn modelId="{522F2EBA-EB4E-4263-9B9B-C54A64913896}" type="presOf" srcId="{D205C8CB-C52E-4333-ABFF-D89D7D3E1135}" destId="{7DE547FB-C2D5-4381-B39C-C25D7595751A}" srcOrd="0" destOrd="0" presId="urn:microsoft.com/office/officeart/2005/8/layout/chevron2"/>
    <dgm:cxn modelId="{566FB2BA-2B17-4BF8-9855-7F2794F17272}" type="presOf" srcId="{ACDDD991-FB8B-45C0-92CE-74832BF17C3A}" destId="{350E7CFE-0114-422D-9E56-4F562DF593AC}" srcOrd="0" destOrd="0" presId="urn:microsoft.com/office/officeart/2005/8/layout/chevron2"/>
    <dgm:cxn modelId="{6E4713C6-FD63-4AA8-9328-6240841281BC}" srcId="{492CCBCA-5B1C-4495-BC4E-67AB5B587E6A}" destId="{053102F1-3B4C-4349-8A2E-F891CB1450FF}" srcOrd="1" destOrd="0" parTransId="{BCDA51C7-36F4-4603-B4F6-29235A6C8425}" sibTransId="{64091C23-A5FA-49B6-BE3F-A3696793AE82}"/>
    <dgm:cxn modelId="{6BAB5EF9-2FAE-4F1C-AC3E-1FE4D8BBEAF9}" srcId="{492CCBCA-5B1C-4495-BC4E-67AB5B587E6A}" destId="{537D5278-9539-426C-B6A6-E72A2A9E45A9}" srcOrd="0" destOrd="0" parTransId="{DCC4521F-114E-4F9D-B9EB-E479639DB120}" sibTransId="{8761E322-8947-4B44-85B7-15D53FE534D2}"/>
    <dgm:cxn modelId="{64C57BFD-C192-4BF5-BBAD-9F534997D81F}" type="presOf" srcId="{6402F243-654E-47BB-B43A-052FAF7E4466}" destId="{A04545A6-0371-433B-ADD7-01797AEEEE77}" srcOrd="0" destOrd="1" presId="urn:microsoft.com/office/officeart/2005/8/layout/chevron2"/>
    <dgm:cxn modelId="{92733C05-9FC9-4C8A-9426-FD501EC5B0D9}" type="presParOf" srcId="{E08D515C-B48A-4242-AF81-F493BDD32CA3}" destId="{C816E344-105A-4110-9836-CDEB33F551B6}" srcOrd="0" destOrd="0" presId="urn:microsoft.com/office/officeart/2005/8/layout/chevron2"/>
    <dgm:cxn modelId="{574F88C7-E342-459C-9FEE-7E65F653B64E}" type="presParOf" srcId="{C816E344-105A-4110-9836-CDEB33F551B6}" destId="{2C1A1B79-8CE0-44D9-9FEB-D8C9C0DA1FD3}" srcOrd="0" destOrd="0" presId="urn:microsoft.com/office/officeart/2005/8/layout/chevron2"/>
    <dgm:cxn modelId="{6ED2751A-55FC-4242-86C9-3DC858DCD11A}" type="presParOf" srcId="{C816E344-105A-4110-9836-CDEB33F551B6}" destId="{A04545A6-0371-433B-ADD7-01797AEEEE77}" srcOrd="1" destOrd="0" presId="urn:microsoft.com/office/officeart/2005/8/layout/chevron2"/>
    <dgm:cxn modelId="{5375F37A-E466-49CA-A6FC-47BF0CE61F59}" type="presParOf" srcId="{E08D515C-B48A-4242-AF81-F493BDD32CA3}" destId="{CBAA46F3-01AB-4F5C-A975-A6A5509FCBB8}" srcOrd="1" destOrd="0" presId="urn:microsoft.com/office/officeart/2005/8/layout/chevron2"/>
    <dgm:cxn modelId="{8E7C0A8B-BBB9-4F75-A175-A71EDCEEA8BE}" type="presParOf" srcId="{E08D515C-B48A-4242-AF81-F493BDD32CA3}" destId="{4495CA35-994C-45BD-BDDC-C0EA8CACD8F6}" srcOrd="2" destOrd="0" presId="urn:microsoft.com/office/officeart/2005/8/layout/chevron2"/>
    <dgm:cxn modelId="{2E482745-24F6-4929-BC92-58A100655F2E}" type="presParOf" srcId="{4495CA35-994C-45BD-BDDC-C0EA8CACD8F6}" destId="{054A3E48-47C1-4D41-840E-63847E26840B}" srcOrd="0" destOrd="0" presId="urn:microsoft.com/office/officeart/2005/8/layout/chevron2"/>
    <dgm:cxn modelId="{90F195C1-3990-4464-A1DF-4390384A79D9}" type="presParOf" srcId="{4495CA35-994C-45BD-BDDC-C0EA8CACD8F6}" destId="{350E7CFE-0114-422D-9E56-4F562DF593AC}" srcOrd="1" destOrd="0" presId="urn:microsoft.com/office/officeart/2005/8/layout/chevron2"/>
    <dgm:cxn modelId="{28CCDBA3-36DA-4443-8A4D-8F9B1E194B25}" type="presParOf" srcId="{E08D515C-B48A-4242-AF81-F493BDD32CA3}" destId="{C2ED5BF0-0A0E-462B-A88D-A5AD9645C565}" srcOrd="3" destOrd="0" presId="urn:microsoft.com/office/officeart/2005/8/layout/chevron2"/>
    <dgm:cxn modelId="{2F8D1B92-CB4D-4BA4-B1CD-B5BBEBDA2BBD}" type="presParOf" srcId="{E08D515C-B48A-4242-AF81-F493BDD32CA3}" destId="{FF04F379-6C78-4C54-A6F3-344A4CCCC376}" srcOrd="4" destOrd="0" presId="urn:microsoft.com/office/officeart/2005/8/layout/chevron2"/>
    <dgm:cxn modelId="{E23F7447-51CD-4CC2-8D8E-67BEC3D13995}" type="presParOf" srcId="{FF04F379-6C78-4C54-A6F3-344A4CCCC376}" destId="{7DE547FB-C2D5-4381-B39C-C25D7595751A}" srcOrd="0" destOrd="0" presId="urn:microsoft.com/office/officeart/2005/8/layout/chevron2"/>
    <dgm:cxn modelId="{B436A6FA-AB9F-4EA9-B442-E5914DB408B9}" type="presParOf" srcId="{FF04F379-6C78-4C54-A6F3-344A4CCCC376}" destId="{DE8AE953-74DF-46F7-B855-5E9B7476E0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C29BAE-22BB-4EB4-8D0A-726ACCD64DB0}">
      <dsp:nvSpPr>
        <dsp:cNvPr id="0" name=""/>
        <dsp:cNvSpPr/>
      </dsp:nvSpPr>
      <dsp:spPr>
        <a:xfrm>
          <a:off x="3334633" y="2276290"/>
          <a:ext cx="1655334" cy="1655334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/>
            <a:t>Case Study</a:t>
          </a:r>
        </a:p>
      </dsp:txBody>
      <dsp:txXfrm>
        <a:off x="3577051" y="2518708"/>
        <a:ext cx="1170498" cy="1170498"/>
      </dsp:txXfrm>
    </dsp:sp>
    <dsp:sp modelId="{5B92C739-CDD4-4E9B-B54B-96F57E659353}">
      <dsp:nvSpPr>
        <dsp:cNvPr id="0" name=""/>
        <dsp:cNvSpPr/>
      </dsp:nvSpPr>
      <dsp:spPr>
        <a:xfrm rot="16200000">
          <a:off x="4030063" y="1752864"/>
          <a:ext cx="264473" cy="5628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400" kern="1200"/>
        </a:p>
      </dsp:txBody>
      <dsp:txXfrm>
        <a:off x="4069734" y="1905098"/>
        <a:ext cx="185131" cy="337687"/>
      </dsp:txXfrm>
    </dsp:sp>
    <dsp:sp modelId="{AF65717E-AAF4-4F75-A2A4-952C23AA82AA}">
      <dsp:nvSpPr>
        <dsp:cNvPr id="0" name=""/>
        <dsp:cNvSpPr/>
      </dsp:nvSpPr>
      <dsp:spPr>
        <a:xfrm>
          <a:off x="3041192" y="-209101"/>
          <a:ext cx="2242216" cy="1986384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noProof="0" dirty="0"/>
            <a:t>Which course?</a:t>
          </a:r>
        </a:p>
      </dsp:txBody>
      <dsp:txXfrm>
        <a:off x="3369557" y="81798"/>
        <a:ext cx="1585486" cy="1404586"/>
      </dsp:txXfrm>
    </dsp:sp>
    <dsp:sp modelId="{75B6D090-BCD4-4388-B24A-24D125EFCFE4}">
      <dsp:nvSpPr>
        <dsp:cNvPr id="0" name=""/>
        <dsp:cNvSpPr/>
      </dsp:nvSpPr>
      <dsp:spPr>
        <a:xfrm rot="20520000">
          <a:off x="5028720" y="2506259"/>
          <a:ext cx="214044" cy="5628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400" kern="1200"/>
        </a:p>
      </dsp:txBody>
      <dsp:txXfrm>
        <a:off x="5030291" y="2628743"/>
        <a:ext cx="149831" cy="337687"/>
      </dsp:txXfrm>
    </dsp:sp>
    <dsp:sp modelId="{ED07FF67-66F2-414D-B0FE-13CC88526FB6}">
      <dsp:nvSpPr>
        <dsp:cNvPr id="0" name=""/>
        <dsp:cNvSpPr/>
      </dsp:nvSpPr>
      <dsp:spPr>
        <a:xfrm>
          <a:off x="5272346" y="1366251"/>
          <a:ext cx="2192556" cy="2041656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noProof="0" dirty="0"/>
            <a:t>Issues/ problems?</a:t>
          </a:r>
        </a:p>
      </dsp:txBody>
      <dsp:txXfrm>
        <a:off x="5593438" y="1665245"/>
        <a:ext cx="1550372" cy="1443668"/>
      </dsp:txXfrm>
    </dsp:sp>
    <dsp:sp modelId="{5CEBA80B-83C2-4CB1-8D80-71E35C701AC9}">
      <dsp:nvSpPr>
        <dsp:cNvPr id="0" name=""/>
        <dsp:cNvSpPr/>
      </dsp:nvSpPr>
      <dsp:spPr>
        <a:xfrm rot="3240000">
          <a:off x="4656806" y="3648795"/>
          <a:ext cx="211593" cy="5628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400" kern="1200"/>
        </a:p>
      </dsp:txBody>
      <dsp:txXfrm>
        <a:off x="4669889" y="3735681"/>
        <a:ext cx="148115" cy="337687"/>
      </dsp:txXfrm>
    </dsp:sp>
    <dsp:sp modelId="{43548D53-7435-461A-8F33-606E0D9F46E8}">
      <dsp:nvSpPr>
        <dsp:cNvPr id="0" name=""/>
        <dsp:cNvSpPr/>
      </dsp:nvSpPr>
      <dsp:spPr>
        <a:xfrm>
          <a:off x="4423092" y="3892883"/>
          <a:ext cx="2205583" cy="2175771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noProof="0" dirty="0"/>
            <a:t>Structure?</a:t>
          </a:r>
        </a:p>
      </dsp:txBody>
      <dsp:txXfrm>
        <a:off x="4746092" y="4211517"/>
        <a:ext cx="1559583" cy="1538503"/>
      </dsp:txXfrm>
    </dsp:sp>
    <dsp:sp modelId="{697824C0-0380-4464-B9B2-D2B9A31FE08A}">
      <dsp:nvSpPr>
        <dsp:cNvPr id="0" name=""/>
        <dsp:cNvSpPr/>
      </dsp:nvSpPr>
      <dsp:spPr>
        <a:xfrm rot="7560000">
          <a:off x="3399261" y="3689411"/>
          <a:ext cx="266455" cy="5628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400" kern="1200"/>
        </a:p>
      </dsp:txBody>
      <dsp:txXfrm rot="10800000">
        <a:off x="3462722" y="3769639"/>
        <a:ext cx="186519" cy="337687"/>
      </dsp:txXfrm>
    </dsp:sp>
    <dsp:sp modelId="{7D5BD63F-06C9-403C-90CD-A3651334FFA0}">
      <dsp:nvSpPr>
        <dsp:cNvPr id="0" name=""/>
        <dsp:cNvSpPr/>
      </dsp:nvSpPr>
      <dsp:spPr>
        <a:xfrm>
          <a:off x="1790337" y="4000885"/>
          <a:ext cx="2016759" cy="1959766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noProof="0"/>
            <a:t>Your tasks?</a:t>
          </a:r>
        </a:p>
      </dsp:txBody>
      <dsp:txXfrm>
        <a:off x="2085685" y="4287886"/>
        <a:ext cx="1426063" cy="1385764"/>
      </dsp:txXfrm>
    </dsp:sp>
    <dsp:sp modelId="{ADAB0BD4-9B6C-478A-BD1E-8D99C1CB8D21}">
      <dsp:nvSpPr>
        <dsp:cNvPr id="0" name=""/>
        <dsp:cNvSpPr/>
      </dsp:nvSpPr>
      <dsp:spPr>
        <a:xfrm rot="11880000">
          <a:off x="2925578" y="2474014"/>
          <a:ext cx="328075" cy="5628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400" kern="1200"/>
        </a:p>
      </dsp:txBody>
      <dsp:txXfrm rot="10800000">
        <a:off x="3021591" y="2601784"/>
        <a:ext cx="229653" cy="337687"/>
      </dsp:txXfrm>
    </dsp:sp>
    <dsp:sp modelId="{2D3EF424-75B8-47DE-B100-0BD6F54CCBA3}">
      <dsp:nvSpPr>
        <dsp:cNvPr id="0" name=""/>
        <dsp:cNvSpPr/>
      </dsp:nvSpPr>
      <dsp:spPr>
        <a:xfrm>
          <a:off x="1074452" y="1582652"/>
          <a:ext cx="1763046" cy="1608852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Fun?</a:t>
          </a:r>
        </a:p>
      </dsp:txBody>
      <dsp:txXfrm>
        <a:off x="1332644" y="1818263"/>
        <a:ext cx="1246662" cy="11376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71779-7202-45E7-ABD6-C635E30F5492}">
      <dsp:nvSpPr>
        <dsp:cNvPr id="0" name=""/>
        <dsp:cNvSpPr/>
      </dsp:nvSpPr>
      <dsp:spPr>
        <a:xfrm rot="5400000">
          <a:off x="-152849" y="154929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A.</a:t>
          </a:r>
        </a:p>
      </dsp:txBody>
      <dsp:txXfrm rot="-5400000">
        <a:off x="2" y="358729"/>
        <a:ext cx="713299" cy="305700"/>
      </dsp:txXfrm>
    </dsp:sp>
    <dsp:sp modelId="{EC7F3442-DDD9-4A23-9410-8D9E6C3F133D}">
      <dsp:nvSpPr>
        <dsp:cNvPr id="0" name=""/>
        <dsp:cNvSpPr/>
      </dsp:nvSpPr>
      <dsp:spPr>
        <a:xfrm rot="5400000">
          <a:off x="4817415" y="-4102037"/>
          <a:ext cx="662349" cy="8870582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Introduction</a:t>
          </a:r>
        </a:p>
      </dsp:txBody>
      <dsp:txXfrm rot="-5400000">
        <a:off x="713299" y="34412"/>
        <a:ext cx="8838249" cy="597683"/>
      </dsp:txXfrm>
    </dsp:sp>
    <dsp:sp modelId="{4246C5FA-471A-4A84-88FA-DDFCC412774D}">
      <dsp:nvSpPr>
        <dsp:cNvPr id="0" name=""/>
        <dsp:cNvSpPr/>
      </dsp:nvSpPr>
      <dsp:spPr>
        <a:xfrm rot="5400000">
          <a:off x="-152849" y="1055963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B.</a:t>
          </a:r>
        </a:p>
      </dsp:txBody>
      <dsp:txXfrm rot="-5400000">
        <a:off x="2" y="1259763"/>
        <a:ext cx="713299" cy="305700"/>
      </dsp:txXfrm>
    </dsp:sp>
    <dsp:sp modelId="{AE023D41-CB8E-41F7-A1F0-CC95AA26A591}">
      <dsp:nvSpPr>
        <dsp:cNvPr id="0" name=""/>
        <dsp:cNvSpPr/>
      </dsp:nvSpPr>
      <dsp:spPr>
        <a:xfrm rot="5400000">
          <a:off x="4817415" y="-3201002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Body of the Case</a:t>
          </a:r>
        </a:p>
      </dsp:txBody>
      <dsp:txXfrm rot="-5400000">
        <a:off x="713299" y="935447"/>
        <a:ext cx="8838249" cy="597683"/>
      </dsp:txXfrm>
    </dsp:sp>
    <dsp:sp modelId="{209E114B-4E58-4367-8886-CD6E2EA92FF5}">
      <dsp:nvSpPr>
        <dsp:cNvPr id="0" name=""/>
        <dsp:cNvSpPr/>
      </dsp:nvSpPr>
      <dsp:spPr>
        <a:xfrm rot="5400000">
          <a:off x="-152849" y="1956998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C.</a:t>
          </a:r>
        </a:p>
      </dsp:txBody>
      <dsp:txXfrm rot="-5400000">
        <a:off x="2" y="2160798"/>
        <a:ext cx="713299" cy="305700"/>
      </dsp:txXfrm>
    </dsp:sp>
    <dsp:sp modelId="{EB2E085B-99EB-418C-9F84-4D414FDDC3A6}">
      <dsp:nvSpPr>
        <dsp:cNvPr id="0" name=""/>
        <dsp:cNvSpPr/>
      </dsp:nvSpPr>
      <dsp:spPr>
        <a:xfrm rot="5400000">
          <a:off x="4817415" y="-2299968"/>
          <a:ext cx="662349" cy="8870582"/>
        </a:xfrm>
        <a:prstGeom prst="round2Same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Conclusion</a:t>
          </a:r>
        </a:p>
      </dsp:txBody>
      <dsp:txXfrm rot="-5400000">
        <a:off x="713299" y="1836481"/>
        <a:ext cx="8838249" cy="597683"/>
      </dsp:txXfrm>
    </dsp:sp>
    <dsp:sp modelId="{43E79703-1CAB-4970-8897-4820D2600E22}">
      <dsp:nvSpPr>
        <dsp:cNvPr id="0" name=""/>
        <dsp:cNvSpPr/>
      </dsp:nvSpPr>
      <dsp:spPr>
        <a:xfrm rot="5400000">
          <a:off x="-152849" y="2858032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D.</a:t>
          </a:r>
        </a:p>
      </dsp:txBody>
      <dsp:txXfrm rot="-5400000">
        <a:off x="2" y="3061832"/>
        <a:ext cx="713299" cy="305700"/>
      </dsp:txXfrm>
    </dsp:sp>
    <dsp:sp modelId="{3B0EE516-9534-43FA-AC13-8A6B8D98EC24}">
      <dsp:nvSpPr>
        <dsp:cNvPr id="0" name=""/>
        <dsp:cNvSpPr/>
      </dsp:nvSpPr>
      <dsp:spPr>
        <a:xfrm rot="5400000">
          <a:off x="4817415" y="-1398933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Teaching Note</a:t>
          </a:r>
        </a:p>
      </dsp:txBody>
      <dsp:txXfrm rot="-5400000">
        <a:off x="713299" y="2737516"/>
        <a:ext cx="8838249" cy="597683"/>
      </dsp:txXfrm>
    </dsp:sp>
    <dsp:sp modelId="{1B7C765B-F1BF-49FF-AA19-9D5907D07846}">
      <dsp:nvSpPr>
        <dsp:cNvPr id="0" name=""/>
        <dsp:cNvSpPr/>
      </dsp:nvSpPr>
      <dsp:spPr>
        <a:xfrm rot="5400000">
          <a:off x="-152849" y="3759067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baseline="0" noProof="0" dirty="0"/>
            <a:t>E.</a:t>
          </a:r>
        </a:p>
      </dsp:txBody>
      <dsp:txXfrm rot="-5400000">
        <a:off x="2" y="3962867"/>
        <a:ext cx="713299" cy="305700"/>
      </dsp:txXfrm>
    </dsp:sp>
    <dsp:sp modelId="{2F518D03-0133-49E2-920D-6A5A1C38F090}">
      <dsp:nvSpPr>
        <dsp:cNvPr id="0" name=""/>
        <dsp:cNvSpPr/>
      </dsp:nvSpPr>
      <dsp:spPr>
        <a:xfrm rot="5400000">
          <a:off x="4817415" y="-497898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b="0" kern="1200" baseline="0" noProof="0" dirty="0"/>
            <a:t>References/Recommended Readings</a:t>
          </a:r>
        </a:p>
      </dsp:txBody>
      <dsp:txXfrm rot="-5400000">
        <a:off x="713299" y="3638551"/>
        <a:ext cx="8838249" cy="5976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71779-7202-45E7-ABD6-C635E30F5492}">
      <dsp:nvSpPr>
        <dsp:cNvPr id="0" name=""/>
        <dsp:cNvSpPr/>
      </dsp:nvSpPr>
      <dsp:spPr>
        <a:xfrm rot="5400000">
          <a:off x="-152849" y="154929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A.</a:t>
          </a:r>
        </a:p>
      </dsp:txBody>
      <dsp:txXfrm rot="-5400000">
        <a:off x="2" y="358729"/>
        <a:ext cx="713299" cy="305700"/>
      </dsp:txXfrm>
    </dsp:sp>
    <dsp:sp modelId="{EC7F3442-DDD9-4A23-9410-8D9E6C3F133D}">
      <dsp:nvSpPr>
        <dsp:cNvPr id="0" name=""/>
        <dsp:cNvSpPr/>
      </dsp:nvSpPr>
      <dsp:spPr>
        <a:xfrm rot="5400000">
          <a:off x="4817415" y="-4102037"/>
          <a:ext cx="662349" cy="8870582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Introduction</a:t>
          </a:r>
        </a:p>
      </dsp:txBody>
      <dsp:txXfrm rot="-5400000">
        <a:off x="713299" y="34412"/>
        <a:ext cx="8838249" cy="597683"/>
      </dsp:txXfrm>
    </dsp:sp>
    <dsp:sp modelId="{4246C5FA-471A-4A84-88FA-DDFCC412774D}">
      <dsp:nvSpPr>
        <dsp:cNvPr id="0" name=""/>
        <dsp:cNvSpPr/>
      </dsp:nvSpPr>
      <dsp:spPr>
        <a:xfrm rot="5400000">
          <a:off x="-152849" y="1055963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B.</a:t>
          </a:r>
        </a:p>
      </dsp:txBody>
      <dsp:txXfrm rot="-5400000">
        <a:off x="2" y="1259763"/>
        <a:ext cx="713299" cy="305700"/>
      </dsp:txXfrm>
    </dsp:sp>
    <dsp:sp modelId="{AE023D41-CB8E-41F7-A1F0-CC95AA26A591}">
      <dsp:nvSpPr>
        <dsp:cNvPr id="0" name=""/>
        <dsp:cNvSpPr/>
      </dsp:nvSpPr>
      <dsp:spPr>
        <a:xfrm rot="5400000">
          <a:off x="4817415" y="-3201002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Body of the Case</a:t>
          </a:r>
        </a:p>
      </dsp:txBody>
      <dsp:txXfrm rot="-5400000">
        <a:off x="713299" y="935447"/>
        <a:ext cx="8838249" cy="597683"/>
      </dsp:txXfrm>
    </dsp:sp>
    <dsp:sp modelId="{209E114B-4E58-4367-8886-CD6E2EA92FF5}">
      <dsp:nvSpPr>
        <dsp:cNvPr id="0" name=""/>
        <dsp:cNvSpPr/>
      </dsp:nvSpPr>
      <dsp:spPr>
        <a:xfrm rot="5400000">
          <a:off x="-152849" y="1956998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C.</a:t>
          </a:r>
        </a:p>
      </dsp:txBody>
      <dsp:txXfrm rot="-5400000">
        <a:off x="2" y="2160798"/>
        <a:ext cx="713299" cy="305700"/>
      </dsp:txXfrm>
    </dsp:sp>
    <dsp:sp modelId="{EB2E085B-99EB-418C-9F84-4D414FDDC3A6}">
      <dsp:nvSpPr>
        <dsp:cNvPr id="0" name=""/>
        <dsp:cNvSpPr/>
      </dsp:nvSpPr>
      <dsp:spPr>
        <a:xfrm rot="5400000">
          <a:off x="4817415" y="-2299968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Conclusion</a:t>
          </a:r>
        </a:p>
      </dsp:txBody>
      <dsp:txXfrm rot="-5400000">
        <a:off x="713299" y="1836481"/>
        <a:ext cx="8838249" cy="597683"/>
      </dsp:txXfrm>
    </dsp:sp>
    <dsp:sp modelId="{43E79703-1CAB-4970-8897-4820D2600E22}">
      <dsp:nvSpPr>
        <dsp:cNvPr id="0" name=""/>
        <dsp:cNvSpPr/>
      </dsp:nvSpPr>
      <dsp:spPr>
        <a:xfrm rot="5400000">
          <a:off x="-152849" y="2858032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D.</a:t>
          </a:r>
        </a:p>
      </dsp:txBody>
      <dsp:txXfrm rot="-5400000">
        <a:off x="2" y="3061832"/>
        <a:ext cx="713299" cy="305700"/>
      </dsp:txXfrm>
    </dsp:sp>
    <dsp:sp modelId="{3B0EE516-9534-43FA-AC13-8A6B8D98EC24}">
      <dsp:nvSpPr>
        <dsp:cNvPr id="0" name=""/>
        <dsp:cNvSpPr/>
      </dsp:nvSpPr>
      <dsp:spPr>
        <a:xfrm rot="5400000">
          <a:off x="4817415" y="-1398933"/>
          <a:ext cx="662349" cy="8870582"/>
        </a:xfrm>
        <a:prstGeom prst="round2Same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Teaching Note</a:t>
          </a:r>
        </a:p>
      </dsp:txBody>
      <dsp:txXfrm rot="-5400000">
        <a:off x="713299" y="2737516"/>
        <a:ext cx="8838249" cy="597683"/>
      </dsp:txXfrm>
    </dsp:sp>
    <dsp:sp modelId="{1B7C765B-F1BF-49FF-AA19-9D5907D07846}">
      <dsp:nvSpPr>
        <dsp:cNvPr id="0" name=""/>
        <dsp:cNvSpPr/>
      </dsp:nvSpPr>
      <dsp:spPr>
        <a:xfrm rot="5400000">
          <a:off x="-152849" y="3759067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baseline="0" noProof="0" dirty="0"/>
            <a:t>E.</a:t>
          </a:r>
        </a:p>
      </dsp:txBody>
      <dsp:txXfrm rot="-5400000">
        <a:off x="2" y="3962867"/>
        <a:ext cx="713299" cy="305700"/>
      </dsp:txXfrm>
    </dsp:sp>
    <dsp:sp modelId="{2F518D03-0133-49E2-920D-6A5A1C38F090}">
      <dsp:nvSpPr>
        <dsp:cNvPr id="0" name=""/>
        <dsp:cNvSpPr/>
      </dsp:nvSpPr>
      <dsp:spPr>
        <a:xfrm rot="5400000">
          <a:off x="4817415" y="-497898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b="0" kern="1200" baseline="0" noProof="0" dirty="0"/>
            <a:t>References/Recommended Readings</a:t>
          </a:r>
        </a:p>
      </dsp:txBody>
      <dsp:txXfrm rot="-5400000">
        <a:off x="713299" y="3638551"/>
        <a:ext cx="8838249" cy="59768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02C35-F383-4B08-BB22-EE99FFC90E08}">
      <dsp:nvSpPr>
        <dsp:cNvPr id="0" name=""/>
        <dsp:cNvSpPr/>
      </dsp:nvSpPr>
      <dsp:spPr>
        <a:xfrm rot="5400000">
          <a:off x="4602341" y="-466926"/>
          <a:ext cx="2353344" cy="3287198"/>
        </a:xfrm>
        <a:prstGeom prst="hexagon">
          <a:avLst>
            <a:gd name="adj" fmla="val 25000"/>
            <a:gd name="vf" fmla="val 115470"/>
          </a:avLst>
        </a:prstGeom>
        <a:solidFill>
          <a:schemeClr val="lt1"/>
        </a:solidFill>
        <a:ln w="571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Annex: </a:t>
          </a:r>
          <a:br>
            <a:rPr lang="de-DE" sz="3000" kern="1200" dirty="0"/>
          </a:br>
          <a:r>
            <a:rPr lang="de-DE" sz="3000" kern="1200" dirty="0"/>
            <a:t>e.g. Financial Data</a:t>
          </a:r>
        </a:p>
      </dsp:txBody>
      <dsp:txXfrm rot="-5400000">
        <a:off x="4683280" y="392225"/>
        <a:ext cx="2191466" cy="1568896"/>
      </dsp:txXfrm>
    </dsp:sp>
    <dsp:sp modelId="{48F5F343-42A3-4060-8F8F-54935F39766A}">
      <dsp:nvSpPr>
        <dsp:cNvPr id="0" name=""/>
        <dsp:cNvSpPr/>
      </dsp:nvSpPr>
      <dsp:spPr>
        <a:xfrm>
          <a:off x="6867487" y="470906"/>
          <a:ext cx="2626332" cy="1412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49E8B-FE88-472E-833F-CE9F9E05B32E}">
      <dsp:nvSpPr>
        <dsp:cNvPr id="0" name=""/>
        <dsp:cNvSpPr/>
      </dsp:nvSpPr>
      <dsp:spPr>
        <a:xfrm rot="5400000">
          <a:off x="1120024" y="-434266"/>
          <a:ext cx="2353344" cy="3258452"/>
        </a:xfrm>
        <a:prstGeom prst="hexagon">
          <a:avLst>
            <a:gd name="adj" fmla="val 25000"/>
            <a:gd name="vf" fmla="val 115470"/>
          </a:avLst>
        </a:prstGeom>
        <a:solidFill>
          <a:schemeClr val="lt1"/>
        </a:solidFill>
        <a:ln w="571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Videos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Pictures</a:t>
          </a:r>
        </a:p>
      </dsp:txBody>
      <dsp:txXfrm rot="-5400000">
        <a:off x="1210545" y="410512"/>
        <a:ext cx="2172302" cy="1568896"/>
      </dsp:txXfrm>
    </dsp:sp>
    <dsp:sp modelId="{2A3843B5-39DA-4FCE-B4DD-3676E7FB9302}">
      <dsp:nvSpPr>
        <dsp:cNvPr id="0" name=""/>
        <dsp:cNvSpPr/>
      </dsp:nvSpPr>
      <dsp:spPr>
        <a:xfrm rot="5400000">
          <a:off x="2733098" y="1348918"/>
          <a:ext cx="2353344" cy="3545684"/>
        </a:xfrm>
        <a:prstGeom prst="hexagon">
          <a:avLst>
            <a:gd name="adj" fmla="val 25000"/>
            <a:gd name="vf" fmla="val 115470"/>
          </a:avLst>
        </a:prstGeom>
        <a:solidFill>
          <a:schemeClr val="lt1"/>
        </a:solidFill>
        <a:ln w="571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Graphs/</a:t>
          </a:r>
          <a:r>
            <a:rPr lang="de-DE" sz="3000" kern="1200" dirty="0" err="1"/>
            <a:t>Maps</a:t>
          </a:r>
          <a:endParaRPr lang="de-DE" sz="3000" kern="1200" dirty="0"/>
        </a:p>
      </dsp:txBody>
      <dsp:txXfrm rot="-5400000">
        <a:off x="2727875" y="2337312"/>
        <a:ext cx="2363790" cy="1568896"/>
      </dsp:txXfrm>
    </dsp:sp>
    <dsp:sp modelId="{0A97BBE3-43AA-4C62-8BC9-A05ADA0070C9}">
      <dsp:nvSpPr>
        <dsp:cNvPr id="0" name=""/>
        <dsp:cNvSpPr/>
      </dsp:nvSpPr>
      <dsp:spPr>
        <a:xfrm>
          <a:off x="1021779" y="2468425"/>
          <a:ext cx="2541612" cy="1412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14578-32CF-437D-87B0-9B866F072159}">
      <dsp:nvSpPr>
        <dsp:cNvPr id="0" name=""/>
        <dsp:cNvSpPr/>
      </dsp:nvSpPr>
      <dsp:spPr>
        <a:xfrm rot="5400000">
          <a:off x="6224813" y="1627360"/>
          <a:ext cx="2353344" cy="3060529"/>
        </a:xfrm>
        <a:prstGeom prst="hexagon">
          <a:avLst>
            <a:gd name="adj" fmla="val 25000"/>
            <a:gd name="vf" fmla="val 115470"/>
          </a:avLst>
        </a:prstGeom>
        <a:solidFill>
          <a:schemeClr val="lt1"/>
        </a:solidFill>
        <a:ln w="571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Links</a:t>
          </a:r>
        </a:p>
      </dsp:txBody>
      <dsp:txXfrm rot="-5400000">
        <a:off x="6381309" y="2373176"/>
        <a:ext cx="2040353" cy="1568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C29BAE-22BB-4EB4-8D0A-726ACCD64DB0}">
      <dsp:nvSpPr>
        <dsp:cNvPr id="0" name=""/>
        <dsp:cNvSpPr/>
      </dsp:nvSpPr>
      <dsp:spPr>
        <a:xfrm>
          <a:off x="3545504" y="2112633"/>
          <a:ext cx="1538585" cy="1538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800" kern="1200" dirty="0" err="1"/>
            <a:t>Aims</a:t>
          </a:r>
          <a:endParaRPr lang="de-DE" sz="3800" kern="1200" dirty="0"/>
        </a:p>
      </dsp:txBody>
      <dsp:txXfrm>
        <a:off x="3770825" y="2337954"/>
        <a:ext cx="1087943" cy="1087943"/>
      </dsp:txXfrm>
    </dsp:sp>
    <dsp:sp modelId="{75B6D090-BCD4-4388-B24A-24D125EFCFE4}">
      <dsp:nvSpPr>
        <dsp:cNvPr id="0" name=""/>
        <dsp:cNvSpPr/>
      </dsp:nvSpPr>
      <dsp:spPr>
        <a:xfrm rot="16200000">
          <a:off x="4183722" y="1611184"/>
          <a:ext cx="262148" cy="523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200" kern="1200"/>
        </a:p>
      </dsp:txBody>
      <dsp:txXfrm>
        <a:off x="4223044" y="1755130"/>
        <a:ext cx="183504" cy="313870"/>
      </dsp:txXfrm>
    </dsp:sp>
    <dsp:sp modelId="{ED07FF67-66F2-414D-B0FE-13CC88526FB6}">
      <dsp:nvSpPr>
        <dsp:cNvPr id="0" name=""/>
        <dsp:cNvSpPr/>
      </dsp:nvSpPr>
      <dsp:spPr>
        <a:xfrm>
          <a:off x="3390468" y="-167513"/>
          <a:ext cx="1848656" cy="1785528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 err="1"/>
            <a:t>What</a:t>
          </a:r>
          <a:r>
            <a:rPr lang="de-DE" sz="2800" kern="1200" dirty="0"/>
            <a:t> and</a:t>
          </a:r>
          <a:r>
            <a:rPr lang="en-US" sz="2800" kern="1200" dirty="0"/>
            <a:t> Why</a:t>
          </a:r>
          <a:r>
            <a:rPr lang="de-DE" sz="2800" kern="1200" dirty="0"/>
            <a:t>?</a:t>
          </a:r>
        </a:p>
      </dsp:txBody>
      <dsp:txXfrm>
        <a:off x="3661197" y="93972"/>
        <a:ext cx="1307198" cy="1262558"/>
      </dsp:txXfrm>
    </dsp:sp>
    <dsp:sp modelId="{5CEBA80B-83C2-4CB1-8D80-71E35C701AC9}">
      <dsp:nvSpPr>
        <dsp:cNvPr id="0" name=""/>
        <dsp:cNvSpPr/>
      </dsp:nvSpPr>
      <dsp:spPr>
        <a:xfrm rot="19800000">
          <a:off x="5054227" y="2121208"/>
          <a:ext cx="250274" cy="523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200" kern="1200"/>
        </a:p>
      </dsp:txBody>
      <dsp:txXfrm>
        <a:off x="5059257" y="2244603"/>
        <a:ext cx="175192" cy="313870"/>
      </dsp:txXfrm>
    </dsp:sp>
    <dsp:sp modelId="{43548D53-7435-461A-8F33-606E0D9F46E8}">
      <dsp:nvSpPr>
        <dsp:cNvPr id="0" name=""/>
        <dsp:cNvSpPr/>
      </dsp:nvSpPr>
      <dsp:spPr>
        <a:xfrm>
          <a:off x="5264736" y="896177"/>
          <a:ext cx="1835593" cy="1814822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 err="1"/>
            <a:t>Compo-nents</a:t>
          </a:r>
          <a:endParaRPr lang="de-DE" sz="2800" kern="1200" dirty="0"/>
        </a:p>
      </dsp:txBody>
      <dsp:txXfrm>
        <a:off x="5533552" y="1161952"/>
        <a:ext cx="1297961" cy="1283272"/>
      </dsp:txXfrm>
    </dsp:sp>
    <dsp:sp modelId="{697824C0-0380-4464-B9B2-D2B9A31FE08A}">
      <dsp:nvSpPr>
        <dsp:cNvPr id="0" name=""/>
        <dsp:cNvSpPr/>
      </dsp:nvSpPr>
      <dsp:spPr>
        <a:xfrm rot="1800000">
          <a:off x="5055776" y="3121948"/>
          <a:ext cx="255570" cy="523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200" kern="1200"/>
        </a:p>
      </dsp:txBody>
      <dsp:txXfrm>
        <a:off x="5060912" y="3207404"/>
        <a:ext cx="178899" cy="313870"/>
      </dsp:txXfrm>
    </dsp:sp>
    <dsp:sp modelId="{7D5BD63F-06C9-403C-90CD-A3651334FFA0}">
      <dsp:nvSpPr>
        <dsp:cNvPr id="0" name=""/>
        <dsp:cNvSpPr/>
      </dsp:nvSpPr>
      <dsp:spPr>
        <a:xfrm>
          <a:off x="5267528" y="3082778"/>
          <a:ext cx="1830008" cy="1754971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Quality </a:t>
          </a:r>
          <a:r>
            <a:rPr lang="de-DE" sz="2800" kern="1200" dirty="0" err="1"/>
            <a:t>Criteria</a:t>
          </a:r>
          <a:endParaRPr lang="de-DE" sz="2800" kern="1200" dirty="0"/>
        </a:p>
      </dsp:txBody>
      <dsp:txXfrm>
        <a:off x="5535526" y="3339788"/>
        <a:ext cx="1294012" cy="1240951"/>
      </dsp:txXfrm>
    </dsp:sp>
    <dsp:sp modelId="{007EA2E2-34EC-42C7-ABD1-FC6D4E15CA89}">
      <dsp:nvSpPr>
        <dsp:cNvPr id="0" name=""/>
        <dsp:cNvSpPr/>
      </dsp:nvSpPr>
      <dsp:spPr>
        <a:xfrm rot="5400000">
          <a:off x="4219300" y="3580353"/>
          <a:ext cx="203230" cy="5399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300" kern="1200"/>
        </a:p>
      </dsp:txBody>
      <dsp:txXfrm>
        <a:off x="4249785" y="3657850"/>
        <a:ext cx="142261" cy="323943"/>
      </dsp:txXfrm>
    </dsp:sp>
    <dsp:sp modelId="{645D9232-B8C7-43B7-85FF-BFA2D5136864}">
      <dsp:nvSpPr>
        <dsp:cNvPr id="0" name=""/>
        <dsp:cNvSpPr/>
      </dsp:nvSpPr>
      <dsp:spPr>
        <a:xfrm>
          <a:off x="3299215" y="4019340"/>
          <a:ext cx="2031163" cy="1976928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Storyline &amp; Intro-</a:t>
          </a:r>
          <a:r>
            <a:rPr lang="de-DE" sz="2800" kern="1200" dirty="0" err="1"/>
            <a:t>duction</a:t>
          </a:r>
          <a:endParaRPr lang="de-DE" sz="2800" kern="1200" dirty="0"/>
        </a:p>
      </dsp:txBody>
      <dsp:txXfrm>
        <a:off x="3596672" y="4308854"/>
        <a:ext cx="1436249" cy="1397900"/>
      </dsp:txXfrm>
    </dsp:sp>
    <dsp:sp modelId="{61EE42BD-6B08-4CCF-B635-BD05FEE3AF02}">
      <dsp:nvSpPr>
        <dsp:cNvPr id="0" name=""/>
        <dsp:cNvSpPr/>
      </dsp:nvSpPr>
      <dsp:spPr>
        <a:xfrm rot="9000000">
          <a:off x="3362842" y="3106161"/>
          <a:ext cx="221066" cy="523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200" kern="1200"/>
        </a:p>
      </dsp:txBody>
      <dsp:txXfrm rot="10800000">
        <a:off x="3424719" y="3194205"/>
        <a:ext cx="154746" cy="313870"/>
      </dsp:txXfrm>
    </dsp:sp>
    <dsp:sp modelId="{63D81F5C-DCD7-4A66-B650-115AE3D517DC}">
      <dsp:nvSpPr>
        <dsp:cNvPr id="0" name=""/>
        <dsp:cNvSpPr/>
      </dsp:nvSpPr>
      <dsp:spPr>
        <a:xfrm>
          <a:off x="1469182" y="3011772"/>
          <a:ext cx="1955757" cy="1896983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 err="1"/>
            <a:t>Applying</a:t>
          </a:r>
          <a:r>
            <a:rPr lang="de-DE" sz="2800" kern="1200" dirty="0"/>
            <a:t> </a:t>
          </a:r>
          <a:r>
            <a:rPr lang="de-DE" sz="2800" kern="1200" dirty="0" err="1"/>
            <a:t>Theoreti</a:t>
          </a:r>
          <a:r>
            <a:rPr lang="de-DE" sz="2800" kern="1200" dirty="0"/>
            <a:t>-cal Tools</a:t>
          </a:r>
        </a:p>
      </dsp:txBody>
      <dsp:txXfrm>
        <a:off x="1755596" y="3289579"/>
        <a:ext cx="1382929" cy="1341369"/>
      </dsp:txXfrm>
    </dsp:sp>
    <dsp:sp modelId="{2FC87B4D-BE7F-4D03-B66C-089549E8E4CD}">
      <dsp:nvSpPr>
        <dsp:cNvPr id="0" name=""/>
        <dsp:cNvSpPr/>
      </dsp:nvSpPr>
      <dsp:spPr>
        <a:xfrm rot="12600000">
          <a:off x="3380607" y="2140861"/>
          <a:ext cx="207321" cy="523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200" kern="1200"/>
        </a:p>
      </dsp:txBody>
      <dsp:txXfrm rot="10800000">
        <a:off x="3438637" y="2261034"/>
        <a:ext cx="145125" cy="313870"/>
      </dsp:txXfrm>
    </dsp:sp>
    <dsp:sp modelId="{D80BF6A4-2C30-4C6A-88C0-F2BBE61992CC}">
      <dsp:nvSpPr>
        <dsp:cNvPr id="0" name=""/>
        <dsp:cNvSpPr/>
      </dsp:nvSpPr>
      <dsp:spPr>
        <a:xfrm>
          <a:off x="1439026" y="840503"/>
          <a:ext cx="2016069" cy="1926170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/>
            <a:t>Work Break-down </a:t>
          </a:r>
          <a:r>
            <a:rPr lang="de-DE" sz="2800" kern="1200" dirty="0" err="1"/>
            <a:t>Structure</a:t>
          </a:r>
          <a:endParaRPr lang="de-DE" sz="2800" kern="1200" dirty="0"/>
        </a:p>
      </dsp:txBody>
      <dsp:txXfrm>
        <a:off x="1734272" y="1122584"/>
        <a:ext cx="1425577" cy="13620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C2A0E-CFA7-4EA0-9E8E-46389FDB4D83}">
      <dsp:nvSpPr>
        <dsp:cNvPr id="0" name=""/>
        <dsp:cNvSpPr/>
      </dsp:nvSpPr>
      <dsp:spPr>
        <a:xfrm rot="5400000">
          <a:off x="-179747" y="180063"/>
          <a:ext cx="1198317" cy="838822"/>
        </a:xfrm>
        <a:prstGeom prst="chevron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noProof="0" dirty="0"/>
            <a:t>1.</a:t>
          </a:r>
        </a:p>
      </dsp:txBody>
      <dsp:txXfrm rot="-5400000">
        <a:off x="1" y="419726"/>
        <a:ext cx="838822" cy="359495"/>
      </dsp:txXfrm>
    </dsp:sp>
    <dsp:sp modelId="{1B03BD85-7F3B-414C-B45F-008290E55651}">
      <dsp:nvSpPr>
        <dsp:cNvPr id="0" name=""/>
        <dsp:cNvSpPr/>
      </dsp:nvSpPr>
      <dsp:spPr>
        <a:xfrm rot="5400000">
          <a:off x="5287757" y="-4428204"/>
          <a:ext cx="778906" cy="9676777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3400" kern="1200" noProof="0" dirty="0"/>
            <a:t>Why write a case study?</a:t>
          </a:r>
        </a:p>
      </dsp:txBody>
      <dsp:txXfrm rot="-5400000">
        <a:off x="838822" y="58754"/>
        <a:ext cx="9638754" cy="702860"/>
      </dsp:txXfrm>
    </dsp:sp>
    <dsp:sp modelId="{42DBBF0A-0EFF-4983-8ED7-0726D512539A}">
      <dsp:nvSpPr>
        <dsp:cNvPr id="0" name=""/>
        <dsp:cNvSpPr/>
      </dsp:nvSpPr>
      <dsp:spPr>
        <a:xfrm rot="5400000">
          <a:off x="-179747" y="1230859"/>
          <a:ext cx="1198317" cy="838822"/>
        </a:xfrm>
        <a:prstGeom prst="chevron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noProof="0" dirty="0"/>
            <a:t>2.</a:t>
          </a:r>
        </a:p>
      </dsp:txBody>
      <dsp:txXfrm rot="-5400000">
        <a:off x="1" y="1470522"/>
        <a:ext cx="838822" cy="359495"/>
      </dsp:txXfrm>
    </dsp:sp>
    <dsp:sp modelId="{72F1A01B-1F39-40ED-A780-67F8C1EC8FB6}">
      <dsp:nvSpPr>
        <dsp:cNvPr id="0" name=""/>
        <dsp:cNvSpPr/>
      </dsp:nvSpPr>
      <dsp:spPr>
        <a:xfrm rot="5400000">
          <a:off x="5287757" y="-3397823"/>
          <a:ext cx="778906" cy="9676777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73050" marR="0" lvl="1" indent="-25717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GB" sz="3400" kern="1200" noProof="0" dirty="0"/>
            <a:t>What is a case study?</a:t>
          </a:r>
        </a:p>
      </dsp:txBody>
      <dsp:txXfrm rot="-5400000">
        <a:off x="838822" y="1089135"/>
        <a:ext cx="9638754" cy="702860"/>
      </dsp:txXfrm>
    </dsp:sp>
    <dsp:sp modelId="{11FD61F4-E396-441C-AF7B-7BE80FA1CBFF}">
      <dsp:nvSpPr>
        <dsp:cNvPr id="0" name=""/>
        <dsp:cNvSpPr/>
      </dsp:nvSpPr>
      <dsp:spPr>
        <a:xfrm rot="5400000">
          <a:off x="-179747" y="2281656"/>
          <a:ext cx="1198317" cy="838822"/>
        </a:xfrm>
        <a:prstGeom prst="chevron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noProof="0" dirty="0"/>
            <a:t>3.</a:t>
          </a:r>
        </a:p>
      </dsp:txBody>
      <dsp:txXfrm rot="-5400000">
        <a:off x="1" y="2521319"/>
        <a:ext cx="838822" cy="359495"/>
      </dsp:txXfrm>
    </dsp:sp>
    <dsp:sp modelId="{6D3FAB06-B979-4D2F-A93A-6567544EFEBA}">
      <dsp:nvSpPr>
        <dsp:cNvPr id="0" name=""/>
        <dsp:cNvSpPr/>
      </dsp:nvSpPr>
      <dsp:spPr>
        <a:xfrm rot="5400000">
          <a:off x="5287757" y="-2347027"/>
          <a:ext cx="778906" cy="9676777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325438" lvl="1" indent="-325438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  <a:tabLst/>
          </a:pPr>
          <a:r>
            <a:rPr lang="en-GB" sz="3400" kern="1200" noProof="0" dirty="0"/>
            <a:t>How to write a case study?</a:t>
          </a:r>
        </a:p>
      </dsp:txBody>
      <dsp:txXfrm rot="-5400000">
        <a:off x="838822" y="2139931"/>
        <a:ext cx="9638754" cy="702860"/>
      </dsp:txXfrm>
    </dsp:sp>
    <dsp:sp modelId="{AFFFE510-CC08-4698-A41B-B6AB3C5E281F}">
      <dsp:nvSpPr>
        <dsp:cNvPr id="0" name=""/>
        <dsp:cNvSpPr/>
      </dsp:nvSpPr>
      <dsp:spPr>
        <a:xfrm rot="5400000">
          <a:off x="-179747" y="3332452"/>
          <a:ext cx="1198317" cy="838822"/>
        </a:xfrm>
        <a:prstGeom prst="chevron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noProof="0" dirty="0"/>
            <a:t>4.</a:t>
          </a:r>
        </a:p>
      </dsp:txBody>
      <dsp:txXfrm rot="-5400000">
        <a:off x="1" y="3572115"/>
        <a:ext cx="838822" cy="359495"/>
      </dsp:txXfrm>
    </dsp:sp>
    <dsp:sp modelId="{861FE447-6A02-46B7-B5E3-99CBB1764522}">
      <dsp:nvSpPr>
        <dsp:cNvPr id="0" name=""/>
        <dsp:cNvSpPr/>
      </dsp:nvSpPr>
      <dsp:spPr>
        <a:xfrm rot="5400000">
          <a:off x="5287757" y="-1296230"/>
          <a:ext cx="778906" cy="9676777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3400" kern="1200" noProof="0" dirty="0"/>
            <a:t>What makes a good case study?</a:t>
          </a:r>
        </a:p>
      </dsp:txBody>
      <dsp:txXfrm rot="-5400000">
        <a:off x="838822" y="3190728"/>
        <a:ext cx="9638754" cy="7028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1D9EE-D77A-42A0-99E2-AB0E34604553}">
      <dsp:nvSpPr>
        <dsp:cNvPr id="0" name=""/>
        <dsp:cNvSpPr/>
      </dsp:nvSpPr>
      <dsp:spPr>
        <a:xfrm>
          <a:off x="4206239" y="531"/>
          <a:ext cx="6309360" cy="20715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115" tIns="31115" rIns="31115" bIns="31115" numCol="1" spcCol="1270" anchor="t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4900" kern="1200" noProof="0" dirty="0"/>
            <a:t>Retrospective</a:t>
          </a:r>
        </a:p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4900" kern="1200" noProof="0" dirty="0"/>
            <a:t>Interpreting events</a:t>
          </a:r>
        </a:p>
      </dsp:txBody>
      <dsp:txXfrm>
        <a:off x="4206239" y="259476"/>
        <a:ext cx="5532525" cy="1553669"/>
      </dsp:txXfrm>
    </dsp:sp>
    <dsp:sp modelId="{AB328BFE-F3B0-407C-9F7F-6B06C6D327E9}">
      <dsp:nvSpPr>
        <dsp:cNvPr id="0" name=""/>
        <dsp:cNvSpPr/>
      </dsp:nvSpPr>
      <dsp:spPr>
        <a:xfrm>
          <a:off x="0" y="531"/>
          <a:ext cx="4206240" cy="207155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100" kern="1200" noProof="0" dirty="0"/>
            <a:t>History-Tracing Cases</a:t>
          </a:r>
        </a:p>
      </dsp:txBody>
      <dsp:txXfrm>
        <a:off x="101125" y="101656"/>
        <a:ext cx="4003990" cy="1869309"/>
      </dsp:txXfrm>
    </dsp:sp>
    <dsp:sp modelId="{AADA757D-46AE-4050-ADB2-7FF38C4AC173}">
      <dsp:nvSpPr>
        <dsp:cNvPr id="0" name=""/>
        <dsp:cNvSpPr/>
      </dsp:nvSpPr>
      <dsp:spPr>
        <a:xfrm>
          <a:off x="4206240" y="2279246"/>
          <a:ext cx="6309360" cy="20715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115" tIns="31115" rIns="31115" bIns="31115" numCol="1" spcCol="1270" anchor="t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4900" kern="1200" noProof="0" dirty="0"/>
            <a:t>Specific problem</a:t>
          </a:r>
        </a:p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4900" kern="1200" noProof="0" dirty="0"/>
            <a:t>Options?</a:t>
          </a:r>
        </a:p>
      </dsp:txBody>
      <dsp:txXfrm>
        <a:off x="4206240" y="2538191"/>
        <a:ext cx="5532525" cy="1553669"/>
      </dsp:txXfrm>
    </dsp:sp>
    <dsp:sp modelId="{51A451B7-4C1F-4094-BA41-3B317565BB4F}">
      <dsp:nvSpPr>
        <dsp:cNvPr id="0" name=""/>
        <dsp:cNvSpPr/>
      </dsp:nvSpPr>
      <dsp:spPr>
        <a:xfrm>
          <a:off x="0" y="2279246"/>
          <a:ext cx="4206240" cy="207155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100" kern="1200" noProof="0" dirty="0"/>
            <a:t>Decision-Forging Cases</a:t>
          </a:r>
        </a:p>
      </dsp:txBody>
      <dsp:txXfrm>
        <a:off x="101125" y="2380371"/>
        <a:ext cx="4003990" cy="1869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71779-7202-45E7-ABD6-C635E30F5492}">
      <dsp:nvSpPr>
        <dsp:cNvPr id="0" name=""/>
        <dsp:cNvSpPr/>
      </dsp:nvSpPr>
      <dsp:spPr>
        <a:xfrm rot="5400000">
          <a:off x="-152849" y="154929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A.</a:t>
          </a:r>
        </a:p>
      </dsp:txBody>
      <dsp:txXfrm rot="-5400000">
        <a:off x="2" y="358729"/>
        <a:ext cx="713299" cy="305700"/>
      </dsp:txXfrm>
    </dsp:sp>
    <dsp:sp modelId="{EC7F3442-DDD9-4A23-9410-8D9E6C3F133D}">
      <dsp:nvSpPr>
        <dsp:cNvPr id="0" name=""/>
        <dsp:cNvSpPr/>
      </dsp:nvSpPr>
      <dsp:spPr>
        <a:xfrm rot="5400000">
          <a:off x="4817415" y="-4102037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Introduction</a:t>
          </a:r>
        </a:p>
      </dsp:txBody>
      <dsp:txXfrm rot="-5400000">
        <a:off x="713299" y="34412"/>
        <a:ext cx="8838249" cy="597683"/>
      </dsp:txXfrm>
    </dsp:sp>
    <dsp:sp modelId="{4246C5FA-471A-4A84-88FA-DDFCC412774D}">
      <dsp:nvSpPr>
        <dsp:cNvPr id="0" name=""/>
        <dsp:cNvSpPr/>
      </dsp:nvSpPr>
      <dsp:spPr>
        <a:xfrm rot="5400000">
          <a:off x="-152849" y="1055963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B.</a:t>
          </a:r>
        </a:p>
      </dsp:txBody>
      <dsp:txXfrm rot="-5400000">
        <a:off x="2" y="1259763"/>
        <a:ext cx="713299" cy="305700"/>
      </dsp:txXfrm>
    </dsp:sp>
    <dsp:sp modelId="{AE023D41-CB8E-41F7-A1F0-CC95AA26A591}">
      <dsp:nvSpPr>
        <dsp:cNvPr id="0" name=""/>
        <dsp:cNvSpPr/>
      </dsp:nvSpPr>
      <dsp:spPr>
        <a:xfrm rot="5400000">
          <a:off x="4817415" y="-3201002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Body of the Case</a:t>
          </a:r>
        </a:p>
      </dsp:txBody>
      <dsp:txXfrm rot="-5400000">
        <a:off x="713299" y="935447"/>
        <a:ext cx="8838249" cy="597683"/>
      </dsp:txXfrm>
    </dsp:sp>
    <dsp:sp modelId="{209E114B-4E58-4367-8886-CD6E2EA92FF5}">
      <dsp:nvSpPr>
        <dsp:cNvPr id="0" name=""/>
        <dsp:cNvSpPr/>
      </dsp:nvSpPr>
      <dsp:spPr>
        <a:xfrm rot="5400000">
          <a:off x="-152849" y="1956998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C.</a:t>
          </a:r>
        </a:p>
      </dsp:txBody>
      <dsp:txXfrm rot="-5400000">
        <a:off x="2" y="2160798"/>
        <a:ext cx="713299" cy="305700"/>
      </dsp:txXfrm>
    </dsp:sp>
    <dsp:sp modelId="{EB2E085B-99EB-418C-9F84-4D414FDDC3A6}">
      <dsp:nvSpPr>
        <dsp:cNvPr id="0" name=""/>
        <dsp:cNvSpPr/>
      </dsp:nvSpPr>
      <dsp:spPr>
        <a:xfrm rot="5400000">
          <a:off x="4817415" y="-2299968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Conclusion</a:t>
          </a:r>
        </a:p>
      </dsp:txBody>
      <dsp:txXfrm rot="-5400000">
        <a:off x="713299" y="1836481"/>
        <a:ext cx="8838249" cy="597683"/>
      </dsp:txXfrm>
    </dsp:sp>
    <dsp:sp modelId="{43E79703-1CAB-4970-8897-4820D2600E22}">
      <dsp:nvSpPr>
        <dsp:cNvPr id="0" name=""/>
        <dsp:cNvSpPr/>
      </dsp:nvSpPr>
      <dsp:spPr>
        <a:xfrm rot="5400000">
          <a:off x="-152849" y="2858032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D.</a:t>
          </a:r>
        </a:p>
      </dsp:txBody>
      <dsp:txXfrm rot="-5400000">
        <a:off x="2" y="3061832"/>
        <a:ext cx="713299" cy="305700"/>
      </dsp:txXfrm>
    </dsp:sp>
    <dsp:sp modelId="{3B0EE516-9534-43FA-AC13-8A6B8D98EC24}">
      <dsp:nvSpPr>
        <dsp:cNvPr id="0" name=""/>
        <dsp:cNvSpPr/>
      </dsp:nvSpPr>
      <dsp:spPr>
        <a:xfrm rot="5400000">
          <a:off x="4817415" y="-1398933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Teaching Note</a:t>
          </a:r>
        </a:p>
      </dsp:txBody>
      <dsp:txXfrm rot="-5400000">
        <a:off x="713299" y="2737516"/>
        <a:ext cx="8838249" cy="597683"/>
      </dsp:txXfrm>
    </dsp:sp>
    <dsp:sp modelId="{1B7C765B-F1BF-49FF-AA19-9D5907D07846}">
      <dsp:nvSpPr>
        <dsp:cNvPr id="0" name=""/>
        <dsp:cNvSpPr/>
      </dsp:nvSpPr>
      <dsp:spPr>
        <a:xfrm rot="5400000">
          <a:off x="-152849" y="3759067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baseline="0" noProof="0" dirty="0"/>
            <a:t>E.</a:t>
          </a:r>
        </a:p>
      </dsp:txBody>
      <dsp:txXfrm rot="-5400000">
        <a:off x="2" y="3962867"/>
        <a:ext cx="713299" cy="305700"/>
      </dsp:txXfrm>
    </dsp:sp>
    <dsp:sp modelId="{2F518D03-0133-49E2-920D-6A5A1C38F090}">
      <dsp:nvSpPr>
        <dsp:cNvPr id="0" name=""/>
        <dsp:cNvSpPr/>
      </dsp:nvSpPr>
      <dsp:spPr>
        <a:xfrm rot="5400000">
          <a:off x="4817415" y="-497898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b="0" kern="1200" baseline="0" noProof="0" dirty="0"/>
            <a:t>References/Recommended Readings</a:t>
          </a:r>
        </a:p>
      </dsp:txBody>
      <dsp:txXfrm rot="-5400000">
        <a:off x="713299" y="3638551"/>
        <a:ext cx="8838249" cy="5976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C29BAE-22BB-4EB4-8D0A-726ACCD64DB0}">
      <dsp:nvSpPr>
        <dsp:cNvPr id="0" name=""/>
        <dsp:cNvSpPr/>
      </dsp:nvSpPr>
      <dsp:spPr>
        <a:xfrm>
          <a:off x="3488646" y="2131181"/>
          <a:ext cx="1538585" cy="153858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b="1" kern="1200" dirty="0"/>
            <a:t>Coming </a:t>
          </a:r>
          <a:r>
            <a:rPr lang="de-DE" sz="2500" b="1" kern="1200" dirty="0" err="1"/>
            <a:t>Up</a:t>
          </a:r>
          <a:endParaRPr lang="de-DE" sz="2500" b="1" kern="1200" dirty="0"/>
        </a:p>
      </dsp:txBody>
      <dsp:txXfrm>
        <a:off x="3713967" y="2356502"/>
        <a:ext cx="1087943" cy="1087943"/>
      </dsp:txXfrm>
    </dsp:sp>
    <dsp:sp modelId="{75B6D090-BCD4-4388-B24A-24D125EFCFE4}">
      <dsp:nvSpPr>
        <dsp:cNvPr id="0" name=""/>
        <dsp:cNvSpPr/>
      </dsp:nvSpPr>
      <dsp:spPr>
        <a:xfrm rot="16200000">
          <a:off x="4167431" y="1703976"/>
          <a:ext cx="181014" cy="523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000" kern="1200"/>
        </a:p>
      </dsp:txBody>
      <dsp:txXfrm>
        <a:off x="4194583" y="1835752"/>
        <a:ext cx="126710" cy="313870"/>
      </dsp:txXfrm>
    </dsp:sp>
    <dsp:sp modelId="{ED07FF67-66F2-414D-B0FE-13CC88526FB6}">
      <dsp:nvSpPr>
        <dsp:cNvPr id="0" name=""/>
        <dsp:cNvSpPr/>
      </dsp:nvSpPr>
      <dsp:spPr>
        <a:xfrm>
          <a:off x="3066773" y="-302047"/>
          <a:ext cx="2382329" cy="2091691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Case Study </a:t>
          </a:r>
          <a:r>
            <a:rPr lang="de-DE" sz="2400" kern="1200" dirty="0" err="1"/>
            <a:t>Introduction</a:t>
          </a:r>
          <a:endParaRPr lang="de-DE" sz="2400" kern="1200" dirty="0"/>
        </a:p>
      </dsp:txBody>
      <dsp:txXfrm>
        <a:off x="3415657" y="4274"/>
        <a:ext cx="1684561" cy="1479049"/>
      </dsp:txXfrm>
    </dsp:sp>
    <dsp:sp modelId="{697824C0-0380-4464-B9B2-D2B9A31FE08A}">
      <dsp:nvSpPr>
        <dsp:cNvPr id="0" name=""/>
        <dsp:cNvSpPr/>
      </dsp:nvSpPr>
      <dsp:spPr>
        <a:xfrm>
          <a:off x="5085437" y="2638914"/>
          <a:ext cx="140225" cy="523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000" kern="1200"/>
        </a:p>
      </dsp:txBody>
      <dsp:txXfrm>
        <a:off x="5085437" y="2743538"/>
        <a:ext cx="98158" cy="313870"/>
      </dsp:txXfrm>
    </dsp:sp>
    <dsp:sp modelId="{7D5BD63F-06C9-403C-90CD-A3651334FFA0}">
      <dsp:nvSpPr>
        <dsp:cNvPr id="0" name=""/>
        <dsp:cNvSpPr/>
      </dsp:nvSpPr>
      <dsp:spPr>
        <a:xfrm>
          <a:off x="5291806" y="1811278"/>
          <a:ext cx="2402362" cy="2178390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2400" kern="1200" dirty="0"/>
            <a:t>Case Study Components</a:t>
          </a:r>
        </a:p>
      </dsp:txBody>
      <dsp:txXfrm>
        <a:off x="5643624" y="2130296"/>
        <a:ext cx="1698726" cy="1540354"/>
      </dsp:txXfrm>
    </dsp:sp>
    <dsp:sp modelId="{61EE42BD-6B08-4CCF-B635-BD05FEE3AF02}">
      <dsp:nvSpPr>
        <dsp:cNvPr id="0" name=""/>
        <dsp:cNvSpPr/>
      </dsp:nvSpPr>
      <dsp:spPr>
        <a:xfrm rot="5400000">
          <a:off x="4182961" y="3545429"/>
          <a:ext cx="149954" cy="523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000" kern="1200"/>
        </a:p>
      </dsp:txBody>
      <dsp:txXfrm>
        <a:off x="4205454" y="3627560"/>
        <a:ext cx="104968" cy="313870"/>
      </dsp:txXfrm>
    </dsp:sp>
    <dsp:sp modelId="{63D81F5C-DCD7-4A66-B650-115AE3D517DC}">
      <dsp:nvSpPr>
        <dsp:cNvPr id="0" name=""/>
        <dsp:cNvSpPr/>
      </dsp:nvSpPr>
      <dsp:spPr>
        <a:xfrm>
          <a:off x="3062011" y="3952699"/>
          <a:ext cx="2391853" cy="2208900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 err="1"/>
            <a:t>Tips</a:t>
          </a:r>
          <a:r>
            <a:rPr lang="de-DE" sz="2400" kern="1200" dirty="0"/>
            <a:t> </a:t>
          </a:r>
          <a:r>
            <a:rPr lang="de-DE" sz="2400" kern="1200" dirty="0" err="1"/>
            <a:t>for</a:t>
          </a:r>
          <a:r>
            <a:rPr lang="de-DE" sz="2400" kern="1200" dirty="0"/>
            <a:t> Writing a </a:t>
          </a:r>
          <a:r>
            <a:rPr lang="de-DE" sz="2400" kern="1200" dirty="0" err="1"/>
            <a:t>Good</a:t>
          </a:r>
          <a:r>
            <a:rPr lang="de-DE" sz="2400" kern="1200" dirty="0"/>
            <a:t> Case</a:t>
          </a:r>
        </a:p>
      </dsp:txBody>
      <dsp:txXfrm>
        <a:off x="3412290" y="4276185"/>
        <a:ext cx="1691295" cy="1561928"/>
      </dsp:txXfrm>
    </dsp:sp>
    <dsp:sp modelId="{2FC87B4D-BE7F-4D03-B66C-089549E8E4CD}">
      <dsp:nvSpPr>
        <dsp:cNvPr id="0" name=""/>
        <dsp:cNvSpPr/>
      </dsp:nvSpPr>
      <dsp:spPr>
        <a:xfrm rot="10780587">
          <a:off x="3213806" y="2644262"/>
          <a:ext cx="194230" cy="5231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000" kern="1200"/>
        </a:p>
      </dsp:txBody>
      <dsp:txXfrm rot="10800000">
        <a:off x="3272075" y="2748721"/>
        <a:ext cx="135961" cy="313870"/>
      </dsp:txXfrm>
    </dsp:sp>
    <dsp:sp modelId="{D80BF6A4-2C30-4C6A-88C0-F2BBE61992CC}">
      <dsp:nvSpPr>
        <dsp:cNvPr id="0" name=""/>
        <dsp:cNvSpPr/>
      </dsp:nvSpPr>
      <dsp:spPr>
        <a:xfrm>
          <a:off x="766807" y="1794663"/>
          <a:ext cx="2355404" cy="2237748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 err="1"/>
            <a:t>Develop</a:t>
          </a:r>
          <a:r>
            <a:rPr lang="de-DE" sz="2400" kern="1200" dirty="0"/>
            <a:t> a Work Breakdown </a:t>
          </a:r>
          <a:r>
            <a:rPr lang="de-DE" sz="2400" kern="1200" dirty="0" err="1"/>
            <a:t>Structure</a:t>
          </a:r>
          <a:endParaRPr lang="de-DE" sz="2400" kern="1200" dirty="0"/>
        </a:p>
      </dsp:txBody>
      <dsp:txXfrm>
        <a:off x="1111748" y="2122374"/>
        <a:ext cx="1665522" cy="15823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71779-7202-45E7-ABD6-C635E30F5492}">
      <dsp:nvSpPr>
        <dsp:cNvPr id="0" name=""/>
        <dsp:cNvSpPr/>
      </dsp:nvSpPr>
      <dsp:spPr>
        <a:xfrm rot="5400000">
          <a:off x="-152849" y="154929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A.</a:t>
          </a:r>
        </a:p>
      </dsp:txBody>
      <dsp:txXfrm rot="-5400000">
        <a:off x="2" y="358729"/>
        <a:ext cx="713299" cy="305700"/>
      </dsp:txXfrm>
    </dsp:sp>
    <dsp:sp modelId="{EC7F3442-DDD9-4A23-9410-8D9E6C3F133D}">
      <dsp:nvSpPr>
        <dsp:cNvPr id="0" name=""/>
        <dsp:cNvSpPr/>
      </dsp:nvSpPr>
      <dsp:spPr>
        <a:xfrm rot="5400000">
          <a:off x="4817415" y="-4102037"/>
          <a:ext cx="662349" cy="8870582"/>
        </a:xfrm>
        <a:prstGeom prst="round2Same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Introduction</a:t>
          </a:r>
        </a:p>
      </dsp:txBody>
      <dsp:txXfrm rot="-5400000">
        <a:off x="713299" y="34412"/>
        <a:ext cx="8838249" cy="597683"/>
      </dsp:txXfrm>
    </dsp:sp>
    <dsp:sp modelId="{4246C5FA-471A-4A84-88FA-DDFCC412774D}">
      <dsp:nvSpPr>
        <dsp:cNvPr id="0" name=""/>
        <dsp:cNvSpPr/>
      </dsp:nvSpPr>
      <dsp:spPr>
        <a:xfrm rot="5400000">
          <a:off x="-152849" y="1055963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B.</a:t>
          </a:r>
        </a:p>
      </dsp:txBody>
      <dsp:txXfrm rot="-5400000">
        <a:off x="2" y="1259763"/>
        <a:ext cx="713299" cy="305700"/>
      </dsp:txXfrm>
    </dsp:sp>
    <dsp:sp modelId="{AE023D41-CB8E-41F7-A1F0-CC95AA26A591}">
      <dsp:nvSpPr>
        <dsp:cNvPr id="0" name=""/>
        <dsp:cNvSpPr/>
      </dsp:nvSpPr>
      <dsp:spPr>
        <a:xfrm rot="5400000">
          <a:off x="4817415" y="-3201002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Body of the Case</a:t>
          </a:r>
        </a:p>
      </dsp:txBody>
      <dsp:txXfrm rot="-5400000">
        <a:off x="713299" y="935447"/>
        <a:ext cx="8838249" cy="597683"/>
      </dsp:txXfrm>
    </dsp:sp>
    <dsp:sp modelId="{209E114B-4E58-4367-8886-CD6E2EA92FF5}">
      <dsp:nvSpPr>
        <dsp:cNvPr id="0" name=""/>
        <dsp:cNvSpPr/>
      </dsp:nvSpPr>
      <dsp:spPr>
        <a:xfrm rot="5400000">
          <a:off x="-152849" y="1956998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C.</a:t>
          </a:r>
        </a:p>
      </dsp:txBody>
      <dsp:txXfrm rot="-5400000">
        <a:off x="2" y="2160798"/>
        <a:ext cx="713299" cy="305700"/>
      </dsp:txXfrm>
    </dsp:sp>
    <dsp:sp modelId="{EB2E085B-99EB-418C-9F84-4D414FDDC3A6}">
      <dsp:nvSpPr>
        <dsp:cNvPr id="0" name=""/>
        <dsp:cNvSpPr/>
      </dsp:nvSpPr>
      <dsp:spPr>
        <a:xfrm rot="5400000">
          <a:off x="4817415" y="-2299968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Conclusion</a:t>
          </a:r>
        </a:p>
      </dsp:txBody>
      <dsp:txXfrm rot="-5400000">
        <a:off x="713299" y="1836481"/>
        <a:ext cx="8838249" cy="597683"/>
      </dsp:txXfrm>
    </dsp:sp>
    <dsp:sp modelId="{43E79703-1CAB-4970-8897-4820D2600E22}">
      <dsp:nvSpPr>
        <dsp:cNvPr id="0" name=""/>
        <dsp:cNvSpPr/>
      </dsp:nvSpPr>
      <dsp:spPr>
        <a:xfrm rot="5400000">
          <a:off x="-152849" y="2858032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D.</a:t>
          </a:r>
        </a:p>
      </dsp:txBody>
      <dsp:txXfrm rot="-5400000">
        <a:off x="2" y="3061832"/>
        <a:ext cx="713299" cy="305700"/>
      </dsp:txXfrm>
    </dsp:sp>
    <dsp:sp modelId="{3B0EE516-9534-43FA-AC13-8A6B8D98EC24}">
      <dsp:nvSpPr>
        <dsp:cNvPr id="0" name=""/>
        <dsp:cNvSpPr/>
      </dsp:nvSpPr>
      <dsp:spPr>
        <a:xfrm rot="5400000">
          <a:off x="4817415" y="-1398933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Teaching Note</a:t>
          </a:r>
        </a:p>
      </dsp:txBody>
      <dsp:txXfrm rot="-5400000">
        <a:off x="713299" y="2737516"/>
        <a:ext cx="8838249" cy="597683"/>
      </dsp:txXfrm>
    </dsp:sp>
    <dsp:sp modelId="{1B7C765B-F1BF-49FF-AA19-9D5907D07846}">
      <dsp:nvSpPr>
        <dsp:cNvPr id="0" name=""/>
        <dsp:cNvSpPr/>
      </dsp:nvSpPr>
      <dsp:spPr>
        <a:xfrm rot="5400000">
          <a:off x="-152849" y="3759067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baseline="0" noProof="0" dirty="0"/>
            <a:t>E.</a:t>
          </a:r>
        </a:p>
      </dsp:txBody>
      <dsp:txXfrm rot="-5400000">
        <a:off x="2" y="3962867"/>
        <a:ext cx="713299" cy="305700"/>
      </dsp:txXfrm>
    </dsp:sp>
    <dsp:sp modelId="{2F518D03-0133-49E2-920D-6A5A1C38F090}">
      <dsp:nvSpPr>
        <dsp:cNvPr id="0" name=""/>
        <dsp:cNvSpPr/>
      </dsp:nvSpPr>
      <dsp:spPr>
        <a:xfrm rot="5400000">
          <a:off x="4817415" y="-497898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b="0" kern="1200" baseline="0" noProof="0" dirty="0"/>
            <a:t>References/Recommended Readings</a:t>
          </a:r>
        </a:p>
      </dsp:txBody>
      <dsp:txXfrm rot="-5400000">
        <a:off x="713299" y="3638551"/>
        <a:ext cx="8838249" cy="5976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71779-7202-45E7-ABD6-C635E30F5492}">
      <dsp:nvSpPr>
        <dsp:cNvPr id="0" name=""/>
        <dsp:cNvSpPr/>
      </dsp:nvSpPr>
      <dsp:spPr>
        <a:xfrm rot="5400000">
          <a:off x="-152849" y="154929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A.</a:t>
          </a:r>
        </a:p>
      </dsp:txBody>
      <dsp:txXfrm rot="-5400000">
        <a:off x="2" y="358729"/>
        <a:ext cx="713299" cy="305700"/>
      </dsp:txXfrm>
    </dsp:sp>
    <dsp:sp modelId="{EC7F3442-DDD9-4A23-9410-8D9E6C3F133D}">
      <dsp:nvSpPr>
        <dsp:cNvPr id="0" name=""/>
        <dsp:cNvSpPr/>
      </dsp:nvSpPr>
      <dsp:spPr>
        <a:xfrm rot="5400000">
          <a:off x="4817415" y="-4102037"/>
          <a:ext cx="662349" cy="8870582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Introduction</a:t>
          </a:r>
        </a:p>
      </dsp:txBody>
      <dsp:txXfrm rot="-5400000">
        <a:off x="713299" y="34412"/>
        <a:ext cx="8838249" cy="597683"/>
      </dsp:txXfrm>
    </dsp:sp>
    <dsp:sp modelId="{4246C5FA-471A-4A84-88FA-DDFCC412774D}">
      <dsp:nvSpPr>
        <dsp:cNvPr id="0" name=""/>
        <dsp:cNvSpPr/>
      </dsp:nvSpPr>
      <dsp:spPr>
        <a:xfrm rot="5400000">
          <a:off x="-152849" y="1055963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B.</a:t>
          </a:r>
        </a:p>
      </dsp:txBody>
      <dsp:txXfrm rot="-5400000">
        <a:off x="2" y="1259763"/>
        <a:ext cx="713299" cy="305700"/>
      </dsp:txXfrm>
    </dsp:sp>
    <dsp:sp modelId="{AE023D41-CB8E-41F7-A1F0-CC95AA26A591}">
      <dsp:nvSpPr>
        <dsp:cNvPr id="0" name=""/>
        <dsp:cNvSpPr/>
      </dsp:nvSpPr>
      <dsp:spPr>
        <a:xfrm rot="5400000">
          <a:off x="4817415" y="-3201002"/>
          <a:ext cx="662349" cy="8870582"/>
        </a:xfrm>
        <a:prstGeom prst="round2Same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Body of the Case</a:t>
          </a:r>
        </a:p>
      </dsp:txBody>
      <dsp:txXfrm rot="-5400000">
        <a:off x="713299" y="935447"/>
        <a:ext cx="8838249" cy="597683"/>
      </dsp:txXfrm>
    </dsp:sp>
    <dsp:sp modelId="{209E114B-4E58-4367-8886-CD6E2EA92FF5}">
      <dsp:nvSpPr>
        <dsp:cNvPr id="0" name=""/>
        <dsp:cNvSpPr/>
      </dsp:nvSpPr>
      <dsp:spPr>
        <a:xfrm rot="5400000">
          <a:off x="-152849" y="1956998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C.</a:t>
          </a:r>
        </a:p>
      </dsp:txBody>
      <dsp:txXfrm rot="-5400000">
        <a:off x="2" y="2160798"/>
        <a:ext cx="713299" cy="305700"/>
      </dsp:txXfrm>
    </dsp:sp>
    <dsp:sp modelId="{EB2E085B-99EB-418C-9F84-4D414FDDC3A6}">
      <dsp:nvSpPr>
        <dsp:cNvPr id="0" name=""/>
        <dsp:cNvSpPr/>
      </dsp:nvSpPr>
      <dsp:spPr>
        <a:xfrm rot="5400000">
          <a:off x="4817415" y="-2299968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Conclusion</a:t>
          </a:r>
        </a:p>
      </dsp:txBody>
      <dsp:txXfrm rot="-5400000">
        <a:off x="713299" y="1836481"/>
        <a:ext cx="8838249" cy="597683"/>
      </dsp:txXfrm>
    </dsp:sp>
    <dsp:sp modelId="{43E79703-1CAB-4970-8897-4820D2600E22}">
      <dsp:nvSpPr>
        <dsp:cNvPr id="0" name=""/>
        <dsp:cNvSpPr/>
      </dsp:nvSpPr>
      <dsp:spPr>
        <a:xfrm rot="5400000">
          <a:off x="-152849" y="2858032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noProof="0" dirty="0"/>
            <a:t>D.</a:t>
          </a:r>
        </a:p>
      </dsp:txBody>
      <dsp:txXfrm rot="-5400000">
        <a:off x="2" y="3061832"/>
        <a:ext cx="713299" cy="305700"/>
      </dsp:txXfrm>
    </dsp:sp>
    <dsp:sp modelId="{3B0EE516-9534-43FA-AC13-8A6B8D98EC24}">
      <dsp:nvSpPr>
        <dsp:cNvPr id="0" name=""/>
        <dsp:cNvSpPr/>
      </dsp:nvSpPr>
      <dsp:spPr>
        <a:xfrm rot="5400000">
          <a:off x="4817415" y="-1398933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kern="1200" noProof="0" dirty="0"/>
            <a:t>Teaching Note</a:t>
          </a:r>
        </a:p>
      </dsp:txBody>
      <dsp:txXfrm rot="-5400000">
        <a:off x="713299" y="2737516"/>
        <a:ext cx="8838249" cy="597683"/>
      </dsp:txXfrm>
    </dsp:sp>
    <dsp:sp modelId="{1B7C765B-F1BF-49FF-AA19-9D5907D07846}">
      <dsp:nvSpPr>
        <dsp:cNvPr id="0" name=""/>
        <dsp:cNvSpPr/>
      </dsp:nvSpPr>
      <dsp:spPr>
        <a:xfrm rot="5400000">
          <a:off x="-152849" y="3759067"/>
          <a:ext cx="1018999" cy="71329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baseline="0" noProof="0" dirty="0"/>
            <a:t>E.</a:t>
          </a:r>
        </a:p>
      </dsp:txBody>
      <dsp:txXfrm rot="-5400000">
        <a:off x="2" y="3962867"/>
        <a:ext cx="713299" cy="305700"/>
      </dsp:txXfrm>
    </dsp:sp>
    <dsp:sp modelId="{2F518D03-0133-49E2-920D-6A5A1C38F090}">
      <dsp:nvSpPr>
        <dsp:cNvPr id="0" name=""/>
        <dsp:cNvSpPr/>
      </dsp:nvSpPr>
      <dsp:spPr>
        <a:xfrm rot="5400000">
          <a:off x="4817415" y="-497898"/>
          <a:ext cx="662349" cy="8870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900" b="0" kern="1200" baseline="0" noProof="0" dirty="0"/>
            <a:t>References/Recommended Readings</a:t>
          </a:r>
        </a:p>
      </dsp:txBody>
      <dsp:txXfrm rot="-5400000">
        <a:off x="713299" y="3638551"/>
        <a:ext cx="8838249" cy="59768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A1B79-8CE0-44D9-9FEB-D8C9C0DA1FD3}">
      <dsp:nvSpPr>
        <dsp:cNvPr id="0" name=""/>
        <dsp:cNvSpPr/>
      </dsp:nvSpPr>
      <dsp:spPr>
        <a:xfrm rot="5400000">
          <a:off x="-233892" y="312642"/>
          <a:ext cx="1593033" cy="976393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1" kern="1200" dirty="0"/>
            <a:t>STORY</a:t>
          </a:r>
        </a:p>
      </dsp:txBody>
      <dsp:txXfrm rot="-5400000">
        <a:off x="74429" y="492519"/>
        <a:ext cx="976393" cy="616640"/>
      </dsp:txXfrm>
    </dsp:sp>
    <dsp:sp modelId="{A04545A6-0371-433B-ADD7-01797AEEEE77}">
      <dsp:nvSpPr>
        <dsp:cNvPr id="0" name=""/>
        <dsp:cNvSpPr/>
      </dsp:nvSpPr>
      <dsp:spPr>
        <a:xfrm rot="5400000">
          <a:off x="5294559" y="-4058031"/>
          <a:ext cx="1036483" cy="91611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900" kern="1200" noProof="0" dirty="0"/>
            <a:t>Who are your main characters?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900" kern="1200" noProof="0" dirty="0"/>
            <a:t>How does your story unfold?</a:t>
          </a:r>
        </a:p>
      </dsp:txBody>
      <dsp:txXfrm rot="-5400000">
        <a:off x="1232205" y="54920"/>
        <a:ext cx="9110595" cy="935289"/>
      </dsp:txXfrm>
    </dsp:sp>
    <dsp:sp modelId="{054A3E48-47C1-4D41-840E-63847E26840B}">
      <dsp:nvSpPr>
        <dsp:cNvPr id="0" name=""/>
        <dsp:cNvSpPr/>
      </dsp:nvSpPr>
      <dsp:spPr>
        <a:xfrm rot="5400000">
          <a:off x="-300147" y="1770067"/>
          <a:ext cx="1682944" cy="933793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b="1" kern="1200" dirty="0"/>
            <a:t>FACTS</a:t>
          </a:r>
        </a:p>
      </dsp:txBody>
      <dsp:txXfrm rot="-5400000">
        <a:off x="74429" y="1862389"/>
        <a:ext cx="933793" cy="749151"/>
      </dsp:txXfrm>
    </dsp:sp>
    <dsp:sp modelId="{350E7CFE-0114-422D-9E56-4F562DF593AC}">
      <dsp:nvSpPr>
        <dsp:cNvPr id="0" name=""/>
        <dsp:cNvSpPr/>
      </dsp:nvSpPr>
      <dsp:spPr>
        <a:xfrm rot="5400000">
          <a:off x="5209126" y="-2559366"/>
          <a:ext cx="1076948" cy="89948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700" kern="1200" noProof="0" dirty="0"/>
            <a:t>What do readers need to know about the case in order to be able to work with it?</a:t>
          </a:r>
          <a:endParaRPr lang="de-DE" sz="2700" b="1" kern="1200" dirty="0"/>
        </a:p>
      </dsp:txBody>
      <dsp:txXfrm rot="-5400000">
        <a:off x="1250193" y="1452139"/>
        <a:ext cx="8942242" cy="971804"/>
      </dsp:txXfrm>
    </dsp:sp>
    <dsp:sp modelId="{7DE547FB-C2D5-4381-B39C-C25D7595751A}">
      <dsp:nvSpPr>
        <dsp:cNvPr id="0" name=""/>
        <dsp:cNvSpPr/>
      </dsp:nvSpPr>
      <dsp:spPr>
        <a:xfrm rot="5400000">
          <a:off x="-233892" y="3209202"/>
          <a:ext cx="1593033" cy="976393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 dirty="0"/>
            <a:t>STRUC-TURE</a:t>
          </a:r>
        </a:p>
      </dsp:txBody>
      <dsp:txXfrm rot="-5400000">
        <a:off x="74429" y="3389079"/>
        <a:ext cx="976393" cy="616640"/>
      </dsp:txXfrm>
    </dsp:sp>
    <dsp:sp modelId="{DE8AE953-74DF-46F7-B855-5E9B7476E09C}">
      <dsp:nvSpPr>
        <dsp:cNvPr id="0" name=""/>
        <dsp:cNvSpPr/>
      </dsp:nvSpPr>
      <dsp:spPr>
        <a:xfrm rot="5400000">
          <a:off x="5297202" y="-1196643"/>
          <a:ext cx="1079897" cy="92749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900" kern="1200" noProof="0" dirty="0"/>
            <a:t>How do you structure your case?</a:t>
          </a:r>
        </a:p>
      </dsp:txBody>
      <dsp:txXfrm rot="-5400000">
        <a:off x="1199676" y="2953599"/>
        <a:ext cx="9222234" cy="974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2D35D-FE08-46AB-A453-27076992B9F1}" type="datetimeFigureOut">
              <a:rPr lang="de-DE" smtClean="0"/>
              <a:t>14.07.2019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13E98-0ACD-4A35-B432-E502E49776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86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13E98-0ACD-4A35-B432-E502E49776E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623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13E98-0ACD-4A35-B432-E502E49776EF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876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The </a:t>
            </a: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4 </a:t>
            </a:r>
            <a:r>
              <a:rPr lang="de-DE" dirty="0" err="1"/>
              <a:t>basic</a:t>
            </a:r>
            <a:r>
              <a:rPr lang="de-DE" baseline="0" dirty="0"/>
              <a:t> </a:t>
            </a:r>
            <a:r>
              <a:rPr lang="de-DE" baseline="0" dirty="0" err="1"/>
              <a:t>questions</a:t>
            </a:r>
            <a:r>
              <a:rPr lang="de-DE" baseline="0" dirty="0"/>
              <a:t> will </a:t>
            </a:r>
            <a:r>
              <a:rPr lang="de-DE" baseline="0" dirty="0" err="1"/>
              <a:t>later</a:t>
            </a:r>
            <a:r>
              <a:rPr lang="de-DE" baseline="0" dirty="0"/>
              <a:t> </a:t>
            </a:r>
            <a:r>
              <a:rPr lang="de-DE" baseline="0" dirty="0" err="1"/>
              <a:t>feed</a:t>
            </a:r>
            <a:r>
              <a:rPr lang="de-DE" baseline="0" dirty="0"/>
              <a:t> </a:t>
            </a:r>
            <a:r>
              <a:rPr lang="de-DE" baseline="0" dirty="0" err="1"/>
              <a:t>into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teaching</a:t>
            </a:r>
            <a:r>
              <a:rPr lang="de-DE" baseline="0" dirty="0"/>
              <a:t> </a:t>
            </a:r>
            <a:r>
              <a:rPr lang="de-DE" baseline="0" dirty="0" err="1"/>
              <a:t>note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study</a:t>
            </a:r>
            <a:r>
              <a:rPr lang="de-DE" baseline="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err="1"/>
              <a:t>Students</a:t>
            </a:r>
            <a:r>
              <a:rPr lang="de-DE" baseline="0" dirty="0"/>
              <a:t> </a:t>
            </a:r>
            <a:r>
              <a:rPr lang="de-DE" baseline="0" dirty="0" err="1"/>
              <a:t>need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decide</a:t>
            </a:r>
            <a:r>
              <a:rPr lang="de-DE" baseline="0" dirty="0"/>
              <a:t> </a:t>
            </a:r>
            <a:r>
              <a:rPr lang="de-DE" baseline="0" dirty="0" err="1"/>
              <a:t>from</a:t>
            </a:r>
            <a:r>
              <a:rPr lang="de-DE" baseline="0" dirty="0"/>
              <a:t> </a:t>
            </a:r>
            <a:r>
              <a:rPr lang="de-DE" baseline="0" dirty="0" err="1"/>
              <a:t>whose</a:t>
            </a:r>
            <a:r>
              <a:rPr lang="de-DE" baseline="0" dirty="0"/>
              <a:t> </a:t>
            </a:r>
            <a:r>
              <a:rPr lang="de-DE" baseline="0" dirty="0" err="1"/>
              <a:t>perspective</a:t>
            </a:r>
            <a:r>
              <a:rPr lang="de-DE" baseline="0" dirty="0"/>
              <a:t> </a:t>
            </a:r>
            <a:r>
              <a:rPr lang="de-DE" baseline="0" dirty="0" err="1"/>
              <a:t>they</a:t>
            </a:r>
            <a:r>
              <a:rPr lang="de-DE" baseline="0" dirty="0"/>
              <a:t> </a:t>
            </a:r>
            <a:r>
              <a:rPr lang="de-DE" baseline="0" dirty="0" err="1"/>
              <a:t>tell</a:t>
            </a:r>
            <a:r>
              <a:rPr lang="de-DE" baseline="0" dirty="0"/>
              <a:t> </a:t>
            </a:r>
            <a:r>
              <a:rPr lang="de-DE" baseline="0" dirty="0" err="1"/>
              <a:t>their</a:t>
            </a:r>
            <a:r>
              <a:rPr lang="de-DE" baseline="0" dirty="0"/>
              <a:t> </a:t>
            </a:r>
            <a:r>
              <a:rPr lang="de-DE" baseline="0" dirty="0" err="1"/>
              <a:t>story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when</a:t>
            </a:r>
            <a:r>
              <a:rPr lang="de-DE" baseline="0" dirty="0"/>
              <a:t> </a:t>
            </a:r>
            <a:r>
              <a:rPr lang="de-DE" baseline="0" dirty="0" err="1"/>
              <a:t>their</a:t>
            </a:r>
            <a:r>
              <a:rPr lang="de-DE" baseline="0" dirty="0"/>
              <a:t> </a:t>
            </a:r>
            <a:r>
              <a:rPr lang="de-DE" baseline="0" dirty="0" err="1"/>
              <a:t>story</a:t>
            </a:r>
            <a:r>
              <a:rPr lang="de-DE" baseline="0" dirty="0"/>
              <a:t> </a:t>
            </a:r>
            <a:r>
              <a:rPr lang="de-DE" baseline="0" dirty="0" err="1"/>
              <a:t>starts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ends</a:t>
            </a:r>
            <a:r>
              <a:rPr lang="de-DE" baseline="0" dirty="0"/>
              <a:t> in </a:t>
            </a:r>
            <a:r>
              <a:rPr lang="de-DE" baseline="0" dirty="0" err="1"/>
              <a:t>order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develop</a:t>
            </a:r>
            <a:r>
              <a:rPr lang="de-DE" baseline="0" dirty="0"/>
              <a:t> a </a:t>
            </a:r>
            <a:r>
              <a:rPr lang="de-DE" baseline="0" dirty="0" err="1"/>
              <a:t>story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. A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does</a:t>
            </a:r>
            <a:r>
              <a:rPr lang="de-DE" baseline="0" dirty="0"/>
              <a:t> not </a:t>
            </a:r>
            <a:r>
              <a:rPr lang="de-DE" baseline="0" dirty="0" err="1"/>
              <a:t>tell</a:t>
            </a:r>
            <a:r>
              <a:rPr lang="de-DE" baseline="0" dirty="0"/>
              <a:t> an </a:t>
            </a:r>
            <a:r>
              <a:rPr lang="de-DE" baseline="0" dirty="0" err="1"/>
              <a:t>interesting</a:t>
            </a:r>
            <a:r>
              <a:rPr lang="de-DE" baseline="0" dirty="0"/>
              <a:t> </a:t>
            </a:r>
            <a:r>
              <a:rPr lang="de-DE" baseline="0" dirty="0" err="1"/>
              <a:t>story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</a:t>
            </a:r>
            <a:r>
              <a:rPr lang="de-DE" baseline="0" dirty="0" err="1"/>
              <a:t>very</a:t>
            </a:r>
            <a:r>
              <a:rPr lang="de-DE" baseline="0" dirty="0"/>
              <a:t> </a:t>
            </a:r>
            <a:r>
              <a:rPr lang="de-DE" baseline="0" dirty="0" err="1"/>
              <a:t>unlikely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grab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readers</a:t>
            </a:r>
            <a:r>
              <a:rPr lang="de-DE" baseline="0" dirty="0"/>
              <a:t>‘ </a:t>
            </a:r>
            <a:r>
              <a:rPr lang="de-DE" baseline="0" dirty="0" err="1"/>
              <a:t>attention</a:t>
            </a:r>
            <a:r>
              <a:rPr lang="de-DE" baseline="0" dirty="0"/>
              <a:t>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13E98-0ACD-4A35-B432-E502E49776EF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008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13E98-0ACD-4A35-B432-E502E49776EF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172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Different </a:t>
            </a:r>
            <a:r>
              <a:rPr lang="de-DE" b="1" dirty="0" err="1"/>
              <a:t>types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learning</a:t>
            </a:r>
            <a:r>
              <a:rPr lang="de-DE" b="1" dirty="0"/>
              <a:t> </a:t>
            </a:r>
            <a:r>
              <a:rPr lang="de-DE" b="1" dirty="0" err="1"/>
              <a:t>objectives</a:t>
            </a:r>
            <a:r>
              <a:rPr lang="de-DE" b="1" dirty="0"/>
              <a:t>: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Skills-</a:t>
            </a:r>
            <a:r>
              <a:rPr lang="de-DE" dirty="0" err="1">
                <a:sym typeface="Wingdings" panose="05000000000000000000" pitchFamily="2" charset="2"/>
              </a:rPr>
              <a:t>related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learning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objectives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define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which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practical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skills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students</a:t>
            </a:r>
            <a:r>
              <a:rPr lang="de-DE" dirty="0">
                <a:sym typeface="Wingdings" panose="05000000000000000000" pitchFamily="2" charset="2"/>
              </a:rPr>
              <a:t> will </a:t>
            </a:r>
            <a:r>
              <a:rPr lang="de-DE" dirty="0" err="1">
                <a:sym typeface="Wingdings" panose="05000000000000000000" pitchFamily="2" charset="2"/>
              </a:rPr>
              <a:t>acquire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working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with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the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case</a:t>
            </a:r>
            <a:r>
              <a:rPr lang="de-DE" dirty="0">
                <a:sym typeface="Wingdings" panose="05000000000000000000" pitchFamily="2" charset="2"/>
              </a:rPr>
              <a:t>.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instance</a:t>
            </a:r>
            <a:r>
              <a:rPr lang="de-DE" dirty="0">
                <a:sym typeface="Wingdings" panose="05000000000000000000" pitchFamily="2" charset="2"/>
              </a:rPr>
              <a:t>, </a:t>
            </a:r>
            <a:r>
              <a:rPr lang="de-DE" dirty="0" err="1">
                <a:sym typeface="Wingdings" panose="05000000000000000000" pitchFamily="2" charset="2"/>
              </a:rPr>
              <a:t>students</a:t>
            </a:r>
            <a:r>
              <a:rPr lang="de-DE" dirty="0">
                <a:sym typeface="Wingdings" panose="05000000000000000000" pitchFamily="2" charset="2"/>
              </a:rPr>
              <a:t> will </a:t>
            </a:r>
            <a:r>
              <a:rPr lang="de-DE" dirty="0" err="1">
                <a:sym typeface="Wingdings" panose="05000000000000000000" pitchFamily="2" charset="2"/>
              </a:rPr>
              <a:t>foster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their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analytical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skills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by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analysing</a:t>
            </a:r>
            <a:r>
              <a:rPr lang="de-DE" baseline="0" dirty="0">
                <a:sym typeface="Wingdings" panose="05000000000000000000" pitchFamily="2" charset="2"/>
              </a:rPr>
              <a:t> a </a:t>
            </a:r>
            <a:r>
              <a:rPr lang="de-DE" baseline="0" dirty="0" err="1">
                <a:sym typeface="Wingdings" panose="05000000000000000000" pitchFamily="2" charset="2"/>
              </a:rPr>
              <a:t>complex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business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case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or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they</a:t>
            </a:r>
            <a:r>
              <a:rPr lang="de-DE" baseline="0" dirty="0">
                <a:sym typeface="Wingdings" panose="05000000000000000000" pitchFamily="2" charset="2"/>
              </a:rPr>
              <a:t> will </a:t>
            </a:r>
            <a:r>
              <a:rPr lang="de-DE" baseline="0" dirty="0" err="1">
                <a:sym typeface="Wingdings" panose="05000000000000000000" pitchFamily="2" charset="2"/>
              </a:rPr>
              <a:t>train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their</a:t>
            </a:r>
            <a:r>
              <a:rPr lang="de-DE" baseline="0" dirty="0">
                <a:sym typeface="Wingdings" panose="05000000000000000000" pitchFamily="2" charset="2"/>
              </a:rPr>
              <a:t> problem-</a:t>
            </a:r>
            <a:r>
              <a:rPr lang="de-DE" baseline="0" dirty="0" err="1">
                <a:sym typeface="Wingdings" panose="05000000000000000000" pitchFamily="2" charset="2"/>
              </a:rPr>
              <a:t>solving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skills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by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finding</a:t>
            </a:r>
            <a:r>
              <a:rPr lang="de-DE" baseline="0" dirty="0">
                <a:sym typeface="Wingdings" panose="05000000000000000000" pitchFamily="2" charset="2"/>
              </a:rPr>
              <a:t> a </a:t>
            </a:r>
            <a:r>
              <a:rPr lang="de-DE" baseline="0" dirty="0" err="1">
                <a:sym typeface="Wingdings" panose="05000000000000000000" pitchFamily="2" charset="2"/>
              </a:rPr>
              <a:t>solution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or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developing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recommendations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for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company</a:t>
            </a:r>
            <a:r>
              <a:rPr lang="de-DE" baseline="0" dirty="0">
                <a:sym typeface="Wingdings" panose="05000000000000000000" pitchFamily="2" charset="2"/>
              </a:rPr>
              <a:t> X.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baseline="0" dirty="0" err="1">
                <a:sym typeface="Wingdings" panose="05000000000000000000" pitchFamily="2" charset="2"/>
              </a:rPr>
              <a:t>Activity-related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learning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objectives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state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which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activities</a:t>
            </a:r>
            <a:r>
              <a:rPr lang="de-DE" baseline="0" dirty="0">
                <a:sym typeface="Wingdings" panose="05000000000000000000" pitchFamily="2" charset="2"/>
              </a:rPr>
              <a:t>, </a:t>
            </a:r>
            <a:r>
              <a:rPr lang="de-DE" baseline="0" dirty="0" err="1">
                <a:sym typeface="Wingdings" panose="05000000000000000000" pitchFamily="2" charset="2"/>
              </a:rPr>
              <a:t>mehtods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or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tools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students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learn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to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apply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by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solving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the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case</a:t>
            </a:r>
            <a:r>
              <a:rPr lang="de-DE" baseline="0" dirty="0">
                <a:sym typeface="Wingdings" panose="05000000000000000000" pitchFamily="2" charset="2"/>
              </a:rPr>
              <a:t>. </a:t>
            </a:r>
            <a:r>
              <a:rPr lang="de-DE" baseline="0" dirty="0" err="1">
                <a:sym typeface="Wingdings" panose="05000000000000000000" pitchFamily="2" charset="2"/>
              </a:rPr>
              <a:t>For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instance</a:t>
            </a:r>
            <a:r>
              <a:rPr lang="de-DE" baseline="0" dirty="0">
                <a:sym typeface="Wingdings" panose="05000000000000000000" pitchFamily="2" charset="2"/>
              </a:rPr>
              <a:t>, </a:t>
            </a:r>
            <a:r>
              <a:rPr lang="de-DE" baseline="0" dirty="0" err="1">
                <a:sym typeface="Wingdings" panose="05000000000000000000" pitchFamily="2" charset="2"/>
              </a:rPr>
              <a:t>students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know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what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the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components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of</a:t>
            </a:r>
            <a:r>
              <a:rPr lang="de-DE" baseline="0" dirty="0">
                <a:sym typeface="Wingdings" panose="05000000000000000000" pitchFamily="2" charset="2"/>
              </a:rPr>
              <a:t> a </a:t>
            </a:r>
            <a:r>
              <a:rPr lang="de-DE" baseline="0" dirty="0" err="1">
                <a:sym typeface="Wingdings" panose="05000000000000000000" pitchFamily="2" charset="2"/>
              </a:rPr>
              <a:t>market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entry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strategy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are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by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developing</a:t>
            </a:r>
            <a:r>
              <a:rPr lang="de-DE" baseline="0" dirty="0">
                <a:sym typeface="Wingdings" panose="05000000000000000000" pitchFamily="2" charset="2"/>
              </a:rPr>
              <a:t> a </a:t>
            </a:r>
            <a:r>
              <a:rPr lang="de-DE" baseline="0" dirty="0" err="1">
                <a:sym typeface="Wingdings" panose="05000000000000000000" pitchFamily="2" charset="2"/>
              </a:rPr>
              <a:t>market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entry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strategy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for</a:t>
            </a:r>
            <a:r>
              <a:rPr lang="de-DE" baseline="0" dirty="0">
                <a:sym typeface="Wingdings" panose="05000000000000000000" pitchFamily="2" charset="2"/>
              </a:rPr>
              <a:t> an SME in </a:t>
            </a:r>
            <a:r>
              <a:rPr lang="de-DE" baseline="0" dirty="0" err="1">
                <a:sym typeface="Wingdings" panose="05000000000000000000" pitchFamily="2" charset="2"/>
              </a:rPr>
              <a:t>the</a:t>
            </a:r>
            <a:r>
              <a:rPr lang="de-DE" baseline="0" dirty="0">
                <a:sym typeface="Wingdings" panose="05000000000000000000" pitchFamily="2" charset="2"/>
              </a:rPr>
              <a:t> XX </a:t>
            </a:r>
            <a:r>
              <a:rPr lang="de-DE" baseline="0" dirty="0" err="1">
                <a:sym typeface="Wingdings" panose="05000000000000000000" pitchFamily="2" charset="2"/>
              </a:rPr>
              <a:t>sector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that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seeks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to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enter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the</a:t>
            </a:r>
            <a:r>
              <a:rPr lang="de-DE" baseline="0" dirty="0">
                <a:sym typeface="Wingdings" panose="05000000000000000000" pitchFamily="2" charset="2"/>
              </a:rPr>
              <a:t> XX </a:t>
            </a:r>
            <a:r>
              <a:rPr lang="de-DE" baseline="0" dirty="0" err="1">
                <a:sym typeface="Wingdings" panose="05000000000000000000" pitchFamily="2" charset="2"/>
              </a:rPr>
              <a:t>market</a:t>
            </a:r>
            <a:r>
              <a:rPr lang="de-DE" baseline="0" dirty="0">
                <a:sym typeface="Wingdings" panose="05000000000000000000" pitchFamily="2" charset="2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DE" baseline="0" dirty="0">
                <a:sym typeface="Wingdings" panose="05000000000000000000" pitchFamily="2" charset="2"/>
              </a:rPr>
              <a:t>Knowledge-</a:t>
            </a:r>
            <a:r>
              <a:rPr lang="de-DE" baseline="0" dirty="0" err="1">
                <a:sym typeface="Wingdings" panose="05000000000000000000" pitchFamily="2" charset="2"/>
              </a:rPr>
              <a:t>related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learning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objectives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refer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to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specific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knowledge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students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acquire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by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working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the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case</a:t>
            </a:r>
            <a:r>
              <a:rPr lang="de-DE" baseline="0" dirty="0">
                <a:sym typeface="Wingdings" panose="05000000000000000000" pitchFamily="2" charset="2"/>
              </a:rPr>
              <a:t>. </a:t>
            </a:r>
            <a:r>
              <a:rPr lang="de-DE" baseline="0" dirty="0" err="1">
                <a:sym typeface="Wingdings" panose="05000000000000000000" pitchFamily="2" charset="2"/>
              </a:rPr>
              <a:t>For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instance</a:t>
            </a:r>
            <a:r>
              <a:rPr lang="de-DE" baseline="0" dirty="0">
                <a:sym typeface="Wingdings" panose="05000000000000000000" pitchFamily="2" charset="2"/>
              </a:rPr>
              <a:t>, </a:t>
            </a:r>
            <a:r>
              <a:rPr lang="de-DE" baseline="0" dirty="0" err="1">
                <a:sym typeface="Wingdings" panose="05000000000000000000" pitchFamily="2" charset="2"/>
              </a:rPr>
              <a:t>students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gain</a:t>
            </a:r>
            <a:r>
              <a:rPr lang="de-DE" baseline="0" dirty="0">
                <a:sym typeface="Wingdings" panose="05000000000000000000" pitchFamily="2" charset="2"/>
              </a:rPr>
              <a:t> a </a:t>
            </a:r>
            <a:r>
              <a:rPr lang="de-DE" baseline="0" dirty="0" err="1">
                <a:sym typeface="Wingdings" panose="05000000000000000000" pitchFamily="2" charset="2"/>
              </a:rPr>
              <a:t>good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understanding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of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the</a:t>
            </a:r>
            <a:r>
              <a:rPr lang="de-DE" baseline="0" dirty="0">
                <a:sym typeface="Wingdings" panose="05000000000000000000" pitchFamily="2" charset="2"/>
              </a:rPr>
              <a:t> European </a:t>
            </a:r>
            <a:r>
              <a:rPr lang="de-DE" baseline="0" dirty="0" err="1">
                <a:sym typeface="Wingdings" panose="05000000000000000000" pitchFamily="2" charset="2"/>
              </a:rPr>
              <a:t>railway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sector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by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conducting</a:t>
            </a:r>
            <a:r>
              <a:rPr lang="de-DE" baseline="0" dirty="0">
                <a:sym typeface="Wingdings" panose="05000000000000000000" pitchFamily="2" charset="2"/>
              </a:rPr>
              <a:t> in-</a:t>
            </a:r>
            <a:r>
              <a:rPr lang="de-DE" baseline="0" dirty="0" err="1">
                <a:sym typeface="Wingdings" panose="05000000000000000000" pitchFamily="2" charset="2"/>
              </a:rPr>
              <a:t>depth</a:t>
            </a:r>
            <a:r>
              <a:rPr lang="de-DE" baseline="0" dirty="0">
                <a:sym typeface="Wingdings" panose="05000000000000000000" pitchFamily="2" charset="2"/>
              </a:rPr>
              <a:t> </a:t>
            </a:r>
            <a:r>
              <a:rPr lang="de-DE" baseline="0" dirty="0" err="1">
                <a:sym typeface="Wingdings" panose="05000000000000000000" pitchFamily="2" charset="2"/>
              </a:rPr>
              <a:t>research</a:t>
            </a:r>
            <a:r>
              <a:rPr lang="de-DE" baseline="0" dirty="0">
                <a:sym typeface="Wingdings" panose="05000000000000000000" pitchFamily="2" charset="2"/>
              </a:rPr>
              <a:t> on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13E98-0ACD-4A35-B432-E502E49776EF}" type="slidenum">
              <a:rPr lang="de-DE" smtClean="0"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57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has worked with case studies before? In which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course?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Which problems/issues did these cases tackle?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How were the cases structured?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What were your tasks?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Did you enjoy working on a case study? If yes, why? If no, why?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13E98-0ACD-4A35-B432-E502E49776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674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The</a:t>
            </a:r>
            <a:r>
              <a:rPr lang="de-DE" b="1" baseline="0" dirty="0"/>
              <a:t> </a:t>
            </a:r>
            <a:r>
              <a:rPr lang="de-DE" b="1" baseline="0" dirty="0" err="1"/>
              <a:t>aims</a:t>
            </a:r>
            <a:r>
              <a:rPr lang="de-DE" b="1" baseline="0" dirty="0"/>
              <a:t> </a:t>
            </a:r>
            <a:r>
              <a:rPr lang="de-DE" b="1" baseline="0" dirty="0" err="1"/>
              <a:t>of</a:t>
            </a:r>
            <a:r>
              <a:rPr lang="de-DE" b="1" baseline="0" dirty="0"/>
              <a:t> </a:t>
            </a:r>
            <a:r>
              <a:rPr lang="de-DE" b="1" baseline="0" dirty="0" err="1"/>
              <a:t>the</a:t>
            </a:r>
            <a:r>
              <a:rPr lang="de-DE" b="1" baseline="0" dirty="0"/>
              <a:t> </a:t>
            </a:r>
            <a:r>
              <a:rPr lang="de-DE" b="1" baseline="0" dirty="0" err="1"/>
              <a:t>lecture</a:t>
            </a:r>
            <a:r>
              <a:rPr lang="de-DE" b="1" baseline="0" dirty="0"/>
              <a:t> </a:t>
            </a:r>
            <a:r>
              <a:rPr lang="de-DE" b="1" baseline="0" dirty="0" err="1"/>
              <a:t>are</a:t>
            </a:r>
            <a:r>
              <a:rPr lang="de-DE" b="1" baseline="0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err="1"/>
              <a:t>Stundents</a:t>
            </a:r>
            <a:r>
              <a:rPr lang="de-DE" baseline="0" dirty="0"/>
              <a:t> </a:t>
            </a:r>
            <a:r>
              <a:rPr lang="de-DE" baseline="0" dirty="0" err="1"/>
              <a:t>understand</a:t>
            </a:r>
            <a:r>
              <a:rPr lang="de-DE" baseline="0" dirty="0"/>
              <a:t> </a:t>
            </a:r>
            <a:r>
              <a:rPr lang="de-DE" baseline="0" dirty="0" err="1"/>
              <a:t>what</a:t>
            </a:r>
            <a:r>
              <a:rPr lang="de-DE" baseline="0" dirty="0"/>
              <a:t> a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study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why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makes</a:t>
            </a:r>
            <a:r>
              <a:rPr lang="de-DE" baseline="0" dirty="0"/>
              <a:t> sense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write</a:t>
            </a:r>
            <a:r>
              <a:rPr lang="de-DE" baseline="0" dirty="0"/>
              <a:t> </a:t>
            </a:r>
            <a:r>
              <a:rPr lang="de-DE" baseline="0" dirty="0" err="1"/>
              <a:t>one</a:t>
            </a:r>
            <a:r>
              <a:rPr lang="de-DE" baseline="0" dirty="0"/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get to know the basic characteristics and types of case studies as well as the different components of case studies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err="1"/>
              <a:t>Students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quality</a:t>
            </a:r>
            <a:r>
              <a:rPr lang="de-DE" dirty="0"/>
              <a:t> </a:t>
            </a:r>
            <a:r>
              <a:rPr lang="de-DE" dirty="0" err="1"/>
              <a:t>criteria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studies</a:t>
            </a:r>
            <a:r>
              <a:rPr lang="de-DE" baseline="0" dirty="0"/>
              <a:t> </a:t>
            </a:r>
            <a:r>
              <a:rPr lang="de-DE" baseline="0" dirty="0" err="1"/>
              <a:t>are</a:t>
            </a:r>
            <a:r>
              <a:rPr lang="de-DE" baseline="0" dirty="0"/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train their (creative) writing skills by developing a story line for their case study and writing the introduction of their case.</a:t>
            </a:r>
            <a:endParaRPr lang="de-DE" baseline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aseline="0" dirty="0" err="1"/>
              <a:t>Students</a:t>
            </a:r>
            <a:r>
              <a:rPr lang="de-DE" baseline="0" dirty="0"/>
              <a:t> </a:t>
            </a:r>
            <a:r>
              <a:rPr lang="de-DE" baseline="0" dirty="0" err="1"/>
              <a:t>apply</a:t>
            </a:r>
            <a:r>
              <a:rPr lang="de-DE" baseline="0" dirty="0"/>
              <a:t> </a:t>
            </a:r>
            <a:r>
              <a:rPr lang="de-DE" baseline="0" dirty="0" err="1"/>
              <a:t>theoretical</a:t>
            </a:r>
            <a:r>
              <a:rPr lang="de-DE" baseline="0" dirty="0"/>
              <a:t> </a:t>
            </a:r>
            <a:r>
              <a:rPr lang="de-DE" baseline="0" dirty="0" err="1"/>
              <a:t>tools</a:t>
            </a:r>
            <a:r>
              <a:rPr lang="de-DE" baseline="0" dirty="0"/>
              <a:t>, e.g. </a:t>
            </a:r>
            <a:r>
              <a:rPr lang="de-DE" baseline="0" dirty="0" err="1"/>
              <a:t>Porter‘s</a:t>
            </a:r>
            <a:r>
              <a:rPr lang="de-DE" baseline="0" dirty="0"/>
              <a:t> </a:t>
            </a:r>
            <a:r>
              <a:rPr lang="de-DE" baseline="0" dirty="0" err="1"/>
              <a:t>five</a:t>
            </a:r>
            <a:r>
              <a:rPr lang="de-DE" baseline="0" dirty="0"/>
              <a:t> </a:t>
            </a:r>
            <a:r>
              <a:rPr lang="de-DE" baseline="0" dirty="0" err="1"/>
              <a:t>forces</a:t>
            </a:r>
            <a:r>
              <a:rPr lang="de-DE" baseline="0" dirty="0"/>
              <a:t>, SWOT </a:t>
            </a:r>
            <a:r>
              <a:rPr lang="de-DE" baseline="0" dirty="0" err="1"/>
              <a:t>analysis</a:t>
            </a:r>
            <a:r>
              <a:rPr lang="de-DE" baseline="0" dirty="0"/>
              <a:t>, </a:t>
            </a:r>
            <a:r>
              <a:rPr lang="de-DE" baseline="0" dirty="0" err="1"/>
              <a:t>while</a:t>
            </a:r>
            <a:r>
              <a:rPr lang="de-DE" baseline="0" dirty="0"/>
              <a:t> </a:t>
            </a:r>
            <a:r>
              <a:rPr lang="de-DE" baseline="0" dirty="0" err="1"/>
              <a:t>working</a:t>
            </a:r>
            <a:r>
              <a:rPr lang="de-DE" baseline="0" dirty="0"/>
              <a:t> on </a:t>
            </a:r>
            <a:r>
              <a:rPr lang="de-DE" baseline="0" dirty="0" err="1"/>
              <a:t>their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study</a:t>
            </a:r>
            <a:r>
              <a:rPr lang="de-DE" baseline="0" dirty="0"/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are able to break down the process of writing their case study into several specific tasks and to develop a plan for completing their case study</a:t>
            </a: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13E98-0ACD-4A35-B432-E502E49776E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984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13E98-0ACD-4A35-B432-E502E49776E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318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noProof="0" dirty="0"/>
              <a:t>Give</a:t>
            </a:r>
            <a:r>
              <a:rPr lang="en-GB" baseline="0" noProof="0" dirty="0"/>
              <a:t> some examples of case studies and their story lines and central business problems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noProof="0" dirty="0"/>
              <a:t>Explain how the reader takes on the role of a participant: Students become problem solvers and consultants by providing support to the decision-maker(s) in the case study, e.g. the company manager. They become involved in the case they have to solve.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noProof="0" dirty="0"/>
              <a:t>Compare a case study to a research article: A research article presents a specific research question and provides answers to this question based on an analysis of evidence/data. A case study presents a specific business problem or management situation and in some cases some open questions but it does not give an answer to these questions or a solution to the problem. To raise the readers‘ interest, case studies do not use a scientific style of writing but tell an open-ended story with a good narrative and interesting characters. Your story might even want to spark the emotional side of the readers’ brain.</a:t>
            </a:r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13E98-0ACD-4A35-B432-E502E49776E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913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13E98-0ACD-4A35-B432-E502E49776EF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318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13E98-0ACD-4A35-B432-E502E49776EF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318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Overall </a:t>
            </a:r>
            <a:r>
              <a:rPr lang="de-DE" b="1" dirty="0" err="1"/>
              <a:t>subject</a:t>
            </a:r>
            <a:r>
              <a:rPr lang="de-DE" b="1" dirty="0"/>
              <a:t>:</a:t>
            </a:r>
          </a:p>
          <a:p>
            <a:r>
              <a:rPr lang="de-DE" dirty="0" err="1"/>
              <a:t>Students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clear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overall</a:t>
            </a:r>
            <a:r>
              <a:rPr lang="de-DE" dirty="0"/>
              <a:t> </a:t>
            </a:r>
            <a:r>
              <a:rPr lang="de-DE" dirty="0" err="1"/>
              <a:t>subject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.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developing</a:t>
            </a:r>
            <a:r>
              <a:rPr lang="de-DE" dirty="0"/>
              <a:t> a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entry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?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doing</a:t>
            </a:r>
            <a:r>
              <a:rPr lang="de-DE" dirty="0"/>
              <a:t> an internal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 out </a:t>
            </a:r>
            <a:r>
              <a:rPr lang="de-DE" dirty="0" err="1"/>
              <a:t>whether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resources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internationalise</a:t>
            </a:r>
            <a:r>
              <a:rPr lang="de-DE" baseline="0" dirty="0"/>
              <a:t>?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about</a:t>
            </a:r>
            <a:r>
              <a:rPr lang="de-DE" baseline="0" dirty="0"/>
              <a:t> </a:t>
            </a:r>
            <a:r>
              <a:rPr lang="de-DE" baseline="0" dirty="0" err="1"/>
              <a:t>market</a:t>
            </a:r>
            <a:r>
              <a:rPr lang="de-DE" baseline="0" dirty="0"/>
              <a:t> </a:t>
            </a:r>
            <a:r>
              <a:rPr lang="de-DE" baseline="0" dirty="0" err="1"/>
              <a:t>research</a:t>
            </a:r>
            <a:r>
              <a:rPr lang="de-DE" baseline="0" dirty="0"/>
              <a:t>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developing</a:t>
            </a:r>
            <a:r>
              <a:rPr lang="de-DE" baseline="0" dirty="0"/>
              <a:t> a </a:t>
            </a:r>
            <a:r>
              <a:rPr lang="de-DE" baseline="0" dirty="0" err="1"/>
              <a:t>marekting</a:t>
            </a:r>
            <a:r>
              <a:rPr lang="de-DE" baseline="0" dirty="0"/>
              <a:t> </a:t>
            </a:r>
            <a:r>
              <a:rPr lang="de-DE" baseline="0" dirty="0" err="1"/>
              <a:t>strategy</a:t>
            </a:r>
            <a:r>
              <a:rPr lang="de-DE" baseline="0" dirty="0"/>
              <a:t>? </a:t>
            </a:r>
            <a:r>
              <a:rPr lang="de-DE" baseline="0" dirty="0" err="1"/>
              <a:t>Sometimes</a:t>
            </a:r>
            <a:r>
              <a:rPr lang="de-DE" baseline="0" dirty="0"/>
              <a:t> </a:t>
            </a:r>
            <a:r>
              <a:rPr lang="de-DE" baseline="0" dirty="0" err="1"/>
              <a:t>students</a:t>
            </a:r>
            <a:r>
              <a:rPr lang="de-DE" baseline="0" dirty="0"/>
              <a:t> find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difficult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focus</a:t>
            </a:r>
            <a:r>
              <a:rPr lang="de-DE" baseline="0" dirty="0"/>
              <a:t> on a </a:t>
            </a:r>
            <a:r>
              <a:rPr lang="de-DE" baseline="0" dirty="0" err="1"/>
              <a:t>specific</a:t>
            </a:r>
            <a:r>
              <a:rPr lang="de-DE" baseline="0" dirty="0"/>
              <a:t> </a:t>
            </a:r>
            <a:r>
              <a:rPr lang="de-DE" baseline="0" dirty="0" err="1"/>
              <a:t>subject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try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include</a:t>
            </a:r>
            <a:r>
              <a:rPr lang="de-DE" baseline="0" dirty="0"/>
              <a:t> </a:t>
            </a:r>
            <a:r>
              <a:rPr lang="de-DE" baseline="0" dirty="0" err="1"/>
              <a:t>several</a:t>
            </a:r>
            <a:r>
              <a:rPr lang="de-DE" baseline="0" dirty="0"/>
              <a:t> </a:t>
            </a:r>
            <a:r>
              <a:rPr lang="de-DE" baseline="0" dirty="0" err="1"/>
              <a:t>subjects</a:t>
            </a:r>
            <a:r>
              <a:rPr lang="de-DE" baseline="0" dirty="0"/>
              <a:t> in </a:t>
            </a:r>
            <a:r>
              <a:rPr lang="de-DE" baseline="0" dirty="0" err="1"/>
              <a:t>their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studies</a:t>
            </a:r>
            <a:r>
              <a:rPr lang="de-DE" baseline="0" dirty="0"/>
              <a:t>. Writing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study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developing</a:t>
            </a:r>
            <a:r>
              <a:rPr lang="de-DE" baseline="0" dirty="0"/>
              <a:t> a </a:t>
            </a:r>
            <a:r>
              <a:rPr lang="de-DE" baseline="0" dirty="0" err="1"/>
              <a:t>clear</a:t>
            </a:r>
            <a:r>
              <a:rPr lang="de-DE" baseline="0" dirty="0"/>
              <a:t> </a:t>
            </a:r>
            <a:r>
              <a:rPr lang="de-DE" baseline="0" dirty="0" err="1"/>
              <a:t>storyline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structure</a:t>
            </a:r>
            <a:r>
              <a:rPr lang="de-DE" baseline="0" dirty="0"/>
              <a:t> </a:t>
            </a:r>
            <a:r>
              <a:rPr lang="de-DE" baseline="0" dirty="0" err="1"/>
              <a:t>then</a:t>
            </a:r>
            <a:r>
              <a:rPr lang="de-DE" baseline="0" dirty="0"/>
              <a:t> </a:t>
            </a:r>
            <a:r>
              <a:rPr lang="de-DE" baseline="0" dirty="0" err="1"/>
              <a:t>becomes</a:t>
            </a:r>
            <a:r>
              <a:rPr lang="de-DE" baseline="0" dirty="0"/>
              <a:t>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difficult</a:t>
            </a:r>
            <a:r>
              <a:rPr lang="de-DE" baseline="0" dirty="0"/>
              <a:t>. </a:t>
            </a:r>
            <a:r>
              <a:rPr lang="de-DE" baseline="0" dirty="0" err="1"/>
              <a:t>While</a:t>
            </a:r>
            <a:r>
              <a:rPr lang="de-DE" baseline="0" dirty="0"/>
              <a:t> </a:t>
            </a:r>
            <a:r>
              <a:rPr lang="de-DE" baseline="0" dirty="0" err="1"/>
              <a:t>student</a:t>
            </a:r>
            <a:r>
              <a:rPr lang="de-DE" baseline="0" dirty="0"/>
              <a:t> </a:t>
            </a:r>
            <a:r>
              <a:rPr lang="de-DE" baseline="0" dirty="0" err="1"/>
              <a:t>usually</a:t>
            </a:r>
            <a:r>
              <a:rPr lang="de-DE" baseline="0" dirty="0"/>
              <a:t> </a:t>
            </a:r>
            <a:r>
              <a:rPr lang="de-DE" baseline="0" dirty="0" err="1"/>
              <a:t>have</a:t>
            </a:r>
            <a:r>
              <a:rPr lang="de-DE" baseline="0" dirty="0"/>
              <a:t> </a:t>
            </a:r>
            <a:r>
              <a:rPr lang="de-DE" baseline="0" dirty="0" err="1"/>
              <a:t>worked</a:t>
            </a:r>
            <a:r>
              <a:rPr lang="de-DE" baseline="0" dirty="0"/>
              <a:t> </a:t>
            </a:r>
            <a:r>
              <a:rPr lang="de-DE" baseline="0" dirty="0" err="1"/>
              <a:t>with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studies</a:t>
            </a:r>
            <a:r>
              <a:rPr lang="de-DE" baseline="0" dirty="0"/>
              <a:t> </a:t>
            </a:r>
            <a:r>
              <a:rPr lang="de-DE" baseline="0" dirty="0" err="1"/>
              <a:t>before</a:t>
            </a:r>
            <a:r>
              <a:rPr lang="de-DE" baseline="0" dirty="0"/>
              <a:t>, </a:t>
            </a:r>
            <a:r>
              <a:rPr lang="de-DE" baseline="0" dirty="0" err="1"/>
              <a:t>they</a:t>
            </a:r>
            <a:r>
              <a:rPr lang="de-DE" baseline="0" dirty="0"/>
              <a:t> </a:t>
            </a:r>
            <a:r>
              <a:rPr lang="de-DE" baseline="0" dirty="0" err="1"/>
              <a:t>rarely</a:t>
            </a:r>
            <a:r>
              <a:rPr lang="de-DE" baseline="0" dirty="0"/>
              <a:t> </a:t>
            </a:r>
            <a:r>
              <a:rPr lang="de-DE" baseline="0" dirty="0" err="1"/>
              <a:t>have</a:t>
            </a:r>
            <a:r>
              <a:rPr lang="de-DE" baseline="0" dirty="0"/>
              <a:t> </a:t>
            </a:r>
            <a:r>
              <a:rPr lang="de-DE" baseline="0" dirty="0" err="1"/>
              <a:t>experience</a:t>
            </a:r>
            <a:r>
              <a:rPr lang="de-DE" baseline="0" dirty="0"/>
              <a:t> in </a:t>
            </a:r>
            <a:r>
              <a:rPr lang="de-DE" baseline="0" dirty="0" err="1"/>
              <a:t>writing</a:t>
            </a:r>
            <a:r>
              <a:rPr lang="de-DE" baseline="0" dirty="0"/>
              <a:t> a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study</a:t>
            </a:r>
            <a:r>
              <a:rPr lang="de-DE" baseline="0" dirty="0"/>
              <a:t> </a:t>
            </a:r>
            <a:r>
              <a:rPr lang="de-DE" baseline="0" dirty="0" err="1"/>
              <a:t>themselves</a:t>
            </a:r>
            <a:r>
              <a:rPr lang="de-DE" baseline="0" dirty="0"/>
              <a:t>.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therefore</a:t>
            </a:r>
            <a:r>
              <a:rPr lang="de-DE" baseline="0" dirty="0"/>
              <a:t> </a:t>
            </a:r>
            <a:r>
              <a:rPr lang="de-DE" baseline="0" dirty="0" err="1"/>
              <a:t>makes</a:t>
            </a:r>
            <a:r>
              <a:rPr lang="de-DE" baseline="0" dirty="0"/>
              <a:t> sense </a:t>
            </a:r>
            <a:r>
              <a:rPr lang="de-DE" baseline="0" dirty="0" err="1"/>
              <a:t>to</a:t>
            </a:r>
            <a:r>
              <a:rPr lang="de-DE" baseline="0" dirty="0"/>
              <a:t> ‚</a:t>
            </a:r>
            <a:r>
              <a:rPr lang="de-DE" baseline="0" dirty="0" err="1"/>
              <a:t>keep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simple‘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start</a:t>
            </a:r>
            <a:r>
              <a:rPr lang="de-DE" baseline="0" dirty="0"/>
              <a:t> </a:t>
            </a:r>
            <a:r>
              <a:rPr lang="de-DE" baseline="0" dirty="0" err="1"/>
              <a:t>with</a:t>
            </a:r>
            <a:r>
              <a:rPr lang="de-DE" baseline="0" dirty="0"/>
              <a:t> </a:t>
            </a:r>
            <a:r>
              <a:rPr lang="de-DE" baseline="0" dirty="0" err="1"/>
              <a:t>writing</a:t>
            </a:r>
            <a:r>
              <a:rPr lang="de-DE" baseline="0" dirty="0"/>
              <a:t> a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study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focuses</a:t>
            </a:r>
            <a:r>
              <a:rPr lang="de-DE" baseline="0" dirty="0"/>
              <a:t> on </a:t>
            </a:r>
            <a:r>
              <a:rPr lang="de-DE" baseline="0" dirty="0" err="1"/>
              <a:t>one</a:t>
            </a:r>
            <a:r>
              <a:rPr lang="de-DE" baseline="0" dirty="0"/>
              <a:t> </a:t>
            </a:r>
            <a:r>
              <a:rPr lang="de-DE" baseline="0" dirty="0" err="1"/>
              <a:t>specific</a:t>
            </a:r>
            <a:r>
              <a:rPr lang="de-DE" baseline="0" dirty="0"/>
              <a:t> </a:t>
            </a:r>
            <a:r>
              <a:rPr lang="de-DE" baseline="0" dirty="0" err="1"/>
              <a:t>subject</a:t>
            </a:r>
            <a:r>
              <a:rPr lang="de-DE" baseline="0" dirty="0"/>
              <a:t>. </a:t>
            </a:r>
          </a:p>
          <a:p>
            <a:endParaRPr lang="de-DE" dirty="0"/>
          </a:p>
          <a:p>
            <a:r>
              <a:rPr lang="de-DE" b="1" dirty="0" err="1"/>
              <a:t>Theoretical</a:t>
            </a:r>
            <a:r>
              <a:rPr lang="de-DE" b="1" dirty="0"/>
              <a:t> Tools:</a:t>
            </a:r>
          </a:p>
          <a:p>
            <a:r>
              <a:rPr lang="de-DE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</a:t>
            </a:r>
            <a:r>
              <a:rPr lang="de-DE" baseline="0" dirty="0" err="1"/>
              <a:t>important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students</a:t>
            </a:r>
            <a:r>
              <a:rPr lang="de-DE" baseline="0" dirty="0"/>
              <a:t> </a:t>
            </a:r>
            <a:r>
              <a:rPr lang="de-DE" baseline="0" dirty="0" err="1"/>
              <a:t>draw</a:t>
            </a:r>
            <a:r>
              <a:rPr lang="de-DE" baseline="0" dirty="0"/>
              <a:t> on </a:t>
            </a:r>
            <a:r>
              <a:rPr lang="de-DE" baseline="0" dirty="0" err="1"/>
              <a:t>theoretical</a:t>
            </a:r>
            <a:r>
              <a:rPr lang="de-DE" baseline="0" dirty="0"/>
              <a:t> </a:t>
            </a:r>
            <a:r>
              <a:rPr lang="de-DE" baseline="0" dirty="0" err="1"/>
              <a:t>tools</a:t>
            </a:r>
            <a:r>
              <a:rPr lang="de-DE" baseline="0" dirty="0"/>
              <a:t> </a:t>
            </a:r>
            <a:r>
              <a:rPr lang="de-DE" baseline="0" dirty="0" err="1"/>
              <a:t>when</a:t>
            </a:r>
            <a:r>
              <a:rPr lang="de-DE" baseline="0" dirty="0"/>
              <a:t> </a:t>
            </a:r>
            <a:r>
              <a:rPr lang="de-DE" baseline="0" dirty="0" err="1"/>
              <a:t>writing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actual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solution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teaching</a:t>
            </a:r>
            <a:r>
              <a:rPr lang="de-DE" baseline="0" dirty="0"/>
              <a:t> </a:t>
            </a:r>
            <a:r>
              <a:rPr lang="de-DE" baseline="0" dirty="0" err="1"/>
              <a:t>note</a:t>
            </a:r>
            <a:r>
              <a:rPr lang="de-DE" baseline="0" dirty="0"/>
              <a:t>.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instance</a:t>
            </a:r>
            <a:r>
              <a:rPr lang="de-DE" baseline="0" dirty="0"/>
              <a:t>, </a:t>
            </a:r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overall</a:t>
            </a:r>
            <a:r>
              <a:rPr lang="de-DE" baseline="0" dirty="0"/>
              <a:t> </a:t>
            </a:r>
            <a:r>
              <a:rPr lang="de-DE" baseline="0" dirty="0" err="1"/>
              <a:t>subject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a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study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develop</a:t>
            </a:r>
            <a:r>
              <a:rPr lang="de-DE" baseline="0" dirty="0"/>
              <a:t> a </a:t>
            </a:r>
            <a:r>
              <a:rPr lang="de-DE" baseline="0" dirty="0" err="1"/>
              <a:t>marketing</a:t>
            </a:r>
            <a:r>
              <a:rPr lang="de-DE" baseline="0" dirty="0"/>
              <a:t> </a:t>
            </a:r>
            <a:r>
              <a:rPr lang="de-DE" baseline="0" dirty="0" err="1"/>
              <a:t>strategy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a </a:t>
            </a:r>
            <a:r>
              <a:rPr lang="de-DE" baseline="0" dirty="0" err="1"/>
              <a:t>company</a:t>
            </a:r>
            <a:r>
              <a:rPr lang="de-DE" baseline="0" dirty="0"/>
              <a:t>, </a:t>
            </a:r>
            <a:r>
              <a:rPr lang="de-DE" baseline="0" dirty="0" err="1"/>
              <a:t>then</a:t>
            </a:r>
            <a:r>
              <a:rPr lang="de-DE" baseline="0" dirty="0"/>
              <a:t> </a:t>
            </a:r>
            <a:r>
              <a:rPr lang="de-DE" baseline="0" dirty="0" err="1"/>
              <a:t>students</a:t>
            </a:r>
            <a:r>
              <a:rPr lang="de-DE" baseline="0" dirty="0"/>
              <a:t> </a:t>
            </a:r>
            <a:r>
              <a:rPr lang="de-DE" baseline="0" dirty="0" err="1"/>
              <a:t>should</a:t>
            </a:r>
            <a:r>
              <a:rPr lang="de-DE" baseline="0" dirty="0"/>
              <a:t> </a:t>
            </a:r>
            <a:r>
              <a:rPr lang="de-DE" baseline="0" dirty="0" err="1"/>
              <a:t>make</a:t>
            </a:r>
            <a:r>
              <a:rPr lang="de-DE" baseline="0" dirty="0"/>
              <a:t> </a:t>
            </a:r>
            <a:r>
              <a:rPr lang="de-DE" baseline="0" dirty="0" err="1"/>
              <a:t>use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4Ps. </a:t>
            </a:r>
            <a:r>
              <a:rPr lang="de-DE" baseline="0" dirty="0" err="1"/>
              <a:t>Another</a:t>
            </a:r>
            <a:r>
              <a:rPr lang="de-DE" baseline="0" dirty="0"/>
              <a:t> </a:t>
            </a:r>
            <a:r>
              <a:rPr lang="de-DE" baseline="0" dirty="0" err="1"/>
              <a:t>example</a:t>
            </a:r>
            <a:r>
              <a:rPr lang="de-DE" baseline="0" dirty="0"/>
              <a:t>: </a:t>
            </a:r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overall</a:t>
            </a:r>
            <a:r>
              <a:rPr lang="de-DE" baseline="0" dirty="0"/>
              <a:t> </a:t>
            </a:r>
            <a:r>
              <a:rPr lang="de-DE" baseline="0" dirty="0" err="1"/>
              <a:t>subject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do a </a:t>
            </a:r>
            <a:r>
              <a:rPr lang="de-DE" baseline="0" dirty="0" err="1"/>
              <a:t>market</a:t>
            </a:r>
            <a:r>
              <a:rPr lang="de-DE" baseline="0" dirty="0"/>
              <a:t> </a:t>
            </a:r>
            <a:r>
              <a:rPr lang="de-DE" baseline="0" dirty="0" err="1"/>
              <a:t>analysis</a:t>
            </a:r>
            <a:r>
              <a:rPr lang="de-DE" baseline="0" dirty="0"/>
              <a:t>, </a:t>
            </a:r>
            <a:r>
              <a:rPr lang="de-DE" baseline="0" dirty="0" err="1"/>
              <a:t>students</a:t>
            </a:r>
            <a:r>
              <a:rPr lang="de-DE" baseline="0" dirty="0"/>
              <a:t> </a:t>
            </a:r>
            <a:r>
              <a:rPr lang="de-DE" baseline="0" dirty="0" err="1"/>
              <a:t>could</a:t>
            </a:r>
            <a:r>
              <a:rPr lang="de-DE" baseline="0" dirty="0"/>
              <a:t> </a:t>
            </a:r>
            <a:r>
              <a:rPr lang="de-DE" baseline="0" dirty="0" err="1"/>
              <a:t>make</a:t>
            </a:r>
            <a:r>
              <a:rPr lang="de-DE" baseline="0" dirty="0"/>
              <a:t> </a:t>
            </a:r>
            <a:r>
              <a:rPr lang="de-DE" baseline="0" dirty="0" err="1"/>
              <a:t>use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a PESTLE </a:t>
            </a:r>
            <a:r>
              <a:rPr lang="de-DE" baseline="0" dirty="0" err="1"/>
              <a:t>analysis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structure</a:t>
            </a:r>
            <a:r>
              <a:rPr lang="de-DE" baseline="0" dirty="0"/>
              <a:t> </a:t>
            </a:r>
            <a:r>
              <a:rPr lang="de-DE" baseline="0" dirty="0" err="1"/>
              <a:t>their</a:t>
            </a:r>
            <a:r>
              <a:rPr lang="de-DE" baseline="0" dirty="0"/>
              <a:t> </a:t>
            </a:r>
            <a:r>
              <a:rPr lang="de-DE" baseline="0" dirty="0" err="1"/>
              <a:t>research</a:t>
            </a:r>
            <a:r>
              <a:rPr lang="de-DE" baseline="0" dirty="0"/>
              <a:t>. </a:t>
            </a:r>
          </a:p>
          <a:p>
            <a:r>
              <a:rPr lang="de-DE" dirty="0" err="1"/>
              <a:t>Ask</a:t>
            </a:r>
            <a:r>
              <a:rPr lang="de-DE" dirty="0"/>
              <a:t> </a:t>
            </a:r>
            <a:r>
              <a:rPr lang="de-DE" dirty="0" err="1"/>
              <a:t>students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theoretical</a:t>
            </a:r>
            <a:r>
              <a:rPr lang="de-DE" baseline="0" dirty="0"/>
              <a:t> </a:t>
            </a:r>
            <a:r>
              <a:rPr lang="de-DE" baseline="0" dirty="0" err="1"/>
              <a:t>tools</a:t>
            </a:r>
            <a:r>
              <a:rPr lang="de-DE" baseline="0" dirty="0"/>
              <a:t> </a:t>
            </a:r>
            <a:r>
              <a:rPr lang="de-DE" baseline="0" dirty="0" err="1"/>
              <a:t>they</a:t>
            </a:r>
            <a:r>
              <a:rPr lang="de-DE" baseline="0" dirty="0"/>
              <a:t> </a:t>
            </a:r>
            <a:r>
              <a:rPr lang="de-DE" baseline="0" dirty="0" err="1"/>
              <a:t>know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analyse</a:t>
            </a:r>
            <a:r>
              <a:rPr lang="de-DE" baseline="0" dirty="0"/>
              <a:t> </a:t>
            </a:r>
            <a:r>
              <a:rPr lang="de-DE" baseline="0" dirty="0" err="1"/>
              <a:t>drivers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internationalisation</a:t>
            </a:r>
            <a:r>
              <a:rPr lang="de-DE" baseline="0" dirty="0"/>
              <a:t>,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conduct</a:t>
            </a:r>
            <a:r>
              <a:rPr lang="de-DE" baseline="0" dirty="0"/>
              <a:t> an internal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external</a:t>
            </a:r>
            <a:r>
              <a:rPr lang="de-DE" baseline="0" dirty="0"/>
              <a:t> </a:t>
            </a:r>
            <a:r>
              <a:rPr lang="de-DE" baseline="0" dirty="0" err="1"/>
              <a:t>analysis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develop</a:t>
            </a:r>
            <a:r>
              <a:rPr lang="de-DE" baseline="0" dirty="0"/>
              <a:t> an </a:t>
            </a:r>
            <a:r>
              <a:rPr lang="de-DE" baseline="0" dirty="0" err="1"/>
              <a:t>internationalisation</a:t>
            </a:r>
            <a:r>
              <a:rPr lang="de-DE" baseline="0" dirty="0"/>
              <a:t> </a:t>
            </a:r>
            <a:r>
              <a:rPr lang="de-DE" baseline="0" dirty="0" err="1"/>
              <a:t>strategy</a:t>
            </a:r>
            <a:r>
              <a:rPr lang="de-DE" baseline="0" dirty="0"/>
              <a:t>. </a:t>
            </a:r>
            <a:r>
              <a:rPr lang="de-DE" baseline="0" dirty="0" err="1"/>
              <a:t>Let</a:t>
            </a:r>
            <a:r>
              <a:rPr lang="de-DE" baseline="0" dirty="0"/>
              <a:t> </a:t>
            </a:r>
            <a:r>
              <a:rPr lang="de-DE" baseline="0" dirty="0" err="1"/>
              <a:t>students</a:t>
            </a:r>
            <a:r>
              <a:rPr lang="de-DE" baseline="0" dirty="0"/>
              <a:t> </a:t>
            </a:r>
            <a:r>
              <a:rPr lang="de-DE" baseline="0" dirty="0" err="1"/>
              <a:t>explain</a:t>
            </a:r>
            <a:r>
              <a:rPr lang="de-DE" baseline="0" dirty="0"/>
              <a:t> </a:t>
            </a:r>
            <a:r>
              <a:rPr lang="de-DE" baseline="0" dirty="0" err="1"/>
              <a:t>these</a:t>
            </a:r>
            <a:r>
              <a:rPr lang="de-DE" baseline="0" dirty="0"/>
              <a:t> </a:t>
            </a:r>
            <a:r>
              <a:rPr lang="de-DE" baseline="0" dirty="0" err="1"/>
              <a:t>tools</a:t>
            </a:r>
            <a:r>
              <a:rPr lang="de-DE" baseline="0" dirty="0"/>
              <a:t> in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detail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13E98-0ACD-4A35-B432-E502E49776EF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077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err="1"/>
              <a:t>Audience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previous</a:t>
            </a:r>
            <a:r>
              <a:rPr lang="de-DE" b="1" dirty="0"/>
              <a:t> </a:t>
            </a:r>
            <a:r>
              <a:rPr lang="de-DE" b="1" dirty="0" err="1"/>
              <a:t>knowledge</a:t>
            </a:r>
            <a:r>
              <a:rPr lang="de-DE" b="1" dirty="0"/>
              <a:t>:</a:t>
            </a:r>
          </a:p>
          <a:p>
            <a:r>
              <a:rPr lang="de-DE" dirty="0" err="1"/>
              <a:t>Lecturers</a:t>
            </a:r>
            <a:r>
              <a:rPr lang="de-DE" baseline="0" dirty="0"/>
              <a:t> </a:t>
            </a:r>
            <a:r>
              <a:rPr lang="de-DE" baseline="0" dirty="0" err="1"/>
              <a:t>need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know</a:t>
            </a:r>
            <a:r>
              <a:rPr lang="de-DE" baseline="0" dirty="0"/>
              <a:t> in </a:t>
            </a:r>
            <a:r>
              <a:rPr lang="de-DE" baseline="0" dirty="0" err="1"/>
              <a:t>which</a:t>
            </a:r>
            <a:r>
              <a:rPr lang="de-DE" baseline="0" dirty="0"/>
              <a:t> </a:t>
            </a:r>
            <a:r>
              <a:rPr lang="de-DE" baseline="0" dirty="0" err="1"/>
              <a:t>course</a:t>
            </a:r>
            <a:r>
              <a:rPr lang="de-DE" baseline="0" dirty="0"/>
              <a:t> </a:t>
            </a:r>
            <a:r>
              <a:rPr lang="de-DE" baseline="0" dirty="0" err="1"/>
              <a:t>they</a:t>
            </a:r>
            <a:r>
              <a:rPr lang="de-DE" baseline="0" dirty="0"/>
              <a:t> </a:t>
            </a:r>
            <a:r>
              <a:rPr lang="de-DE" baseline="0" dirty="0" err="1"/>
              <a:t>can</a:t>
            </a:r>
            <a:r>
              <a:rPr lang="de-DE" baseline="0" dirty="0"/>
              <a:t> </a:t>
            </a:r>
            <a:r>
              <a:rPr lang="de-DE" baseline="0" dirty="0" err="1"/>
              <a:t>use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study</a:t>
            </a:r>
            <a:r>
              <a:rPr lang="de-DE" baseline="0" dirty="0"/>
              <a:t>. </a:t>
            </a:r>
            <a:r>
              <a:rPr lang="de-DE" baseline="0" dirty="0" err="1"/>
              <a:t>Is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suitable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a </a:t>
            </a:r>
            <a:r>
              <a:rPr lang="de-DE" baseline="0" dirty="0" err="1"/>
              <a:t>bachelor</a:t>
            </a:r>
            <a:r>
              <a:rPr lang="de-DE" baseline="0" dirty="0"/>
              <a:t> </a:t>
            </a:r>
            <a:r>
              <a:rPr lang="de-DE" baseline="0" dirty="0" err="1"/>
              <a:t>course</a:t>
            </a:r>
            <a:r>
              <a:rPr lang="de-DE" baseline="0" dirty="0"/>
              <a:t> </a:t>
            </a:r>
            <a:r>
              <a:rPr lang="de-DE" baseline="0" dirty="0" err="1"/>
              <a:t>or</a:t>
            </a:r>
            <a:r>
              <a:rPr lang="de-DE" baseline="0" dirty="0"/>
              <a:t> a </a:t>
            </a:r>
            <a:r>
              <a:rPr lang="de-DE" baseline="0" dirty="0" err="1"/>
              <a:t>master</a:t>
            </a:r>
            <a:r>
              <a:rPr lang="de-DE" baseline="0" dirty="0"/>
              <a:t> </a:t>
            </a:r>
            <a:r>
              <a:rPr lang="de-DE" baseline="0" dirty="0" err="1"/>
              <a:t>course</a:t>
            </a:r>
            <a:r>
              <a:rPr lang="de-DE" baseline="0" dirty="0"/>
              <a:t>? </a:t>
            </a:r>
            <a:r>
              <a:rPr lang="de-DE" baseline="0" dirty="0" err="1"/>
              <a:t>What</a:t>
            </a:r>
            <a:r>
              <a:rPr lang="de-DE" baseline="0" dirty="0"/>
              <a:t> </a:t>
            </a:r>
            <a:r>
              <a:rPr lang="de-DE" baseline="0" dirty="0" err="1"/>
              <a:t>skills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background</a:t>
            </a:r>
            <a:r>
              <a:rPr lang="de-DE" baseline="0" dirty="0"/>
              <a:t> </a:t>
            </a:r>
            <a:r>
              <a:rPr lang="de-DE" baseline="0" dirty="0" err="1"/>
              <a:t>knowledge</a:t>
            </a:r>
            <a:r>
              <a:rPr lang="de-DE" baseline="0" dirty="0"/>
              <a:t> </a:t>
            </a:r>
            <a:r>
              <a:rPr lang="de-DE" baseline="0" dirty="0" err="1"/>
              <a:t>should</a:t>
            </a:r>
            <a:r>
              <a:rPr lang="de-DE" baseline="0" dirty="0"/>
              <a:t> </a:t>
            </a:r>
            <a:r>
              <a:rPr lang="de-DE" baseline="0" dirty="0" err="1"/>
              <a:t>students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work</a:t>
            </a:r>
            <a:r>
              <a:rPr lang="de-DE" baseline="0" dirty="0"/>
              <a:t> </a:t>
            </a:r>
            <a:r>
              <a:rPr lang="de-DE" baseline="0" dirty="0" err="1"/>
              <a:t>with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have</a:t>
            </a:r>
            <a:r>
              <a:rPr lang="de-DE" baseline="0" dirty="0"/>
              <a:t> in </a:t>
            </a:r>
            <a:r>
              <a:rPr lang="de-DE" baseline="0" dirty="0" err="1"/>
              <a:t>order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be</a:t>
            </a:r>
            <a:r>
              <a:rPr lang="de-DE" baseline="0" dirty="0"/>
              <a:t> </a:t>
            </a:r>
            <a:r>
              <a:rPr lang="de-DE" baseline="0" dirty="0" err="1"/>
              <a:t>able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solve</a:t>
            </a:r>
            <a:r>
              <a:rPr lang="de-DE" baseline="0" dirty="0"/>
              <a:t> it. </a:t>
            </a:r>
            <a:r>
              <a:rPr lang="de-DE" baseline="0" dirty="0" err="1"/>
              <a:t>When</a:t>
            </a:r>
            <a:r>
              <a:rPr lang="de-DE" baseline="0" dirty="0"/>
              <a:t> </a:t>
            </a:r>
            <a:r>
              <a:rPr lang="de-DE" baseline="0" dirty="0" err="1"/>
              <a:t>students</a:t>
            </a:r>
            <a:r>
              <a:rPr lang="de-DE" baseline="0" dirty="0"/>
              <a:t> </a:t>
            </a:r>
            <a:r>
              <a:rPr lang="de-DE" baseline="0" dirty="0" err="1"/>
              <a:t>start</a:t>
            </a:r>
            <a:r>
              <a:rPr lang="de-DE" baseline="0" dirty="0"/>
              <a:t> </a:t>
            </a:r>
            <a:r>
              <a:rPr lang="de-DE" baseline="0" dirty="0" err="1"/>
              <a:t>writing</a:t>
            </a:r>
            <a:r>
              <a:rPr lang="de-DE" baseline="0" dirty="0"/>
              <a:t> </a:t>
            </a:r>
            <a:r>
              <a:rPr lang="de-DE" baseline="0" dirty="0" err="1"/>
              <a:t>their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study</a:t>
            </a:r>
            <a:r>
              <a:rPr lang="de-DE" baseline="0" dirty="0"/>
              <a:t>, </a:t>
            </a:r>
            <a:r>
              <a:rPr lang="de-DE" baseline="0" dirty="0" err="1"/>
              <a:t>they</a:t>
            </a:r>
            <a:r>
              <a:rPr lang="de-DE" baseline="0" dirty="0"/>
              <a:t> </a:t>
            </a:r>
            <a:r>
              <a:rPr lang="de-DE" baseline="0" dirty="0" err="1"/>
              <a:t>need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keep</a:t>
            </a:r>
            <a:r>
              <a:rPr lang="de-DE" baseline="0" dirty="0"/>
              <a:t> in </a:t>
            </a:r>
            <a:r>
              <a:rPr lang="de-DE" baseline="0" dirty="0" err="1"/>
              <a:t>mind</a:t>
            </a:r>
            <a:r>
              <a:rPr lang="de-DE" baseline="0" dirty="0"/>
              <a:t> </a:t>
            </a:r>
            <a:r>
              <a:rPr lang="de-DE" baseline="0" dirty="0" err="1"/>
              <a:t>who</a:t>
            </a:r>
            <a:r>
              <a:rPr lang="de-DE" baseline="0" dirty="0"/>
              <a:t> </a:t>
            </a:r>
            <a:r>
              <a:rPr lang="de-DE" baseline="0" dirty="0" err="1"/>
              <a:t>they</a:t>
            </a:r>
            <a:r>
              <a:rPr lang="de-DE" baseline="0" dirty="0"/>
              <a:t> </a:t>
            </a:r>
            <a:r>
              <a:rPr lang="de-DE" baseline="0" dirty="0" err="1"/>
              <a:t>are</a:t>
            </a:r>
            <a:r>
              <a:rPr lang="de-DE" baseline="0" dirty="0"/>
              <a:t> </a:t>
            </a:r>
            <a:r>
              <a:rPr lang="de-DE" baseline="0" dirty="0" err="1"/>
              <a:t>writing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adjust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level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difficulty</a:t>
            </a:r>
            <a:r>
              <a:rPr lang="de-DE" baseline="0" dirty="0"/>
              <a:t> </a:t>
            </a:r>
            <a:r>
              <a:rPr lang="de-DE" baseline="0" dirty="0" err="1"/>
              <a:t>accordingly</a:t>
            </a:r>
            <a:r>
              <a:rPr lang="de-DE" baseline="0" dirty="0"/>
              <a:t>.</a:t>
            </a:r>
          </a:p>
          <a:p>
            <a:endParaRPr lang="de-DE" baseline="0" dirty="0"/>
          </a:p>
          <a:p>
            <a:r>
              <a:rPr lang="de-DE" b="1" baseline="0" dirty="0"/>
              <a:t>Learning </a:t>
            </a:r>
            <a:r>
              <a:rPr lang="de-DE" b="1" baseline="0" dirty="0" err="1"/>
              <a:t>Objectives</a:t>
            </a:r>
            <a:r>
              <a:rPr lang="de-DE" b="1" baseline="0" dirty="0"/>
              <a:t>:</a:t>
            </a:r>
          </a:p>
          <a:p>
            <a:r>
              <a:rPr lang="de-DE" dirty="0"/>
              <a:t>Learning </a:t>
            </a:r>
            <a:r>
              <a:rPr lang="de-DE" dirty="0" err="1"/>
              <a:t>objectives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overall</a:t>
            </a:r>
            <a:r>
              <a:rPr lang="de-DE" baseline="0" dirty="0"/>
              <a:t> </a:t>
            </a:r>
            <a:r>
              <a:rPr lang="de-DE" baseline="0" dirty="0" err="1"/>
              <a:t>subject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theoretical</a:t>
            </a:r>
            <a:r>
              <a:rPr lang="de-DE" baseline="0" dirty="0"/>
              <a:t> </a:t>
            </a:r>
            <a:r>
              <a:rPr lang="de-DE" baseline="0" dirty="0" err="1"/>
              <a:t>tools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students</a:t>
            </a:r>
            <a:r>
              <a:rPr lang="de-DE" baseline="0" dirty="0"/>
              <a:t> </a:t>
            </a:r>
            <a:r>
              <a:rPr lang="de-DE" baseline="0" dirty="0" err="1"/>
              <a:t>should</a:t>
            </a:r>
            <a:r>
              <a:rPr lang="de-DE" baseline="0" dirty="0"/>
              <a:t> </a:t>
            </a:r>
            <a:r>
              <a:rPr lang="de-DE" baseline="0" dirty="0" err="1"/>
              <a:t>apply</a:t>
            </a:r>
            <a:r>
              <a:rPr lang="de-DE" baseline="0" dirty="0"/>
              <a:t> </a:t>
            </a:r>
            <a:r>
              <a:rPr lang="de-DE" baseline="0" dirty="0" err="1"/>
              <a:t>to</a:t>
            </a:r>
            <a:r>
              <a:rPr lang="de-DE" baseline="0" dirty="0"/>
              <a:t> </a:t>
            </a:r>
            <a:r>
              <a:rPr lang="de-DE" baseline="0" dirty="0" err="1"/>
              <a:t>solve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case</a:t>
            </a:r>
            <a:r>
              <a:rPr lang="de-DE" baseline="0" dirty="0"/>
              <a:t>. </a:t>
            </a:r>
            <a:r>
              <a:rPr lang="en-GB" sz="1200" baseline="0" dirty="0">
                <a:latin typeface="+mn-lt"/>
              </a:rPr>
              <a:t>Learning objectives should be related to s</a:t>
            </a:r>
            <a:r>
              <a:rPr lang="en-GB" sz="1200" dirty="0">
                <a:latin typeface="+mn-lt"/>
              </a:rPr>
              <a:t>kills: e.g. analytical skills, problem-solving skills, decision-making; activities/methods/ tools: e.g. applying SWOT analysis, Porter’s 5 forces, assessing different market entry modes; and knowledge: e.g. increase knowledge on European railway sector, internationalisation strategies of PR agencies,</a:t>
            </a:r>
            <a:r>
              <a:rPr lang="en-GB" sz="1200" baseline="0" dirty="0">
                <a:latin typeface="+mn-lt"/>
              </a:rPr>
              <a:t> research on sustainable value chains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13E98-0ACD-4A35-B432-E502E49776EF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733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pPr/>
              <a:t>14.7.2019.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767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pPr/>
              <a:t>14.7.2019.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48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pPr/>
              <a:t>14.7.2019.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630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pPr/>
              <a:t>14.7.2019.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612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pPr/>
              <a:t>14.7.2019.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62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pPr/>
              <a:t>14.7.2019.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160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 i="0"/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pPr/>
              <a:t>14.7.2019.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74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pPr/>
              <a:t>14.7.2019.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511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pPr/>
              <a:t>14.7.2019.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744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0" i="0"/>
            </a:lvl1pPr>
            <a:lvl2pPr>
              <a:defRPr sz="2800" b="0" i="0"/>
            </a:lvl2pPr>
            <a:lvl3pPr>
              <a:defRPr sz="2400" b="0" i="0"/>
            </a:lvl3pPr>
            <a:lvl4pPr>
              <a:defRPr sz="2000" b="0" i="0"/>
            </a:lvl4pPr>
            <a:lvl5pPr>
              <a:defRPr sz="2000" b="0" i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pPr/>
              <a:t>14.7.2019.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900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/>
            </a:lvl1pPr>
          </a:lstStyle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="0" i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5DF5-0D99-4637-AE20-09851F225AB0}" type="datetimeFigureOut">
              <a:rPr lang="hr-HR" smtClean="0"/>
              <a:pPr/>
              <a:t>14.7.2019.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686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85DF5-0D99-4637-AE20-09851F225AB0}" type="datetimeFigureOut">
              <a:rPr lang="hr-HR" smtClean="0"/>
              <a:pPr/>
              <a:t>14.7.2019.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92F8-88B9-48E5-9B8F-3F206E5F35A9}" type="slidenum">
              <a:rPr lang="hr-HR" smtClean="0"/>
              <a:pPr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021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404041"/>
          </a:solidFill>
          <a:latin typeface="Calibri" panose="020F0502020204030204" pitchFamily="34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404041"/>
          </a:solidFill>
          <a:latin typeface="Calibri" panose="020F0502020204030204" pitchFamily="34" charset="0"/>
          <a:ea typeface="Adobe Fan Heiti Std B" panose="020B07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404041"/>
          </a:solidFill>
          <a:latin typeface="Calibri" panose="020F0502020204030204" pitchFamily="34" charset="0"/>
          <a:ea typeface="Adobe Fan Heiti Std B" panose="020B07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404041"/>
          </a:solidFill>
          <a:latin typeface="Calibri" panose="020F0502020204030204" pitchFamily="34" charset="0"/>
          <a:ea typeface="Adobe Fan Heiti Std B" panose="020B07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404041"/>
          </a:solidFill>
          <a:latin typeface="Calibri" panose="020F0502020204030204" pitchFamily="34" charset="0"/>
          <a:ea typeface="Adobe Fan Heiti Std B" panose="020B07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404041"/>
          </a:solidFill>
          <a:latin typeface="Calibri" panose="020F0502020204030204" pitchFamily="34" charset="0"/>
          <a:ea typeface="Adobe Fan Heiti Std B" panose="020B07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A5R41F7d9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A5R41F7d9Q" TargetMode="Externa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95&amp;v=WL-oqpACENU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L-oqpACENU?feature=oembed" TargetMode="Externa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147&amp;v=bKma1RCgVms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Kma1RCgVms?feature=oembed" TargetMode="External"/><Relationship Id="rId4" Type="http://schemas.openxmlformats.org/officeDocument/2006/relationships/image" Target="../media/image5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casecentre.org/educators/submitcases/guidance/teachingnotes" TargetMode="External"/><Relationship Id="rId2" Type="http://schemas.openxmlformats.org/officeDocument/2006/relationships/hyperlink" Target="https://www.youtube.com/watch?time_continue=147&amp;v=bKma1RCgVm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765" y="1075067"/>
            <a:ext cx="9144000" cy="2387600"/>
          </a:xfrm>
        </p:spPr>
        <p:txBody>
          <a:bodyPr/>
          <a:lstStyle/>
          <a:p>
            <a:r>
              <a:rPr lang="en-GB" dirty="0">
                <a:latin typeface="+mn-lt"/>
              </a:rPr>
              <a:t>C.3.3. Case Writing</a:t>
            </a:r>
          </a:p>
        </p:txBody>
      </p:sp>
    </p:spTree>
    <p:extLst>
      <p:ext uri="{BB962C8B-B14F-4D97-AF65-F5344CB8AC3E}">
        <p14:creationId xmlns:p14="http://schemas.microsoft.com/office/powerpoint/2010/main" val="520232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What is a case study?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01507" cy="4351338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+mn-lt"/>
              </a:rPr>
              <a:t>A STORY!</a:t>
            </a:r>
          </a:p>
          <a:p>
            <a:pPr lvl="1"/>
            <a:r>
              <a:rPr lang="en-GB" sz="3600" dirty="0">
                <a:latin typeface="+mn-lt"/>
              </a:rPr>
              <a:t>Tale about a problem/challenge/opportunity</a:t>
            </a:r>
          </a:p>
          <a:p>
            <a:pPr lvl="1"/>
            <a:r>
              <a:rPr lang="en-GB" sz="3600" dirty="0">
                <a:latin typeface="+mn-lt"/>
              </a:rPr>
              <a:t>A story needs protagonists</a:t>
            </a:r>
          </a:p>
          <a:p>
            <a:r>
              <a:rPr lang="en-GB" sz="3600" dirty="0">
                <a:latin typeface="+mn-lt"/>
              </a:rPr>
              <a:t>Snapshot of an actual management situation</a:t>
            </a:r>
          </a:p>
          <a:p>
            <a:r>
              <a:rPr lang="en-GB" sz="3600" dirty="0">
                <a:latin typeface="+mn-lt"/>
              </a:rPr>
              <a:t>The reader takes on the role of a participant</a:t>
            </a:r>
            <a:br>
              <a:rPr lang="en-GB" sz="3600" dirty="0">
                <a:latin typeface="+mn-lt"/>
              </a:rPr>
            </a:br>
            <a:endParaRPr lang="en-GB" sz="2000" dirty="0">
              <a:latin typeface="+mn-lt"/>
            </a:endParaRPr>
          </a:p>
          <a:p>
            <a:pPr marL="0" indent="0">
              <a:buNone/>
            </a:pPr>
            <a:r>
              <a:rPr lang="en-GB" dirty="0">
                <a:latin typeface="+mn-lt"/>
              </a:rPr>
              <a:t>“Writing a teaching case is more similar to writing a spy thriller than a research article.” </a:t>
            </a:r>
          </a:p>
        </p:txBody>
      </p:sp>
    </p:spTree>
    <p:extLst>
      <p:ext uri="{BB962C8B-B14F-4D97-AF65-F5344CB8AC3E}">
        <p14:creationId xmlns:p14="http://schemas.microsoft.com/office/powerpoint/2010/main" val="17961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Characteristics of a Case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3200" dirty="0">
                <a:latin typeface="+mn-lt"/>
              </a:rPr>
              <a:t>Real business context </a:t>
            </a:r>
            <a:r>
              <a:rPr lang="en-GB" sz="3200" dirty="0">
                <a:latin typeface="+mn-lt"/>
                <a:sym typeface="Wingdings" panose="05000000000000000000" pitchFamily="2" charset="2"/>
              </a:rPr>
              <a:t> no fiction </a:t>
            </a:r>
            <a:endParaRPr lang="en-GB" sz="3200" dirty="0"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en-GB" sz="3200" dirty="0">
                <a:latin typeface="+mn-lt"/>
              </a:rPr>
              <a:t>Problem-oriented </a:t>
            </a:r>
            <a:r>
              <a:rPr lang="en-GB" sz="3200" dirty="0">
                <a:latin typeface="+mn-lt"/>
                <a:sym typeface="Wingdings" panose="05000000000000000000" pitchFamily="2" charset="2"/>
              </a:rPr>
              <a:t> resolving a complex problem</a:t>
            </a:r>
            <a:endParaRPr lang="en-GB" sz="3200" dirty="0"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en-GB" sz="3200" dirty="0">
                <a:latin typeface="+mn-lt"/>
              </a:rPr>
              <a:t>Process-oriented </a:t>
            </a:r>
            <a:r>
              <a:rPr lang="en-GB" sz="3200" dirty="0">
                <a:latin typeface="+mn-lt"/>
                <a:sym typeface="Wingdings" panose="05000000000000000000" pitchFamily="2" charset="2"/>
              </a:rPr>
              <a:t> taking a vital decision</a:t>
            </a:r>
          </a:p>
          <a:p>
            <a:pPr>
              <a:spcAft>
                <a:spcPts val="1200"/>
              </a:spcAft>
            </a:pPr>
            <a:r>
              <a:rPr lang="en-GB" sz="3200" dirty="0">
                <a:latin typeface="+mn-lt"/>
                <a:sym typeface="Wingdings" panose="05000000000000000000" pitchFamily="2" charset="2"/>
              </a:rPr>
              <a:t>Open-ended  no single solution</a:t>
            </a:r>
            <a:endParaRPr lang="en-GB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0508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Aims of Cases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3200" dirty="0">
                <a:latin typeface="+mn-lt"/>
              </a:rPr>
              <a:t>Sharing knowledge &amp; experiences</a:t>
            </a:r>
          </a:p>
          <a:p>
            <a:pPr>
              <a:spcAft>
                <a:spcPts val="1200"/>
              </a:spcAft>
            </a:pPr>
            <a:r>
              <a:rPr lang="en-GB" sz="3200" dirty="0">
                <a:latin typeface="+mn-lt"/>
              </a:rPr>
              <a:t>Practical application of theory</a:t>
            </a:r>
          </a:p>
          <a:p>
            <a:pPr>
              <a:spcAft>
                <a:spcPts val="1200"/>
              </a:spcAft>
            </a:pPr>
            <a:r>
              <a:rPr lang="en-GB" sz="3200" dirty="0">
                <a:latin typeface="+mn-lt"/>
              </a:rPr>
              <a:t>Reflect ambiguous situations</a:t>
            </a:r>
          </a:p>
          <a:p>
            <a:pPr>
              <a:spcAft>
                <a:spcPts val="1200"/>
              </a:spcAft>
            </a:pPr>
            <a:r>
              <a:rPr lang="en-GB" sz="3200" dirty="0">
                <a:latin typeface="+mn-lt"/>
              </a:rPr>
              <a:t>Spark a discussion about the case </a:t>
            </a:r>
            <a:r>
              <a:rPr lang="en-GB" sz="3200" dirty="0">
                <a:latin typeface="+mn-lt"/>
                <a:sym typeface="Wingdings" panose="05000000000000000000" pitchFamily="2" charset="2"/>
              </a:rPr>
              <a:t> no single outcome</a:t>
            </a:r>
            <a:endParaRPr lang="en-GB" sz="3200" dirty="0"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en-GB" sz="3200" dirty="0">
                <a:latin typeface="+mn-lt"/>
              </a:rPr>
              <a:t>Encourage critical thinking</a:t>
            </a:r>
          </a:p>
          <a:p>
            <a:pPr>
              <a:spcAft>
                <a:spcPts val="1200"/>
              </a:spcAft>
            </a:pPr>
            <a:r>
              <a:rPr lang="en-GB" sz="3200" dirty="0">
                <a:latin typeface="+mn-lt"/>
              </a:rPr>
              <a:t> Active learning!</a:t>
            </a:r>
          </a:p>
        </p:txBody>
      </p:sp>
    </p:spTree>
    <p:extLst>
      <p:ext uri="{BB962C8B-B14F-4D97-AF65-F5344CB8AC3E}">
        <p14:creationId xmlns:p14="http://schemas.microsoft.com/office/powerpoint/2010/main" val="3361618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Types of Cases: Task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3301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feil nach rechts 2"/>
          <p:cNvSpPr/>
          <p:nvPr/>
        </p:nvSpPr>
        <p:spPr>
          <a:xfrm>
            <a:off x="45720" y="4736592"/>
            <a:ext cx="749808" cy="786384"/>
          </a:xfrm>
          <a:prstGeom prst="rightArrow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65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787670" y="3489008"/>
            <a:ext cx="2322576" cy="65932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>
            <a:off x="731520" y="1690688"/>
            <a:ext cx="2322576" cy="659320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Types of Cases: Sources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Field Case</a:t>
            </a:r>
          </a:p>
          <a:p>
            <a:pPr lvl="1"/>
            <a:r>
              <a:rPr lang="en-US" sz="2800" dirty="0">
                <a:latin typeface="+mn-lt"/>
              </a:rPr>
              <a:t>Based on your own data/information, acquired through research (interviews, surveys, observations, experience)</a:t>
            </a:r>
          </a:p>
          <a:p>
            <a:pPr marL="457200" lvl="1" indent="0">
              <a:buNone/>
            </a:pPr>
            <a:endParaRPr lang="en-US" sz="2800" dirty="0">
              <a:latin typeface="+mn-lt"/>
            </a:endParaRPr>
          </a:p>
          <a:p>
            <a:r>
              <a:rPr lang="en-US" dirty="0">
                <a:latin typeface="+mn-lt"/>
              </a:rPr>
              <a:t>Library Case</a:t>
            </a:r>
          </a:p>
          <a:p>
            <a:pPr lvl="1"/>
            <a:r>
              <a:rPr lang="en-US" sz="2800" dirty="0">
                <a:latin typeface="+mn-lt"/>
              </a:rPr>
              <a:t>Based on published information (reports, newspapers, articles, internet)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793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Level of Difficulty: Medium-Difficult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Medium</a:t>
            </a:r>
          </a:p>
          <a:p>
            <a:pPr lvl="1"/>
            <a:r>
              <a:rPr lang="en-US" sz="2800" dirty="0">
                <a:latin typeface="+mn-lt"/>
              </a:rPr>
              <a:t>Present the problem (and some options) that the decision maker faces and for which students need to come up with solutions</a:t>
            </a:r>
          </a:p>
          <a:p>
            <a:pPr marL="457200" lvl="1" indent="0">
              <a:buNone/>
            </a:pPr>
            <a:endParaRPr lang="en-US" sz="2800" dirty="0">
              <a:latin typeface="+mn-lt"/>
            </a:endParaRPr>
          </a:p>
          <a:p>
            <a:r>
              <a:rPr lang="en-US" dirty="0">
                <a:latin typeface="+mn-lt"/>
              </a:rPr>
              <a:t>Difficult</a:t>
            </a:r>
          </a:p>
          <a:p>
            <a:pPr lvl="1"/>
            <a:r>
              <a:rPr lang="en-US" sz="2800" dirty="0">
                <a:latin typeface="+mn-lt"/>
              </a:rPr>
              <a:t>Describe the situation that the decision maker is in and students need to figure out where the problem lies and provide solutions</a:t>
            </a:r>
          </a:p>
        </p:txBody>
      </p:sp>
    </p:spTree>
    <p:extLst>
      <p:ext uri="{BB962C8B-B14F-4D97-AF65-F5344CB8AC3E}">
        <p14:creationId xmlns:p14="http://schemas.microsoft.com/office/powerpoint/2010/main" val="3769709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513" y="2643691"/>
            <a:ext cx="9672808" cy="1325563"/>
          </a:xfrm>
        </p:spPr>
        <p:txBody>
          <a:bodyPr/>
          <a:lstStyle/>
          <a:p>
            <a:r>
              <a:rPr lang="de-DE" dirty="0" err="1">
                <a:latin typeface="+mn-lt"/>
              </a:rPr>
              <a:t>What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are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the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core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components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of</a:t>
            </a:r>
            <a:r>
              <a:rPr lang="de-DE" dirty="0">
                <a:latin typeface="+mn-lt"/>
              </a:rPr>
              <a:t> a </a:t>
            </a:r>
            <a:r>
              <a:rPr lang="de-DE" dirty="0" err="1">
                <a:latin typeface="+mn-lt"/>
              </a:rPr>
              <a:t>case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study</a:t>
            </a:r>
            <a:r>
              <a:rPr lang="de-DE" dirty="0"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0346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5 Core Components of Case Studies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795846"/>
              </p:ext>
            </p:extLst>
          </p:nvPr>
        </p:nvGraphicFramePr>
        <p:xfrm>
          <a:off x="838200" y="1549667"/>
          <a:ext cx="9583882" cy="4627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0424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513" y="2643691"/>
            <a:ext cx="8892224" cy="1325563"/>
          </a:xfrm>
        </p:spPr>
        <p:txBody>
          <a:bodyPr/>
          <a:lstStyle/>
          <a:p>
            <a:r>
              <a:rPr lang="de-DE" dirty="0" err="1">
                <a:latin typeface="+mn-lt"/>
              </a:rPr>
              <a:t>What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are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quality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criteria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of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case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studies</a:t>
            </a:r>
            <a:r>
              <a:rPr lang="de-DE" dirty="0"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96633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Quality Criteria of a Case Study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83473"/>
            <a:ext cx="9755459" cy="4593490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Does the case grab the reader’s attention?</a:t>
            </a:r>
            <a:endParaRPr lang="de-DE" dirty="0">
              <a:solidFill>
                <a:srgbClr val="000000"/>
              </a:solidFill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Does your case have a storyline and characters?</a:t>
            </a:r>
            <a:endParaRPr lang="de-DE" dirty="0">
              <a:solidFill>
                <a:srgbClr val="000000"/>
              </a:solidFill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Is the focus/core business problem of your case clear? </a:t>
            </a:r>
            <a:endParaRPr lang="de-DE" dirty="0">
              <a:solidFill>
                <a:srgbClr val="000000"/>
              </a:solidFill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Is your case open ended, e.g. does not provide a diagnosis or analysis of the problem?</a:t>
            </a:r>
            <a:endParaRPr lang="de-DE" dirty="0">
              <a:solidFill>
                <a:srgbClr val="000000"/>
              </a:solidFill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Does your case provide enough information for students to solve the case?</a:t>
            </a:r>
            <a:endParaRPr lang="de-DE" dirty="0">
              <a:solidFill>
                <a:srgbClr val="000000"/>
              </a:solidFill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Is the structure of your case clear and logical? </a:t>
            </a:r>
            <a:endParaRPr lang="de-DE" dirty="0">
              <a:solidFill>
                <a:srgbClr val="000000"/>
              </a:solidFill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Are the purpose and the learning objectives of your case clear?</a:t>
            </a:r>
            <a:endParaRPr lang="de-DE" dirty="0">
              <a:solidFill>
                <a:srgbClr val="000000"/>
              </a:solidFill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0914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541324669"/>
              </p:ext>
            </p:extLst>
          </p:nvPr>
        </p:nvGraphicFramePr>
        <p:xfrm>
          <a:off x="2032000" y="302035"/>
          <a:ext cx="8539356" cy="5859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6395" y="643906"/>
            <a:ext cx="3789556" cy="1325563"/>
          </a:xfrm>
        </p:spPr>
        <p:txBody>
          <a:bodyPr/>
          <a:lstStyle/>
          <a:p>
            <a:r>
              <a:rPr lang="en-GB" dirty="0">
                <a:latin typeface="+mn-lt"/>
              </a:rPr>
              <a:t>Share your experience:</a:t>
            </a:r>
          </a:p>
        </p:txBody>
      </p:sp>
    </p:spTree>
    <p:extLst>
      <p:ext uri="{BB962C8B-B14F-4D97-AF65-F5344CB8AC3E}">
        <p14:creationId xmlns:p14="http://schemas.microsoft.com/office/powerpoint/2010/main" val="169372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Quality Criteria of a Case Study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06497"/>
            <a:ext cx="9755459" cy="4370465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Is your case complete (introduction, body of the case, conclusion, teaching note, references)?</a:t>
            </a:r>
            <a:endParaRPr lang="de-DE" dirty="0">
              <a:solidFill>
                <a:srgbClr val="000000"/>
              </a:solidFill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Did you include in-text citations and a (complete!) list of references?</a:t>
            </a:r>
            <a:endParaRPr lang="de-DE" dirty="0">
              <a:solidFill>
                <a:srgbClr val="000000"/>
              </a:solidFill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Did you check the spelling, grammar, and language of your case study?</a:t>
            </a:r>
            <a:endParaRPr lang="de-DE" dirty="0">
              <a:solidFill>
                <a:srgbClr val="000000"/>
              </a:solidFill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Is the level of difficulty of your case study appropriate for your target group?</a:t>
            </a:r>
            <a:endParaRPr lang="de-DE" dirty="0">
              <a:solidFill>
                <a:srgbClr val="000000"/>
              </a:solidFill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520343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5094" y="2498725"/>
            <a:ext cx="10515600" cy="1325563"/>
          </a:xfrm>
        </p:spPr>
        <p:txBody>
          <a:bodyPr/>
          <a:lstStyle/>
          <a:p>
            <a:r>
              <a:rPr lang="de-DE" dirty="0" err="1">
                <a:latin typeface="+mn-lt"/>
              </a:rPr>
              <a:t>How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to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write</a:t>
            </a:r>
            <a:r>
              <a:rPr lang="de-DE" dirty="0">
                <a:latin typeface="+mn-lt"/>
              </a:rPr>
              <a:t> a </a:t>
            </a:r>
            <a:r>
              <a:rPr lang="de-DE" dirty="0" err="1">
                <a:latin typeface="+mn-lt"/>
              </a:rPr>
              <a:t>case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study</a:t>
            </a:r>
            <a:r>
              <a:rPr lang="de-DE" dirty="0"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948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4 Basic Questions to Get Started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3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+mn-lt"/>
              </a:rPr>
              <a:t>1: Overall Subject</a:t>
            </a:r>
          </a:p>
          <a:p>
            <a:r>
              <a:rPr lang="en-GB" dirty="0">
                <a:latin typeface="+mn-lt"/>
              </a:rPr>
              <a:t>What is the overall subject of your case study? </a:t>
            </a:r>
          </a:p>
          <a:p>
            <a:pPr marL="0" indent="0">
              <a:buNone/>
            </a:pPr>
            <a:endParaRPr lang="en-GB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2: Theoretical Tools</a:t>
            </a:r>
          </a:p>
          <a:p>
            <a:r>
              <a:rPr lang="en-US" dirty="0">
                <a:latin typeface="+mn-lt"/>
              </a:rPr>
              <a:t>Which theoretical tools should students use to solve the case?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endParaRPr lang="en-GB" dirty="0">
              <a:latin typeface="+mn-lt"/>
            </a:endParaRP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662815"/>
              </p:ext>
            </p:extLst>
          </p:nvPr>
        </p:nvGraphicFramePr>
        <p:xfrm>
          <a:off x="838200" y="4645341"/>
          <a:ext cx="9263744" cy="10718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315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5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5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/>
                        <a:t>Drivers </a:t>
                      </a:r>
                      <a:r>
                        <a:rPr lang="de-DE" sz="2000" dirty="0" err="1"/>
                        <a:t>for</a:t>
                      </a:r>
                      <a:r>
                        <a:rPr lang="de-DE" sz="2000" dirty="0"/>
                        <a:t> </a:t>
                      </a:r>
                      <a:r>
                        <a:rPr lang="de-DE" sz="2000" dirty="0" err="1"/>
                        <a:t>Internationalisation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Internal</a:t>
                      </a:r>
                      <a:r>
                        <a:rPr lang="de-DE" sz="2000" baseline="0" dirty="0"/>
                        <a:t> Analysis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/>
                        <a:t>External</a:t>
                      </a:r>
                      <a:r>
                        <a:rPr lang="de-DE" sz="2000" dirty="0"/>
                        <a:t>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/>
                        <a:t>Internationalisation</a:t>
                      </a:r>
                      <a:r>
                        <a:rPr lang="de-DE" sz="2000" dirty="0"/>
                        <a:t> </a:t>
                      </a:r>
                      <a:r>
                        <a:rPr lang="de-DE" sz="2000" dirty="0" err="1"/>
                        <a:t>Strategy</a:t>
                      </a: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440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4 Basic Questions to Get Started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29161"/>
            <a:ext cx="10301868" cy="4114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>
                <a:latin typeface="Calibri"/>
              </a:rPr>
              <a:t>3: The Audience &amp; Previous Knowledge</a:t>
            </a:r>
          </a:p>
          <a:p>
            <a:pPr lvl="0"/>
            <a:r>
              <a:rPr lang="en-GB" dirty="0">
                <a:latin typeface="Calibri"/>
              </a:rPr>
              <a:t>For whom are you writing your case study?</a:t>
            </a:r>
          </a:p>
          <a:p>
            <a:pPr lvl="0"/>
            <a:r>
              <a:rPr lang="en-GB" dirty="0">
                <a:latin typeface="Calibri"/>
              </a:rPr>
              <a:t>What skills and knowledge does your target group need to have?</a:t>
            </a:r>
            <a:endParaRPr lang="en-GB" dirty="0"/>
          </a:p>
          <a:p>
            <a:pPr marL="0" lvl="0" indent="0">
              <a:buNone/>
            </a:pPr>
            <a:endParaRPr lang="en-GB" dirty="0">
              <a:latin typeface="Calibri"/>
            </a:endParaRPr>
          </a:p>
          <a:p>
            <a:pPr marL="0" lvl="0" indent="0">
              <a:buNone/>
            </a:pPr>
            <a:r>
              <a:rPr lang="en-GB" dirty="0">
                <a:latin typeface="Calibri"/>
              </a:rPr>
              <a:t>4: The Learning Objectives</a:t>
            </a:r>
          </a:p>
          <a:p>
            <a:pPr lvl="0"/>
            <a:r>
              <a:rPr lang="en-GB" dirty="0">
                <a:latin typeface="Calibri"/>
              </a:rPr>
              <a:t>What will students learn from working with your case?</a:t>
            </a:r>
          </a:p>
        </p:txBody>
      </p:sp>
    </p:spTree>
    <p:extLst>
      <p:ext uri="{BB962C8B-B14F-4D97-AF65-F5344CB8AC3E}">
        <p14:creationId xmlns:p14="http://schemas.microsoft.com/office/powerpoint/2010/main" val="211286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Your Storyline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057600" cy="4351338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GB" sz="3200" dirty="0">
                <a:latin typeface="+mn-lt"/>
              </a:rPr>
              <a:t>How do I tell my case? From which/whose perspective?</a:t>
            </a:r>
          </a:p>
          <a:p>
            <a:pPr>
              <a:spcAft>
                <a:spcPts val="1200"/>
              </a:spcAft>
            </a:pPr>
            <a:r>
              <a:rPr lang="en-GB" sz="3200" dirty="0">
                <a:latin typeface="Calibri"/>
              </a:rPr>
              <a:t>With which event/scene does your story start? </a:t>
            </a:r>
          </a:p>
          <a:p>
            <a:pPr>
              <a:spcAft>
                <a:spcPts val="1200"/>
              </a:spcAft>
            </a:pPr>
            <a:r>
              <a:rPr lang="en-GB" sz="3200" dirty="0">
                <a:latin typeface="Calibri"/>
              </a:rPr>
              <a:t>With which crucial event/decision point does it end?</a:t>
            </a:r>
          </a:p>
          <a:p>
            <a:pPr lvl="0">
              <a:spcAft>
                <a:spcPts val="1200"/>
              </a:spcAft>
            </a:pPr>
            <a:r>
              <a:rPr lang="en-GB" sz="3200" dirty="0">
                <a:latin typeface="+mn-lt"/>
              </a:rPr>
              <a:t>The story should be written in a way that the reader experiences the situation as it unfolds </a:t>
            </a:r>
            <a:br>
              <a:rPr lang="en-GB" sz="3200" dirty="0">
                <a:latin typeface="+mn-lt"/>
              </a:rPr>
            </a:br>
            <a:br>
              <a:rPr lang="en-GB" sz="3200" dirty="0">
                <a:latin typeface="+mn-lt"/>
              </a:rPr>
            </a:br>
            <a:r>
              <a:rPr lang="en-GB" sz="3200" dirty="0">
                <a:latin typeface="+mn-lt"/>
                <a:sym typeface="Wingdings" panose="05000000000000000000" pitchFamily="2" charset="2"/>
              </a:rPr>
              <a:t> No business decision takes place in a vacuum</a:t>
            </a:r>
            <a:br>
              <a:rPr lang="en-GB" sz="3200" dirty="0">
                <a:latin typeface="+mn-lt"/>
                <a:sym typeface="Wingdings" panose="05000000000000000000" pitchFamily="2" charset="2"/>
              </a:rPr>
            </a:br>
            <a:r>
              <a:rPr lang="en-GB" sz="32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en-GB" sz="3200" dirty="0">
                <a:latin typeface="Calibri"/>
              </a:rPr>
              <a:t>Align the different elements of your story in a logical way</a:t>
            </a:r>
            <a:endParaRPr lang="en-GB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3302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594"/>
            <a:ext cx="10515600" cy="1325563"/>
          </a:xfrm>
        </p:spPr>
        <p:txBody>
          <a:bodyPr/>
          <a:lstStyle/>
          <a:p>
            <a:r>
              <a:rPr lang="en-GB" dirty="0">
                <a:latin typeface="+mn-lt"/>
              </a:rPr>
              <a:t>4 Basic Questions &amp; Your Storyline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36520" y="999569"/>
            <a:ext cx="2358830" cy="539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>
                <a:latin typeface="+mn-lt"/>
              </a:rPr>
              <a:t>Overall Subject</a:t>
            </a:r>
          </a:p>
        </p:txBody>
      </p:sp>
      <p:sp>
        <p:nvSpPr>
          <p:cNvPr id="4" name="Chevron 3"/>
          <p:cNvSpPr/>
          <p:nvPr/>
        </p:nvSpPr>
        <p:spPr>
          <a:xfrm rot="5400000">
            <a:off x="3664022" y="1315498"/>
            <a:ext cx="507536" cy="613317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2565247" y="1952880"/>
            <a:ext cx="2701383" cy="539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dirty="0">
                <a:latin typeface="+mn-lt"/>
              </a:rPr>
              <a:t>Theoretical Tools</a:t>
            </a:r>
          </a:p>
        </p:txBody>
      </p:sp>
      <p:sp>
        <p:nvSpPr>
          <p:cNvPr id="6" name="Chevron 5"/>
          <p:cNvSpPr/>
          <p:nvPr/>
        </p:nvSpPr>
        <p:spPr>
          <a:xfrm rot="5400000">
            <a:off x="3662169" y="2322790"/>
            <a:ext cx="507536" cy="613317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1100252" y="2915236"/>
            <a:ext cx="5631365" cy="539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dirty="0">
                <a:latin typeface="+mn-lt"/>
              </a:rPr>
              <a:t>Target Group &amp; Previous Knowledge</a:t>
            </a:r>
          </a:p>
        </p:txBody>
      </p:sp>
      <p:sp>
        <p:nvSpPr>
          <p:cNvPr id="8" name="Chevron 7"/>
          <p:cNvSpPr/>
          <p:nvPr/>
        </p:nvSpPr>
        <p:spPr>
          <a:xfrm rot="5400000">
            <a:off x="3662168" y="3329006"/>
            <a:ext cx="507536" cy="613317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2444205" y="3957978"/>
            <a:ext cx="2943458" cy="539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dirty="0">
                <a:latin typeface="+mn-lt"/>
              </a:rPr>
              <a:t>Learning Objectives</a:t>
            </a:r>
          </a:p>
        </p:txBody>
      </p:sp>
      <p:sp>
        <p:nvSpPr>
          <p:cNvPr id="10" name="Chevron 9"/>
          <p:cNvSpPr/>
          <p:nvPr/>
        </p:nvSpPr>
        <p:spPr>
          <a:xfrm rot="5400000">
            <a:off x="3662168" y="4440294"/>
            <a:ext cx="507536" cy="613317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3052760" y="5032740"/>
            <a:ext cx="1809176" cy="539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dirty="0">
                <a:latin typeface="+mn-lt"/>
              </a:rPr>
              <a:t>Perspective</a:t>
            </a:r>
          </a:p>
        </p:txBody>
      </p:sp>
      <p:sp>
        <p:nvSpPr>
          <p:cNvPr id="12" name="Chevron 11"/>
          <p:cNvSpPr/>
          <p:nvPr/>
        </p:nvSpPr>
        <p:spPr>
          <a:xfrm rot="5400000">
            <a:off x="3662164" y="5362130"/>
            <a:ext cx="507536" cy="613317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Inhaltsplatzhalter 2"/>
          <p:cNvSpPr txBox="1">
            <a:spLocks/>
          </p:cNvSpPr>
          <p:nvPr/>
        </p:nvSpPr>
        <p:spPr>
          <a:xfrm>
            <a:off x="2444205" y="5922557"/>
            <a:ext cx="2765503" cy="539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dirty="0">
                <a:latin typeface="+mn-lt"/>
              </a:rPr>
              <a:t>Start &amp; Stop Dates</a:t>
            </a:r>
          </a:p>
        </p:txBody>
      </p:sp>
      <p:sp>
        <p:nvSpPr>
          <p:cNvPr id="15" name="Geschweifte Klammer rechts 14"/>
          <p:cNvSpPr/>
          <p:nvPr/>
        </p:nvSpPr>
        <p:spPr>
          <a:xfrm>
            <a:off x="6475691" y="1041831"/>
            <a:ext cx="691376" cy="3349407"/>
          </a:xfrm>
          <a:prstGeom prst="rightBrac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Inhaltsplatzhalter 2"/>
          <p:cNvSpPr txBox="1">
            <a:spLocks/>
          </p:cNvSpPr>
          <p:nvPr/>
        </p:nvSpPr>
        <p:spPr>
          <a:xfrm>
            <a:off x="7775648" y="2492436"/>
            <a:ext cx="2358830" cy="539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dirty="0">
                <a:latin typeface="+mn-lt"/>
              </a:rPr>
              <a:t>Teaching Note</a:t>
            </a:r>
          </a:p>
        </p:txBody>
      </p:sp>
      <p:sp>
        <p:nvSpPr>
          <p:cNvPr id="17" name="Geschweifte Klammer rechts 16"/>
          <p:cNvSpPr/>
          <p:nvPr/>
        </p:nvSpPr>
        <p:spPr>
          <a:xfrm>
            <a:off x="6475691" y="4746952"/>
            <a:ext cx="691376" cy="1445383"/>
          </a:xfrm>
          <a:prstGeom prst="righ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7775648" y="5199865"/>
            <a:ext cx="2358830" cy="539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0404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dirty="0">
                <a:latin typeface="+mn-lt"/>
              </a:rPr>
              <a:t>Storyline</a:t>
            </a:r>
          </a:p>
        </p:txBody>
      </p:sp>
    </p:spTree>
    <p:extLst>
      <p:ext uri="{BB962C8B-B14F-4D97-AF65-F5344CB8AC3E}">
        <p14:creationId xmlns:p14="http://schemas.microsoft.com/office/powerpoint/2010/main" val="2480647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Assignment 1: Getting Started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29161"/>
            <a:ext cx="10301868" cy="4114800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GB" dirty="0">
                <a:latin typeface="Calibri"/>
              </a:rPr>
              <a:t>Discuss questions 1-4 and write down your answers (bullet points are sufficient)</a:t>
            </a:r>
          </a:p>
          <a:p>
            <a:pPr marL="514350" lvl="0" indent="-514350">
              <a:buAutoNum type="arabicPeriod"/>
            </a:pPr>
            <a:r>
              <a:rPr lang="en-GB" dirty="0">
                <a:latin typeface="Calibri"/>
              </a:rPr>
              <a:t>Develop the storyline for your case and visualise it</a:t>
            </a:r>
          </a:p>
          <a:p>
            <a:pPr marL="514350" lvl="0" indent="-514350">
              <a:buAutoNum type="arabicPeriod"/>
            </a:pPr>
            <a:endParaRPr lang="en-GB" dirty="0">
              <a:latin typeface="Calibri"/>
            </a:endParaRPr>
          </a:p>
          <a:p>
            <a:pPr marL="0" lvl="0" indent="0">
              <a:buNone/>
            </a:pPr>
            <a:r>
              <a:rPr lang="en-GB" dirty="0">
                <a:latin typeface="Calibri"/>
                <a:sym typeface="Wingdings" panose="05000000000000000000" pitchFamily="2" charset="2"/>
              </a:rPr>
              <a:t> 40 minutes!</a:t>
            </a:r>
            <a:endParaRPr lang="en-GB" dirty="0">
              <a:latin typeface="Calibri"/>
            </a:endParaRPr>
          </a:p>
          <a:p>
            <a:pPr marL="514350" lvl="0" indent="-514350">
              <a:buAutoNum type="arabicPeriod"/>
            </a:pPr>
            <a:endParaRPr lang="en-GB" dirty="0">
              <a:latin typeface="Calibri"/>
            </a:endParaRPr>
          </a:p>
          <a:p>
            <a:pPr marL="0" lvl="0" indent="0">
              <a:buNone/>
            </a:pPr>
            <a:endParaRPr lang="en-GB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83839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Recap: What happened so far…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15291"/>
            <a:ext cx="10301868" cy="4528670"/>
          </a:xfrm>
        </p:spPr>
        <p:txBody>
          <a:bodyPr>
            <a:normAutofit lnSpcReduction="10000"/>
          </a:bodyPr>
          <a:lstStyle/>
          <a:p>
            <a:pPr marL="446088" lvl="0" indent="-446088"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GB" dirty="0">
                <a:latin typeface="Calibri"/>
              </a:rPr>
              <a:t>Why write a case study?</a:t>
            </a:r>
          </a:p>
          <a:p>
            <a:pPr marL="446088" lvl="0" indent="-446088"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GB" dirty="0">
                <a:latin typeface="Calibri"/>
              </a:rPr>
              <a:t>What is a case study?</a:t>
            </a:r>
          </a:p>
          <a:p>
            <a:pPr marL="446088" lvl="0" indent="-446088"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GB" dirty="0">
                <a:latin typeface="Calibri"/>
              </a:rPr>
              <a:t>Core components &amp; quality criteria of a case study</a:t>
            </a:r>
          </a:p>
          <a:p>
            <a:pPr marL="0" lvl="0" indent="0">
              <a:spcAft>
                <a:spcPts val="1200"/>
              </a:spcAft>
              <a:buClr>
                <a:schemeClr val="accent6"/>
              </a:buClr>
              <a:buNone/>
            </a:pPr>
            <a:r>
              <a:rPr lang="en-GB" dirty="0">
                <a:latin typeface="Calibri"/>
              </a:rPr>
              <a:t>Completed tasks:</a:t>
            </a:r>
          </a:p>
          <a:p>
            <a:pPr marL="446088" lvl="0" indent="-446088"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GB" dirty="0">
                <a:latin typeface="Calibri"/>
              </a:rPr>
              <a:t>Overall subject, theoretical tools, target group, and learning objectives of your case study</a:t>
            </a:r>
          </a:p>
          <a:p>
            <a:pPr marL="446088" lvl="0" indent="-446088"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GB" dirty="0">
                <a:latin typeface="Calibri"/>
              </a:rPr>
              <a:t>Storyline of your case study</a:t>
            </a:r>
          </a:p>
          <a:p>
            <a:pPr marL="444500" lvl="0" indent="-444500"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Calibri"/>
              </a:rPr>
              <a:t>Do you have any open questions?</a:t>
            </a:r>
          </a:p>
        </p:txBody>
      </p:sp>
    </p:spTree>
    <p:extLst>
      <p:ext uri="{BB962C8B-B14F-4D97-AF65-F5344CB8AC3E}">
        <p14:creationId xmlns:p14="http://schemas.microsoft.com/office/powerpoint/2010/main" val="262762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544814526"/>
              </p:ext>
            </p:extLst>
          </p:nvPr>
        </p:nvGraphicFramePr>
        <p:xfrm>
          <a:off x="2032000" y="409410"/>
          <a:ext cx="8539356" cy="5859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Coming up:</a:t>
            </a:r>
          </a:p>
        </p:txBody>
      </p:sp>
    </p:spTree>
    <p:extLst>
      <p:ext uri="{BB962C8B-B14F-4D97-AF65-F5344CB8AC3E}">
        <p14:creationId xmlns:p14="http://schemas.microsoft.com/office/powerpoint/2010/main" val="16877839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Introduction: Setting the Stage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469055"/>
              </p:ext>
            </p:extLst>
          </p:nvPr>
        </p:nvGraphicFramePr>
        <p:xfrm>
          <a:off x="838200" y="1549667"/>
          <a:ext cx="9583882" cy="4627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31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237" y="410732"/>
            <a:ext cx="10515600" cy="1325563"/>
          </a:xfrm>
        </p:spPr>
        <p:txBody>
          <a:bodyPr/>
          <a:lstStyle/>
          <a:p>
            <a:r>
              <a:rPr lang="en-GB" dirty="0">
                <a:latin typeface="+mn-lt"/>
              </a:rPr>
              <a:t>The Benefits of Working with Cases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83358" y="5017026"/>
            <a:ext cx="9729627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/>
              <a:t>Harvard Business School. (2009). Inside the HBS Case Method.</a:t>
            </a:r>
            <a:br>
              <a:rPr lang="en-US" sz="2800" dirty="0"/>
            </a:br>
            <a:r>
              <a:rPr lang="en-US" sz="2800" dirty="0">
                <a:hlinkClick r:id="rId3"/>
              </a:rPr>
              <a:t>Inside the HBS Case Method</a:t>
            </a:r>
            <a:endParaRPr lang="de-DE" sz="2800"/>
          </a:p>
        </p:txBody>
      </p:sp>
      <p:pic>
        <p:nvPicPr>
          <p:cNvPr id="3" name="Picture 3">
            <a:hlinkClick r:id="" action="ppaction://media"/>
            <a:extLst>
              <a:ext uri="{FF2B5EF4-FFF2-40B4-BE49-F238E27FC236}">
                <a16:creationId xmlns:a16="http://schemas.microsoft.com/office/drawing/2014/main" id="{DA1ED8FF-F943-4DF0-A6B3-BEA4AEE78CB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20946" y="1414620"/>
            <a:ext cx="5911779" cy="368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115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Introduction: Setting the Stage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3200" dirty="0">
                <a:latin typeface="+mn-lt"/>
              </a:rPr>
              <a:t>Most important part of the case study!</a:t>
            </a:r>
          </a:p>
          <a:p>
            <a:pPr>
              <a:spcAft>
                <a:spcPts val="1200"/>
              </a:spcAft>
            </a:pPr>
            <a:r>
              <a:rPr lang="en-GB" sz="3200" dirty="0">
                <a:latin typeface="+mn-lt"/>
              </a:rPr>
              <a:t>Setting the stage</a:t>
            </a:r>
          </a:p>
          <a:p>
            <a:pPr>
              <a:spcAft>
                <a:spcPts val="1200"/>
              </a:spcAft>
            </a:pPr>
            <a:r>
              <a:rPr lang="en-GB" sz="3200" dirty="0">
                <a:latin typeface="+mn-lt"/>
              </a:rPr>
              <a:t>Grab the reader’s attention</a:t>
            </a:r>
          </a:p>
          <a:p>
            <a:pPr>
              <a:spcAft>
                <a:spcPts val="1200"/>
              </a:spcAft>
            </a:pPr>
            <a:r>
              <a:rPr lang="en-GB" sz="3200" dirty="0">
                <a:latin typeface="Calibri"/>
              </a:rPr>
              <a:t>E.g. anecdotes, quote, event, revealing facts, etc.</a:t>
            </a:r>
          </a:p>
          <a:p>
            <a:pPr>
              <a:spcAft>
                <a:spcPts val="1200"/>
              </a:spcAft>
            </a:pPr>
            <a:r>
              <a:rPr lang="en-GB" sz="3200" dirty="0">
                <a:latin typeface="Calibri"/>
              </a:rPr>
              <a:t>Convince the reader that your case is worth reading</a:t>
            </a:r>
            <a:endParaRPr lang="en-GB" sz="3200" dirty="0"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en-GB" sz="3200" dirty="0">
                <a:latin typeface="+mn-lt"/>
              </a:rPr>
              <a:t>W-questions (when, where, who, what, why, how)</a:t>
            </a:r>
          </a:p>
        </p:txBody>
      </p:sp>
    </p:spTree>
    <p:extLst>
      <p:ext uri="{BB962C8B-B14F-4D97-AF65-F5344CB8AC3E}">
        <p14:creationId xmlns:p14="http://schemas.microsoft.com/office/powerpoint/2010/main" val="1210548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Introduction: Setting the Stage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latin typeface="+mn-lt"/>
              </a:rPr>
              <a:t>• WHOSE role is the student to assume?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latin typeface="+mn-lt"/>
              </a:rPr>
              <a:t>• WHO is/are the key character(s)?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latin typeface="+mn-lt"/>
              </a:rPr>
              <a:t>• WHAT is the overall subject of the case?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latin typeface="+mn-lt"/>
              </a:rPr>
              <a:t>• WHEN did the case take place?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latin typeface="+mn-lt"/>
              </a:rPr>
              <a:t>• WHERE did the case take place (at which company)?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latin typeface="+mn-lt"/>
              </a:rPr>
              <a:t>• WHY did the issue/problem arise (context)?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3200" dirty="0">
                <a:latin typeface="+mn-lt"/>
              </a:rPr>
              <a:t> ca. 1 </a:t>
            </a:r>
            <a:r>
              <a:rPr lang="de-DE" sz="3200" dirty="0" err="1">
                <a:latin typeface="+mn-lt"/>
              </a:rPr>
              <a:t>page</a:t>
            </a:r>
            <a:endParaRPr lang="de-DE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916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Writing a Case Study: The </a:t>
            </a:r>
            <a:r>
              <a:rPr lang="de-DE" dirty="0" err="1">
                <a:latin typeface="+mn-lt"/>
              </a:rPr>
              <a:t>Introduction</a:t>
            </a:r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+mn-lt"/>
              </a:rPr>
              <a:t>Read the two case study introductions and reflect on the following questions:</a:t>
            </a:r>
          </a:p>
          <a:p>
            <a:pPr marL="0" indent="0">
              <a:buNone/>
            </a:pPr>
            <a:endParaRPr lang="en-GB" sz="3200" dirty="0">
              <a:latin typeface="+mn-lt"/>
            </a:endParaRPr>
          </a:p>
          <a:p>
            <a:pPr marL="446088" indent="-446088"/>
            <a:r>
              <a:rPr lang="en-GB" sz="3200" dirty="0">
                <a:latin typeface="+mn-lt"/>
              </a:rPr>
              <a:t>What are the overall subjects of the cases? </a:t>
            </a:r>
          </a:p>
          <a:p>
            <a:pPr marL="446088" indent="-446088"/>
            <a:r>
              <a:rPr lang="en-GB" sz="3200" dirty="0">
                <a:latin typeface="+mn-lt"/>
              </a:rPr>
              <a:t>Who are the main characters of the cases?</a:t>
            </a:r>
          </a:p>
          <a:p>
            <a:pPr marL="446088" indent="-446088"/>
            <a:r>
              <a:rPr lang="en-GB" sz="3200" dirty="0">
                <a:latin typeface="+mn-lt"/>
              </a:rPr>
              <a:t>What are the storylines of the two cases?</a:t>
            </a:r>
          </a:p>
          <a:p>
            <a:pPr marL="446088" indent="-446088"/>
            <a:r>
              <a:rPr lang="en-GB" sz="3200" dirty="0">
                <a:latin typeface="+mn-lt"/>
              </a:rPr>
              <a:t>Which introduction do you like better? Why?</a:t>
            </a:r>
          </a:p>
          <a:p>
            <a:pPr marL="0" indent="0">
              <a:buNone/>
            </a:pPr>
            <a:endParaRPr lang="en-GB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61441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Introduction: Setting the Stage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50638"/>
              </p:ext>
            </p:extLst>
          </p:nvPr>
        </p:nvGraphicFramePr>
        <p:xfrm>
          <a:off x="838200" y="1549667"/>
          <a:ext cx="9583882" cy="4627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33880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Body of the Case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62253"/>
            <a:ext cx="10515600" cy="4519297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+mn-lt"/>
              </a:rPr>
              <a:t>Company Background: </a:t>
            </a:r>
            <a:br>
              <a:rPr lang="en-GB" sz="3200" u="sng" dirty="0">
                <a:latin typeface="+mn-lt"/>
              </a:rPr>
            </a:br>
            <a:r>
              <a:rPr lang="en-GB" sz="3200" dirty="0">
                <a:latin typeface="+mn-lt"/>
              </a:rPr>
              <a:t>history, industry in which it operates, products/services, annual revenues, company’s employee base, market share, etc.</a:t>
            </a:r>
          </a:p>
          <a:p>
            <a:r>
              <a:rPr lang="en-GB" sz="3200" dirty="0">
                <a:latin typeface="+mn-lt"/>
              </a:rPr>
              <a:t>Characters: </a:t>
            </a:r>
            <a:br>
              <a:rPr lang="en-GB" sz="3200" u="sng" dirty="0">
                <a:latin typeface="+mn-lt"/>
              </a:rPr>
            </a:br>
            <a:r>
              <a:rPr lang="en-GB" sz="3200" dirty="0">
                <a:latin typeface="+mn-lt"/>
              </a:rPr>
              <a:t>decision maker(s), key players, other characters involved</a:t>
            </a:r>
          </a:p>
        </p:txBody>
      </p:sp>
    </p:spTree>
    <p:extLst>
      <p:ext uri="{BB962C8B-B14F-4D97-AF65-F5344CB8AC3E}">
        <p14:creationId xmlns:p14="http://schemas.microsoft.com/office/powerpoint/2010/main" val="17652039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Body of the Case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756793"/>
              </p:ext>
            </p:extLst>
          </p:nvPr>
        </p:nvGraphicFramePr>
        <p:xfrm>
          <a:off x="379142" y="1690688"/>
          <a:ext cx="10549054" cy="4498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48308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Body of the Case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628078"/>
            <a:ext cx="11115907" cy="4586205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>
                <a:latin typeface="+mn-lt"/>
              </a:rPr>
              <a:t>The Whole Story: </a:t>
            </a:r>
          </a:p>
          <a:p>
            <a:pPr lvl="1"/>
            <a:r>
              <a:rPr lang="en-GB" sz="3200" dirty="0">
                <a:latin typeface="+mn-lt"/>
              </a:rPr>
              <a:t>Background information about the company/context</a:t>
            </a:r>
          </a:p>
          <a:p>
            <a:pPr lvl="1"/>
            <a:r>
              <a:rPr lang="en-GB" sz="3200" dirty="0">
                <a:latin typeface="+mn-lt"/>
              </a:rPr>
              <a:t>What has happened so far?/</a:t>
            </a:r>
            <a:br>
              <a:rPr lang="en-GB" sz="3200" dirty="0">
                <a:latin typeface="+mn-lt"/>
              </a:rPr>
            </a:br>
            <a:r>
              <a:rPr lang="en-US" sz="3200" dirty="0">
                <a:latin typeface="+mn-lt"/>
              </a:rPr>
              <a:t>Actions the company has taken so far?</a:t>
            </a:r>
            <a:br>
              <a:rPr lang="en-GB" sz="3200" dirty="0">
                <a:latin typeface="+mn-lt"/>
              </a:rPr>
            </a:br>
            <a:r>
              <a:rPr lang="en-GB" sz="32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en-US" sz="3200" dirty="0">
                <a:latin typeface="+mn-lt"/>
              </a:rPr>
              <a:t>Sequence of events that lead to the decision point?</a:t>
            </a:r>
            <a:endParaRPr lang="en-GB" sz="3200" dirty="0">
              <a:latin typeface="+mn-lt"/>
            </a:endParaRPr>
          </a:p>
          <a:p>
            <a:pPr lvl="1"/>
            <a:r>
              <a:rPr lang="en-GB" sz="3200" dirty="0">
                <a:latin typeface="+mn-lt"/>
              </a:rPr>
              <a:t>Situation the company currently faces</a:t>
            </a:r>
          </a:p>
          <a:p>
            <a:pPr lvl="1"/>
            <a:r>
              <a:rPr lang="en-GB" sz="3200" dirty="0">
                <a:latin typeface="+mn-lt"/>
              </a:rPr>
              <a:t>Details on the core business problem/challenge/opportunity</a:t>
            </a:r>
          </a:p>
          <a:p>
            <a:pPr lvl="1"/>
            <a:r>
              <a:rPr lang="en-GB" sz="3200" dirty="0">
                <a:latin typeface="+mn-lt"/>
              </a:rPr>
              <a:t>What are the options?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>
                <a:latin typeface="+mn-lt"/>
              </a:rPr>
              <a:t>Use sub-headings!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>
                <a:latin typeface="+mn-lt"/>
              </a:rPr>
              <a:t> ca. 5-7 pages</a:t>
            </a:r>
          </a:p>
        </p:txBody>
      </p:sp>
    </p:spTree>
    <p:extLst>
      <p:ext uri="{BB962C8B-B14F-4D97-AF65-F5344CB8AC3E}">
        <p14:creationId xmlns:p14="http://schemas.microsoft.com/office/powerpoint/2010/main" val="31379388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Body </a:t>
            </a:r>
            <a:r>
              <a:rPr lang="de-DE" dirty="0" err="1">
                <a:latin typeface="+mn-lt"/>
              </a:rPr>
              <a:t>of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the</a:t>
            </a:r>
            <a:r>
              <a:rPr lang="de-DE" dirty="0">
                <a:latin typeface="+mn-lt"/>
              </a:rPr>
              <a:t> Case: The </a:t>
            </a:r>
            <a:r>
              <a:rPr lang="de-DE" dirty="0" err="1">
                <a:latin typeface="+mn-lt"/>
              </a:rPr>
              <a:t>Structure</a:t>
            </a:r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+mn-lt"/>
              </a:rPr>
              <a:t>How to structure the case? (sub-headings?)</a:t>
            </a:r>
          </a:p>
          <a:p>
            <a:pPr marL="0" indent="0">
              <a:buNone/>
            </a:pPr>
            <a:endParaRPr lang="en-GB" sz="3200" dirty="0">
              <a:latin typeface="+mn-lt"/>
            </a:endParaRPr>
          </a:p>
          <a:p>
            <a:r>
              <a:rPr lang="en-GB" sz="3200" dirty="0">
                <a:latin typeface="+mn-lt"/>
              </a:rPr>
              <a:t>Which information to provide and when?</a:t>
            </a:r>
          </a:p>
          <a:p>
            <a:pPr marL="0" indent="0">
              <a:buNone/>
            </a:pPr>
            <a:endParaRPr lang="en-GB" sz="3200" dirty="0">
              <a:latin typeface="+mn-lt"/>
            </a:endParaRPr>
          </a:p>
          <a:p>
            <a:r>
              <a:rPr lang="en-GB" sz="3200" dirty="0">
                <a:latin typeface="+mn-lt"/>
              </a:rPr>
              <a:t>Where to place hints in the text?</a:t>
            </a:r>
          </a:p>
          <a:p>
            <a:endParaRPr lang="en-GB" sz="3200" dirty="0">
              <a:latin typeface="+mn-lt"/>
            </a:endParaRPr>
          </a:p>
          <a:p>
            <a:r>
              <a:rPr lang="en-GB" sz="3200" dirty="0">
                <a:latin typeface="+mn-lt"/>
              </a:rPr>
              <a:t>Where to place red herrings?</a:t>
            </a:r>
          </a:p>
        </p:txBody>
      </p:sp>
    </p:spTree>
    <p:extLst>
      <p:ext uri="{BB962C8B-B14F-4D97-AF65-F5344CB8AC3E}">
        <p14:creationId xmlns:p14="http://schemas.microsoft.com/office/powerpoint/2010/main" val="19242901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Introduction: Setting the Stage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329941"/>
              </p:ext>
            </p:extLst>
          </p:nvPr>
        </p:nvGraphicFramePr>
        <p:xfrm>
          <a:off x="838200" y="1549667"/>
          <a:ext cx="9583882" cy="4627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69065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Conclusion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9781903" cy="435133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+mn-lt"/>
              </a:rPr>
              <a:t>Summary/Synthesis</a:t>
            </a:r>
          </a:p>
          <a:p>
            <a:r>
              <a:rPr lang="en-GB" sz="3200" dirty="0">
                <a:latin typeface="+mn-lt"/>
              </a:rPr>
              <a:t>Depending on level of difficulty: open questions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>
                <a:latin typeface="+mn-lt"/>
              </a:rPr>
              <a:t> ca. 1 page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3200" dirty="0">
              <a:latin typeface="+mn-lt"/>
            </a:endParaRPr>
          </a:p>
          <a:p>
            <a:pPr marL="0" indent="0">
              <a:buNone/>
            </a:pPr>
            <a:r>
              <a:rPr lang="en-GB" sz="3200" dirty="0">
                <a:latin typeface="+mn-lt"/>
                <a:sym typeface="Wingdings" panose="05000000000000000000" pitchFamily="2" charset="2"/>
              </a:rPr>
              <a:t> After reading your case, student should know what they have to do!</a:t>
            </a:r>
            <a:endParaRPr lang="en-GB" sz="3200" dirty="0">
              <a:latin typeface="+mn-lt"/>
            </a:endParaRPr>
          </a:p>
          <a:p>
            <a:pPr marL="0" indent="0">
              <a:buNone/>
            </a:pPr>
            <a:endParaRPr lang="en-GB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8308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596090878"/>
              </p:ext>
            </p:extLst>
          </p:nvPr>
        </p:nvGraphicFramePr>
        <p:xfrm>
          <a:off x="2032000" y="278780"/>
          <a:ext cx="8539356" cy="5859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65847"/>
            <a:ext cx="2763644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+mn-lt"/>
                <a:ea typeface="Adobe Fan Heiti Std B"/>
              </a:rPr>
              <a:t>Aims of this Lecture:</a:t>
            </a:r>
          </a:p>
        </p:txBody>
      </p:sp>
    </p:spTree>
    <p:extLst>
      <p:ext uri="{BB962C8B-B14F-4D97-AF65-F5344CB8AC3E}">
        <p14:creationId xmlns:p14="http://schemas.microsoft.com/office/powerpoint/2010/main" val="8396108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Introduction: Setting the Stage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628773"/>
              </p:ext>
            </p:extLst>
          </p:nvPr>
        </p:nvGraphicFramePr>
        <p:xfrm>
          <a:off x="838200" y="1549667"/>
          <a:ext cx="9583882" cy="4627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09146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0073" y="365760"/>
            <a:ext cx="10515600" cy="1325563"/>
          </a:xfrm>
        </p:spPr>
        <p:txBody>
          <a:bodyPr/>
          <a:lstStyle/>
          <a:p>
            <a:r>
              <a:rPr lang="de-DE" dirty="0">
                <a:latin typeface="+mn-lt"/>
              </a:rPr>
              <a:t>The Teaching Note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8574" y="1864119"/>
            <a:ext cx="9470457" cy="2785939"/>
          </a:xfrm>
        </p:spPr>
        <p:txBody>
          <a:bodyPr>
            <a:noAutofit/>
          </a:bodyPr>
          <a:lstStyle/>
          <a:p>
            <a:r>
              <a:rPr lang="en-GB" dirty="0">
                <a:latin typeface="+mn-lt"/>
              </a:rPr>
              <a:t>The teaching note is a vital part of your case study</a:t>
            </a:r>
          </a:p>
          <a:p>
            <a:endParaRPr lang="en-GB" dirty="0">
              <a:latin typeface="+mn-lt"/>
            </a:endParaRPr>
          </a:p>
          <a:p>
            <a:r>
              <a:rPr lang="en-GB" dirty="0">
                <a:latin typeface="+mn-lt"/>
              </a:rPr>
              <a:t>What do lecturers need to know about your case in order to be able to teach it?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+mn-lt"/>
              </a:rPr>
              <a:t> 3-5 pages</a:t>
            </a:r>
          </a:p>
        </p:txBody>
      </p:sp>
    </p:spTree>
    <p:extLst>
      <p:ext uri="{BB962C8B-B14F-4D97-AF65-F5344CB8AC3E}">
        <p14:creationId xmlns:p14="http://schemas.microsoft.com/office/powerpoint/2010/main" val="29836558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The Teaching Note (Core Elements)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8948" y="1572321"/>
            <a:ext cx="10534851" cy="4873083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GB" sz="2600" dirty="0">
                <a:latin typeface="+mn-lt"/>
              </a:rPr>
              <a:t>Synopsis of the Case </a:t>
            </a:r>
            <a:r>
              <a:rPr lang="en-GB" sz="2600" dirty="0">
                <a:latin typeface="+mn-lt"/>
                <a:sym typeface="Wingdings" panose="05000000000000000000" pitchFamily="2" charset="2"/>
              </a:rPr>
              <a:t> summarises the overall subject/central business problem of the case study</a:t>
            </a:r>
            <a:endParaRPr lang="en-GB" sz="2600" dirty="0">
              <a:latin typeface="+mn-lt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GB" sz="2600" dirty="0">
                <a:latin typeface="+mn-lt"/>
              </a:rPr>
              <a:t>Definition of the Target Group (and the previous knowledge it should have)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>
                <a:latin typeface="+mn-lt"/>
              </a:rPr>
              <a:t>Learning Objectives Related to</a:t>
            </a:r>
          </a:p>
          <a:p>
            <a:pPr marL="714375"/>
            <a:r>
              <a:rPr lang="en-GB" sz="2600" dirty="0">
                <a:latin typeface="+mn-lt"/>
              </a:rPr>
              <a:t>Skills: e.g. analytical skills, problem-solving skills, decision-making</a:t>
            </a:r>
          </a:p>
          <a:p>
            <a:pPr marL="714375"/>
            <a:r>
              <a:rPr lang="en-GB" sz="2600" dirty="0">
                <a:latin typeface="+mn-lt"/>
              </a:rPr>
              <a:t>Activities/methods/tools: e.g. applying SWOT analysis, Porter’s 5 Forces, assessing different market entry modes</a:t>
            </a:r>
          </a:p>
          <a:p>
            <a:pPr marL="714375">
              <a:spcAft>
                <a:spcPts val="1200"/>
              </a:spcAft>
            </a:pPr>
            <a:r>
              <a:rPr lang="en-GB" sz="2600" dirty="0">
                <a:latin typeface="+mn-lt"/>
              </a:rPr>
              <a:t>Knowledge: e.g. increase knowledge on European railway sector, internationalisation strategies of PR agencies, dealing with intercultural differences</a:t>
            </a:r>
          </a:p>
        </p:txBody>
      </p:sp>
    </p:spTree>
    <p:extLst>
      <p:ext uri="{BB962C8B-B14F-4D97-AF65-F5344CB8AC3E}">
        <p14:creationId xmlns:p14="http://schemas.microsoft.com/office/powerpoint/2010/main" val="5877216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The Teaching Note (Core Elements)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8949" y="1773043"/>
            <a:ext cx="10220758" cy="4293219"/>
          </a:xfrm>
        </p:spPr>
        <p:txBody>
          <a:bodyPr>
            <a:normAutofit fontScale="92500" lnSpcReduction="10000"/>
          </a:bodyPr>
          <a:lstStyle/>
          <a:p>
            <a:pPr marL="514350" lvl="1" indent="-514350">
              <a:spcAft>
                <a:spcPts val="1200"/>
              </a:spcAft>
              <a:buFont typeface="+mj-lt"/>
              <a:buAutoNum type="arabicPeriod" startAt="4"/>
            </a:pPr>
            <a:r>
              <a:rPr lang="en-US" sz="2800" dirty="0">
                <a:latin typeface="+mn-lt"/>
              </a:rPr>
              <a:t>A Solution to the Problem/Challenge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(this can include recommendations for the company and a plan for implementation)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en-US" sz="2800" dirty="0">
                <a:latin typeface="+mn-lt"/>
              </a:rPr>
              <a:t>The solution should make use of theoretical concepts/ analytical tools from the international business literature</a:t>
            </a:r>
          </a:p>
          <a:p>
            <a:pPr marL="514350" lvl="1" indent="-514350">
              <a:spcAft>
                <a:spcPts val="1200"/>
              </a:spcAft>
              <a:buFont typeface="+mj-lt"/>
              <a:buAutoNum type="arabicPeriod" startAt="4"/>
            </a:pPr>
            <a:r>
              <a:rPr lang="en-US" sz="2800" dirty="0">
                <a:latin typeface="+mn-lt"/>
              </a:rPr>
              <a:t>Recommended Reading</a:t>
            </a:r>
            <a:br>
              <a:rPr lang="en-US" sz="2800" dirty="0">
                <a:latin typeface="+mn-lt"/>
              </a:rPr>
            </a:br>
            <a:r>
              <a:rPr lang="en-GB" sz="2800" dirty="0">
                <a:latin typeface="+mn-lt"/>
              </a:rPr>
              <a:t>Add some recommended readings for students and instructors, e.g. some of the readings used for your consulting report</a:t>
            </a:r>
            <a:endParaRPr lang="en-US" sz="2800" dirty="0">
              <a:latin typeface="+mn-lt"/>
            </a:endParaRPr>
          </a:p>
          <a:p>
            <a:pPr marL="514350" lvl="1" indent="-514350">
              <a:spcAft>
                <a:spcPts val="1200"/>
              </a:spcAft>
              <a:buFont typeface="+mj-lt"/>
              <a:buAutoNum type="arabicPeriod" startAt="4"/>
            </a:pPr>
            <a:r>
              <a:rPr lang="en-US" sz="2800" dirty="0">
                <a:latin typeface="+mn-lt"/>
              </a:rPr>
              <a:t>List of References</a:t>
            </a:r>
            <a:br>
              <a:rPr lang="en-US" sz="2800" dirty="0">
                <a:latin typeface="+mn-lt"/>
              </a:rPr>
            </a:br>
            <a:r>
              <a:rPr lang="en-GB" dirty="0"/>
              <a:t>Add all sources used for your case: reports, newspaper articles, company data, other data, pictures</a:t>
            </a:r>
          </a:p>
        </p:txBody>
      </p:sp>
    </p:spTree>
    <p:extLst>
      <p:ext uri="{BB962C8B-B14F-4D97-AF65-F5344CB8AC3E}">
        <p14:creationId xmlns:p14="http://schemas.microsoft.com/office/powerpoint/2010/main" val="24893299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The Teaching Note (Optional Elements)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27718"/>
            <a:ext cx="10223810" cy="487308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200" dirty="0">
                <a:latin typeface="+mn-lt"/>
                <a:sym typeface="Wingdings" panose="05000000000000000000" pitchFamily="2" charset="2"/>
              </a:rPr>
              <a:t>Critical Issues: </a:t>
            </a:r>
            <a:br>
              <a:rPr lang="en-US" sz="3200" dirty="0">
                <a:latin typeface="+mn-lt"/>
                <a:sym typeface="Wingdings" panose="05000000000000000000" pitchFamily="2" charset="2"/>
              </a:rPr>
            </a:br>
            <a:r>
              <a:rPr lang="en-US" sz="3200" dirty="0">
                <a:latin typeface="+mn-lt"/>
                <a:sym typeface="Wingdings" panose="05000000000000000000" pitchFamily="2" charset="2"/>
              </a:rPr>
              <a:t>Issues the decision-maker needs to think about/ </a:t>
            </a:r>
            <a:br>
              <a:rPr lang="en-US" sz="3200" dirty="0">
                <a:latin typeface="+mn-lt"/>
                <a:sym typeface="Wingdings" panose="05000000000000000000" pitchFamily="2" charset="2"/>
              </a:rPr>
            </a:br>
            <a:r>
              <a:rPr lang="en-US" sz="3200" dirty="0">
                <a:latin typeface="+mn-lt"/>
                <a:sym typeface="Wingdings" panose="05000000000000000000" pitchFamily="2" charset="2"/>
              </a:rPr>
              <a:t>address in order to solve the problem </a:t>
            </a:r>
            <a:br>
              <a:rPr lang="en-US" sz="3200" dirty="0">
                <a:latin typeface="+mn-lt"/>
                <a:sym typeface="Wingdings" panose="05000000000000000000" pitchFamily="2" charset="2"/>
              </a:rPr>
            </a:br>
            <a:r>
              <a:rPr lang="en-US" sz="3200" dirty="0">
                <a:latin typeface="+mn-lt"/>
                <a:sym typeface="Wingdings" panose="05000000000000000000" pitchFamily="2" charset="2"/>
              </a:rPr>
              <a:t> explain why these issues are important (consider a ranking)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200" dirty="0">
                <a:latin typeface="+mn-lt"/>
                <a:sym typeface="Wingdings" panose="05000000000000000000" pitchFamily="2" charset="2"/>
              </a:rPr>
              <a:t>Epilogue: What happened at the end? What did the company do?</a:t>
            </a:r>
            <a:br>
              <a:rPr lang="en-US" sz="3200" dirty="0">
                <a:latin typeface="+mn-lt"/>
                <a:sym typeface="Wingdings" panose="05000000000000000000" pitchFamily="2" charset="2"/>
              </a:rPr>
            </a:br>
            <a:r>
              <a:rPr lang="en-US" sz="3200" dirty="0">
                <a:latin typeface="+mn-lt"/>
                <a:sym typeface="Wingdings" panose="05000000000000000000" pitchFamily="2" charset="2"/>
              </a:rPr>
              <a:t>(if information is available)</a:t>
            </a:r>
            <a:endParaRPr lang="en-GB" sz="3200" dirty="0">
              <a:latin typeface="+mn-lt"/>
              <a:sym typeface="Wingdings" panose="05000000000000000000" pitchFamily="2" charset="2"/>
            </a:endParaRPr>
          </a:p>
          <a:p>
            <a:r>
              <a:rPr lang="en-GB" sz="3200" dirty="0">
                <a:latin typeface="+mn-lt"/>
                <a:sym typeface="Wingdings" panose="05000000000000000000" pitchFamily="2" charset="2"/>
              </a:rPr>
              <a:t>A Plan for Teaching the Case:</a:t>
            </a:r>
          </a:p>
          <a:p>
            <a:pPr marL="981075" lvl="1" indent="-266700"/>
            <a:r>
              <a:rPr lang="en-GB" sz="3200" dirty="0">
                <a:latin typeface="+mn-lt"/>
                <a:sym typeface="Wingdings" panose="05000000000000000000" pitchFamily="2" charset="2"/>
              </a:rPr>
              <a:t>How should the instructor prepare the class prior to working with your case study?</a:t>
            </a:r>
          </a:p>
          <a:p>
            <a:pPr marL="981075" lvl="1" indent="-266700"/>
            <a:r>
              <a:rPr lang="en-GB" sz="3200" dirty="0">
                <a:latin typeface="+mn-lt"/>
                <a:sym typeface="Wingdings" panose="05000000000000000000" pitchFamily="2" charset="2"/>
              </a:rPr>
              <a:t>How to introduce the case (first 5-10 minutes)?</a:t>
            </a:r>
          </a:p>
          <a:p>
            <a:pPr marL="981075" lvl="1" indent="-266700"/>
            <a:r>
              <a:rPr lang="en-GB" sz="3200" dirty="0">
                <a:latin typeface="+mn-lt"/>
                <a:sym typeface="Wingdings" panose="05000000000000000000" pitchFamily="2" charset="2"/>
              </a:rPr>
              <a:t>How to structure the working/discussion phase?</a:t>
            </a:r>
          </a:p>
          <a:p>
            <a:pPr marL="981075" lvl="1" indent="-266700"/>
            <a:r>
              <a:rPr lang="en-GB" sz="3200" dirty="0">
                <a:latin typeface="+mn-lt"/>
                <a:sym typeface="Wingdings" panose="05000000000000000000" pitchFamily="2" charset="2"/>
              </a:rPr>
              <a:t>How to summarise the case and wrap up the discussion?</a:t>
            </a:r>
          </a:p>
        </p:txBody>
      </p:sp>
    </p:spTree>
    <p:extLst>
      <p:ext uri="{BB962C8B-B14F-4D97-AF65-F5344CB8AC3E}">
        <p14:creationId xmlns:p14="http://schemas.microsoft.com/office/powerpoint/2010/main" val="360708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The Teaching Note (Optional Elements)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GB" dirty="0">
                <a:latin typeface="+mn-lt"/>
                <a:sym typeface="Wingdings" panose="05000000000000000000" pitchFamily="2" charset="2"/>
              </a:rPr>
              <a:t>List of Stakeholders </a:t>
            </a:r>
          </a:p>
          <a:p>
            <a:pPr>
              <a:spcAft>
                <a:spcPts val="1200"/>
              </a:spcAft>
            </a:pPr>
            <a:r>
              <a:rPr lang="en-GB" dirty="0">
                <a:latin typeface="+mn-lt"/>
              </a:rPr>
              <a:t>Timeline</a:t>
            </a:r>
          </a:p>
          <a:p>
            <a:pPr>
              <a:spcAft>
                <a:spcPts val="1200"/>
              </a:spcAft>
            </a:pPr>
            <a:r>
              <a:rPr lang="en-GB" dirty="0">
                <a:latin typeface="+mn-lt"/>
              </a:rPr>
              <a:t>List of Definitions: regarding specialised/unusual terms or concepts/issues students might have trouble with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  <a:sym typeface="Wingdings" panose="05000000000000000000" pitchFamily="2" charset="2"/>
              </a:rPr>
              <a:t> things that need additional explanation</a:t>
            </a:r>
          </a:p>
          <a:p>
            <a:pPr>
              <a:spcAft>
                <a:spcPts val="1200"/>
              </a:spcAft>
            </a:pPr>
            <a:r>
              <a:rPr lang="en-GB" dirty="0">
                <a:latin typeface="+mn-lt"/>
                <a:sym typeface="Wingdings" panose="05000000000000000000" pitchFamily="2" charset="2"/>
              </a:rPr>
              <a:t>Additional Info: data, figures, pictures, etc.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+mn-lt"/>
              </a:rPr>
              <a:t>Further Questions for Discussion (ca. 3-4) (interesting questions you came across during your consulting project)</a:t>
            </a:r>
          </a:p>
          <a:p>
            <a:pPr>
              <a:spcAft>
                <a:spcPts val="1200"/>
              </a:spcAft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311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Further Components of a Case Study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499408"/>
              </p:ext>
            </p:extLst>
          </p:nvPr>
        </p:nvGraphicFramePr>
        <p:xfrm>
          <a:off x="993648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21175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Tips for Writing a Good Teaching Note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38200" y="5167312"/>
            <a:ext cx="10048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2">
                    <a:lumMod val="25000"/>
                  </a:schemeClr>
                </a:solidFill>
                <a:hlinkClick r:id="rId3"/>
              </a:rPr>
              <a:t>The Case Centre</a:t>
            </a:r>
            <a:r>
              <a:rPr lang="en-GB" sz="2400" dirty="0">
                <a:solidFill>
                  <a:schemeClr val="bg2">
                    <a:lumMod val="25000"/>
                  </a:schemeClr>
                </a:solidFill>
              </a:rPr>
              <a:t>. (2012). Views on teaching notes – Gina Vega. </a:t>
            </a:r>
            <a:br>
              <a:rPr lang="en-GB" sz="2400" dirty="0">
                <a:solidFill>
                  <a:schemeClr val="bg2">
                    <a:lumMod val="25000"/>
                  </a:schemeClr>
                </a:solidFill>
              </a:rPr>
            </a:br>
            <a:endParaRPr lang="en-GB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Online Media 3" descr="Views on teaching notes - Gina Vega">
            <a:hlinkClick r:id="" action="ppaction://media"/>
            <a:extLst>
              <a:ext uri="{FF2B5EF4-FFF2-40B4-BE49-F238E27FC236}">
                <a16:creationId xmlns:a16="http://schemas.microsoft.com/office/drawing/2014/main" id="{AE60F1E9-B7ED-F24C-9BEA-4DAEBC357F5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0" y="1714500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9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Consulting Report vs. Case Study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874779"/>
            <a:ext cx="10515600" cy="2332489"/>
          </a:xfrm>
        </p:spPr>
        <p:txBody>
          <a:bodyPr>
            <a:normAutofit/>
          </a:bodyPr>
          <a:lstStyle/>
          <a:p>
            <a:r>
              <a:rPr lang="en-GB" sz="3000" dirty="0">
                <a:latin typeface="+mn-lt"/>
              </a:rPr>
              <a:t>How does the case study differ from a consulting report?</a:t>
            </a:r>
          </a:p>
        </p:txBody>
      </p:sp>
    </p:spTree>
    <p:extLst>
      <p:ext uri="{BB962C8B-B14F-4D97-AF65-F5344CB8AC3E}">
        <p14:creationId xmlns:p14="http://schemas.microsoft.com/office/powerpoint/2010/main" val="2709596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Consulting Report vs. Case Study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184448"/>
              </p:ext>
            </p:extLst>
          </p:nvPr>
        </p:nvGraphicFramePr>
        <p:xfrm>
          <a:off x="856649" y="1668820"/>
          <a:ext cx="9817768" cy="4162012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798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9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9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8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Consulting Report</a:t>
                      </a:r>
                      <a:endParaRPr lang="de-DE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Case Study</a:t>
                      </a:r>
                      <a:endParaRPr lang="de-DE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</a:rPr>
                        <a:t>Target Group</a:t>
                      </a:r>
                      <a:endParaRPr lang="de-DE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Company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Students</a:t>
                      </a:r>
                      <a:endParaRPr lang="de-DE" sz="18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5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Content</a:t>
                      </a:r>
                      <a:endParaRPr lang="de-DE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Answers to research questions/ tasks and recommendations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An open-ended business problem/ challenge/opportunity; possible answers are provided in the teaching notes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Writing Style</a:t>
                      </a:r>
                      <a:endParaRPr lang="de-DE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>
                          <a:effectLst/>
                        </a:rPr>
                        <a:t>Objective, unemotional, businesslike</a:t>
                      </a:r>
                      <a:endParaRPr lang="de-DE" sz="18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Neutral</a:t>
                      </a:r>
                      <a:r>
                        <a:rPr lang="en-GB" sz="2000" baseline="0" dirty="0">
                          <a:effectLst/>
                        </a:rPr>
                        <a:t> but</a:t>
                      </a:r>
                      <a:r>
                        <a:rPr lang="en-GB" sz="2000" dirty="0">
                          <a:effectLst/>
                        </a:rPr>
                        <a:t> thrilling, </a:t>
                      </a:r>
                      <a:br>
                        <a:rPr lang="en-GB" sz="2000" dirty="0">
                          <a:effectLst/>
                        </a:rPr>
                      </a:br>
                      <a:r>
                        <a:rPr lang="en-GB" sz="2000" dirty="0">
                          <a:effectLst/>
                        </a:rPr>
                        <a:t>tells a story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8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Sources</a:t>
                      </a:r>
                      <a:endParaRPr lang="de-DE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Provide sources and reference list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Provide sources and reference list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Annex</a:t>
                      </a:r>
                      <a:endParaRPr lang="de-DE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Provide additional material, if necessary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Provide additional material, if necessary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8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</a:rPr>
                        <a:t># of pages</a:t>
                      </a:r>
                      <a:endParaRPr lang="de-DE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ca. 20 (depending on company)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10-15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7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4 Central Questions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9685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4082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5094" y="2498725"/>
            <a:ext cx="10515600" cy="1325563"/>
          </a:xfrm>
        </p:spPr>
        <p:txBody>
          <a:bodyPr/>
          <a:lstStyle/>
          <a:p>
            <a:r>
              <a:rPr lang="de-DE" dirty="0" err="1">
                <a:latin typeface="+mn-lt"/>
              </a:rPr>
              <a:t>Tips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for</a:t>
            </a:r>
            <a:r>
              <a:rPr lang="de-DE" dirty="0">
                <a:latin typeface="+mn-lt"/>
              </a:rPr>
              <a:t> Writing a </a:t>
            </a:r>
            <a:r>
              <a:rPr lang="de-DE" dirty="0" err="1">
                <a:latin typeface="+mn-lt"/>
              </a:rPr>
              <a:t>Good</a:t>
            </a:r>
            <a:r>
              <a:rPr lang="de-DE" dirty="0">
                <a:latin typeface="+mn-lt"/>
              </a:rPr>
              <a:t> Case Study</a:t>
            </a:r>
          </a:p>
        </p:txBody>
      </p:sp>
    </p:spTree>
    <p:extLst>
      <p:ext uri="{BB962C8B-B14F-4D97-AF65-F5344CB8AC3E}">
        <p14:creationId xmlns:p14="http://schemas.microsoft.com/office/powerpoint/2010/main" val="24603843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Tips for Writing a Good Case Study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168054" cy="435133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+mn-lt"/>
              </a:rPr>
              <a:t>It should be easy to read but difficult to solve </a:t>
            </a:r>
          </a:p>
          <a:p>
            <a:r>
              <a:rPr lang="en-GB" sz="3200" dirty="0">
                <a:latin typeface="+mn-lt"/>
              </a:rPr>
              <a:t>The business problem should be clear but not obvious </a:t>
            </a:r>
          </a:p>
          <a:p>
            <a:r>
              <a:rPr lang="en-GB" sz="3200" dirty="0">
                <a:latin typeface="+mn-lt"/>
              </a:rPr>
              <a:t>There should be enough information for students to solve the case but the answer to the business problem should not be in the case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+mn-lt"/>
                <a:sym typeface="Wingdings" panose="05000000000000000000" pitchFamily="2" charset="2"/>
              </a:rPr>
              <a:t>Analysis/diagnosis/lessons learned are part of the teaching note, not the case!</a:t>
            </a:r>
            <a:endParaRPr lang="en-GB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78926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Tips for Writing Your Case Study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168054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+mn-lt"/>
              </a:rPr>
              <a:t>Tell more than one side of the story </a:t>
            </a:r>
            <a:r>
              <a:rPr lang="en-US" sz="3200" dirty="0">
                <a:latin typeface="+mn-lt"/>
                <a:sym typeface="Wingdings" panose="05000000000000000000" pitchFamily="2" charset="2"/>
              </a:rPr>
              <a:t> the reader should think of competing alternatives</a:t>
            </a:r>
            <a:endParaRPr lang="de-DE" sz="3200" dirty="0"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en-US" sz="3200" dirty="0">
                <a:latin typeface="+mn-lt"/>
                <a:sym typeface="Wingdings" panose="05000000000000000000" pitchFamily="2" charset="2"/>
              </a:rPr>
              <a:t>Engage the reader by using quotations from company employees/stakeholders of the case, additional information, e.g. pictures, press articles, graphs, etc.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latin typeface="+mn-lt"/>
                <a:sym typeface="Wingdings" panose="05000000000000000000" pitchFamily="2" charset="2"/>
              </a:rPr>
              <a:t>Use the past tense for the body of your case and the present tense for your teaching note</a:t>
            </a:r>
          </a:p>
        </p:txBody>
      </p:sp>
    </p:spTree>
    <p:extLst>
      <p:ext uri="{BB962C8B-B14F-4D97-AF65-F5344CB8AC3E}">
        <p14:creationId xmlns:p14="http://schemas.microsoft.com/office/powerpoint/2010/main" val="7588817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Tips for Writing Your Case Study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34015" y="5571254"/>
            <a:ext cx="2464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/>
              <a:t>Min: 0:00-1:08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4015" y="5155756"/>
            <a:ext cx="10048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hlinkClick r:id="rId3"/>
              </a:rPr>
              <a:t>The Case Centre</a:t>
            </a:r>
            <a:r>
              <a:rPr lang="en-GB" sz="2400" dirty="0"/>
              <a:t>. (2016). Kamran </a:t>
            </a:r>
            <a:r>
              <a:rPr lang="en-GB" sz="2400" dirty="0" err="1"/>
              <a:t>Kashani</a:t>
            </a:r>
            <a:r>
              <a:rPr lang="en-GB" sz="2400" dirty="0"/>
              <a:t> on case writing. </a:t>
            </a:r>
            <a:br>
              <a:rPr lang="en-GB" sz="2400" dirty="0"/>
            </a:br>
            <a:endParaRPr lang="de-DE" sz="2400" dirty="0"/>
          </a:p>
        </p:txBody>
      </p:sp>
      <p:pic>
        <p:nvPicPr>
          <p:cNvPr id="4" name="Online Media 3" descr="Kamran Kashani on case writing">
            <a:hlinkClick r:id="" action="ppaction://media"/>
            <a:extLst>
              <a:ext uri="{FF2B5EF4-FFF2-40B4-BE49-F238E27FC236}">
                <a16:creationId xmlns:a16="http://schemas.microsoft.com/office/drawing/2014/main" id="{1FC16F0E-DC40-4A4C-9005-2A63DCBD6D2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0" y="1714500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86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Common Pitfalls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4685047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+mn-lt"/>
              </a:rPr>
              <a:t>Case has no story</a:t>
            </a:r>
          </a:p>
          <a:p>
            <a:r>
              <a:rPr lang="en-GB" sz="2400" dirty="0">
                <a:latin typeface="+mn-lt"/>
              </a:rPr>
              <a:t>Case has no clear or too many decision foci</a:t>
            </a:r>
          </a:p>
          <a:p>
            <a:r>
              <a:rPr lang="en-GB" sz="2400" dirty="0">
                <a:latin typeface="+mn-lt"/>
              </a:rPr>
              <a:t>Case has no clear structure</a:t>
            </a:r>
          </a:p>
          <a:p>
            <a:r>
              <a:rPr lang="en-GB" sz="2400" dirty="0">
                <a:latin typeface="+mn-lt"/>
              </a:rPr>
              <a:t>Case has no objectives </a:t>
            </a:r>
          </a:p>
          <a:p>
            <a:r>
              <a:rPr lang="en-GB" sz="2400" dirty="0">
                <a:latin typeface="+mn-lt"/>
              </a:rPr>
              <a:t>Case offers a diagnosis or analysis of the problem</a:t>
            </a:r>
          </a:p>
          <a:p>
            <a:r>
              <a:rPr lang="en-GB" sz="2400" dirty="0">
                <a:latin typeface="+mn-lt"/>
              </a:rPr>
              <a:t>Case has no characters</a:t>
            </a:r>
          </a:p>
          <a:p>
            <a:r>
              <a:rPr lang="en-GB" sz="2400" dirty="0">
                <a:latin typeface="+mn-lt"/>
              </a:rPr>
              <a:t>Case has no dramatic interest</a:t>
            </a:r>
          </a:p>
          <a:p>
            <a:r>
              <a:rPr lang="en-GB" sz="2400" dirty="0">
                <a:latin typeface="+mn-lt"/>
              </a:rPr>
              <a:t>Case is too complex</a:t>
            </a:r>
          </a:p>
          <a:p>
            <a:r>
              <a:rPr lang="en-GB" altLang="de-DE" sz="2400" dirty="0">
                <a:latin typeface="+mn-lt"/>
              </a:rPr>
              <a:t>“Taking sides”</a:t>
            </a:r>
          </a:p>
          <a:p>
            <a:r>
              <a:rPr lang="en-GB" sz="2400" dirty="0">
                <a:latin typeface="+mn-lt"/>
              </a:rPr>
              <a:t>Plagiarism! </a:t>
            </a:r>
          </a:p>
        </p:txBody>
      </p:sp>
    </p:spTree>
    <p:extLst>
      <p:ext uri="{BB962C8B-B14F-4D97-AF65-F5344CB8AC3E}">
        <p14:creationId xmlns:p14="http://schemas.microsoft.com/office/powerpoint/2010/main" val="22626295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Tips for Getting it Done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8576" y="1540042"/>
            <a:ext cx="10021562" cy="5091765"/>
          </a:xfrm>
        </p:spPr>
        <p:txBody>
          <a:bodyPr>
            <a:normAutofit/>
          </a:bodyPr>
          <a:lstStyle/>
          <a:p>
            <a:r>
              <a:rPr lang="en-GB" dirty="0">
                <a:latin typeface="+mn-lt"/>
              </a:rPr>
              <a:t>Start Early: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  <a:sym typeface="Wingdings" panose="05000000000000000000" pitchFamily="2" charset="2"/>
              </a:rPr>
              <a:t> </a:t>
            </a:r>
            <a:r>
              <a:rPr lang="en-GB" dirty="0">
                <a:latin typeface="+mn-lt"/>
              </a:rPr>
              <a:t>Writing a case study is long process with several f</a:t>
            </a:r>
            <a:r>
              <a:rPr lang="en-GB" dirty="0">
                <a:latin typeface="+mn-lt"/>
                <a:sym typeface="Wingdings" panose="05000000000000000000" pitchFamily="2" charset="2"/>
              </a:rPr>
              <a:t>eedback loops, so start early enough</a:t>
            </a:r>
          </a:p>
          <a:p>
            <a:r>
              <a:rPr lang="en-GB" dirty="0">
                <a:latin typeface="+mn-lt"/>
                <a:sym typeface="Wingdings" panose="05000000000000000000" pitchFamily="2" charset="2"/>
              </a:rPr>
              <a:t>Division of Tasks:</a:t>
            </a:r>
            <a:br>
              <a:rPr lang="en-GB" dirty="0">
                <a:latin typeface="+mn-lt"/>
                <a:sym typeface="Wingdings" panose="05000000000000000000" pitchFamily="2" charset="2"/>
              </a:rPr>
            </a:br>
            <a:r>
              <a:rPr lang="en-GB" dirty="0">
                <a:latin typeface="+mn-lt"/>
                <a:sym typeface="Wingdings" panose="05000000000000000000" pitchFamily="2" charset="2"/>
              </a:rPr>
              <a:t> Divide tasks within your team and agree on deadlines for individual tasks, first draft, revision, (second draft, revision), final draft, language check, editing</a:t>
            </a:r>
            <a:br>
              <a:rPr lang="en-GB" dirty="0">
                <a:latin typeface="+mn-lt"/>
                <a:sym typeface="Wingdings" panose="05000000000000000000" pitchFamily="2" charset="2"/>
              </a:rPr>
            </a:br>
            <a:r>
              <a:rPr lang="en-GB" dirty="0">
                <a:latin typeface="+mn-lt"/>
                <a:sym typeface="Wingdings" panose="05000000000000000000" pitchFamily="2" charset="2"/>
              </a:rPr>
              <a:t> 1 person (preferably best writer) should be responsible for proof reading and editing your final draft</a:t>
            </a:r>
          </a:p>
          <a:p>
            <a:r>
              <a:rPr lang="en-GB" dirty="0">
                <a:latin typeface="+mn-lt"/>
                <a:sym typeface="Wingdings" panose="05000000000000000000" pitchFamily="2" charset="2"/>
              </a:rPr>
              <a:t>Involve the Company: </a:t>
            </a:r>
            <a:br>
              <a:rPr lang="en-GB" dirty="0">
                <a:latin typeface="+mn-lt"/>
                <a:sym typeface="Wingdings" panose="05000000000000000000" pitchFamily="2" charset="2"/>
              </a:rPr>
            </a:br>
            <a:r>
              <a:rPr lang="en-GB" dirty="0">
                <a:latin typeface="+mn-lt"/>
                <a:sym typeface="Wingdings" panose="05000000000000000000" pitchFamily="2" charset="2"/>
              </a:rPr>
              <a:t> You can ask your company for feedback</a:t>
            </a:r>
          </a:p>
        </p:txBody>
      </p:sp>
    </p:spTree>
    <p:extLst>
      <p:ext uri="{BB962C8B-B14F-4D97-AF65-F5344CB8AC3E}">
        <p14:creationId xmlns:p14="http://schemas.microsoft.com/office/powerpoint/2010/main" val="260793167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Assignment 2: Work Breakdown Structure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8576" y="1540042"/>
            <a:ext cx="10021562" cy="5091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+mn-lt"/>
                <a:sym typeface="Wingdings" panose="05000000000000000000" pitchFamily="2" charset="2"/>
              </a:rPr>
              <a:t>Work Breakdown Structure (WBS):</a:t>
            </a:r>
            <a:br>
              <a:rPr lang="en-GB" dirty="0">
                <a:latin typeface="+mn-lt"/>
                <a:sym typeface="Wingdings" panose="05000000000000000000" pitchFamily="2" charset="2"/>
              </a:rPr>
            </a:br>
            <a:r>
              <a:rPr lang="en-GB" dirty="0">
                <a:latin typeface="+mn-lt"/>
                <a:sym typeface="Wingdings" panose="05000000000000000000" pitchFamily="2" charset="2"/>
              </a:rPr>
              <a:t> Develop a WBS for your case study that includes the major tasks and sub-tasks + deadlines</a:t>
            </a:r>
            <a:br>
              <a:rPr lang="en-GB" dirty="0">
                <a:latin typeface="+mn-lt"/>
                <a:sym typeface="Wingdings" panose="05000000000000000000" pitchFamily="2" charset="2"/>
              </a:rPr>
            </a:br>
            <a:r>
              <a:rPr lang="en-GB" dirty="0">
                <a:latin typeface="+mn-lt"/>
                <a:sym typeface="Wingdings" panose="05000000000000000000" pitchFamily="2" charset="2"/>
              </a:rPr>
              <a:t> Reserve time for a final language check and format editing in your WBS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+mn-lt"/>
              <a:sym typeface="Wingdings" panose="05000000000000000000" pitchFamily="2" charset="2"/>
            </a:endParaRPr>
          </a:p>
          <a:p>
            <a:pPr marL="534988" indent="-534988">
              <a:buFont typeface="Wingdings" panose="05000000000000000000" pitchFamily="2" charset="2"/>
              <a:buChar char="Ø"/>
            </a:pPr>
            <a:r>
              <a:rPr lang="en-GB" dirty="0">
                <a:latin typeface="+mn-lt"/>
                <a:sym typeface="Wingdings" panose="05000000000000000000" pitchFamily="2" charset="2"/>
              </a:rPr>
              <a:t>Check out the interactive presentation on how to develop a work breakdown structure!</a:t>
            </a:r>
          </a:p>
        </p:txBody>
      </p:sp>
    </p:spTree>
    <p:extLst>
      <p:ext uri="{BB962C8B-B14F-4D97-AF65-F5344CB8AC3E}">
        <p14:creationId xmlns:p14="http://schemas.microsoft.com/office/powerpoint/2010/main" val="1681323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References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46491"/>
            <a:ext cx="10515600" cy="4835057"/>
          </a:xfrm>
        </p:spPr>
        <p:txBody>
          <a:bodyPr>
            <a:noAutofit/>
          </a:bodyPr>
          <a:lstStyle/>
          <a:p>
            <a:r>
              <a:rPr lang="en-GB" sz="1600" dirty="0" err="1">
                <a:solidFill>
                  <a:schemeClr val="bg2">
                    <a:lumMod val="25000"/>
                  </a:schemeClr>
                </a:solidFill>
                <a:latin typeface="+mn-lt"/>
              </a:rPr>
              <a:t>Farhoomand</a:t>
            </a:r>
            <a:r>
              <a:rPr lang="en-GB" sz="16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, Ali. (2004). Writing Teaching Cases: a quick Reference Guide. Communications of the Association for Information Systems, 13, 103-107.</a:t>
            </a:r>
          </a:p>
          <a:p>
            <a:r>
              <a:rPr lang="en-GB" sz="1600" dirty="0" err="1">
                <a:solidFill>
                  <a:schemeClr val="bg2">
                    <a:lumMod val="25000"/>
                  </a:schemeClr>
                </a:solidFill>
                <a:latin typeface="+mn-lt"/>
              </a:rPr>
              <a:t>Swiercz</a:t>
            </a:r>
            <a:r>
              <a:rPr lang="en-GB" sz="16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, Paul M. SWIF Learning. A Guide to Student Written – Instructor Facilitated Case Writing. The George Washington University: Washington DC.</a:t>
            </a:r>
          </a:p>
          <a:p>
            <a:r>
              <a:rPr lang="en-GB" sz="16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The Case Centre. (2016). Kamran </a:t>
            </a:r>
            <a:r>
              <a:rPr lang="en-GB" sz="1600" dirty="0" err="1">
                <a:solidFill>
                  <a:schemeClr val="bg2">
                    <a:lumMod val="25000"/>
                  </a:schemeClr>
                </a:solidFill>
                <a:latin typeface="+mn-lt"/>
              </a:rPr>
              <a:t>Kashani</a:t>
            </a:r>
            <a:r>
              <a:rPr lang="en-GB" sz="16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on case writing. Retrieved from </a:t>
            </a:r>
            <a:r>
              <a:rPr lang="en-GB" sz="1600" dirty="0">
                <a:solidFill>
                  <a:schemeClr val="bg2">
                    <a:lumMod val="25000"/>
                  </a:schemeClr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https://www.youtube.com/watch?time_continue=147&amp;v=bKma1RCgVms</a:t>
            </a:r>
            <a:r>
              <a:rPr lang="en-GB" sz="16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[13.07.2019].</a:t>
            </a:r>
          </a:p>
          <a:p>
            <a:r>
              <a:rPr lang="en-GB" sz="16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The Case Centre. (2012). Views on teaching notes – Gina Vega. Retrieved from https://</a:t>
            </a:r>
            <a:r>
              <a:rPr lang="en-GB" sz="1600" dirty="0" err="1">
                <a:solidFill>
                  <a:schemeClr val="bg2">
                    <a:lumMod val="25000"/>
                  </a:schemeClr>
                </a:solidFill>
                <a:latin typeface="+mn-lt"/>
              </a:rPr>
              <a:t>www.youtube.com</a:t>
            </a:r>
            <a:r>
              <a:rPr lang="en-GB" sz="16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/</a:t>
            </a:r>
            <a:r>
              <a:rPr lang="en-GB" sz="1600" dirty="0" err="1">
                <a:solidFill>
                  <a:schemeClr val="bg2">
                    <a:lumMod val="25000"/>
                  </a:schemeClr>
                </a:solidFill>
                <a:latin typeface="+mn-lt"/>
              </a:rPr>
              <a:t>watch?time_continue</a:t>
            </a:r>
            <a:r>
              <a:rPr lang="en-GB" sz="16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=95&amp;v=WL-</a:t>
            </a:r>
            <a:r>
              <a:rPr lang="en-GB" sz="1600" dirty="0" err="1">
                <a:solidFill>
                  <a:schemeClr val="bg2">
                    <a:lumMod val="25000"/>
                  </a:schemeClr>
                </a:solidFill>
                <a:latin typeface="+mn-lt"/>
              </a:rPr>
              <a:t>oqpACENU</a:t>
            </a:r>
            <a:r>
              <a:rPr lang="en-GB" sz="16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[13.07.2018].</a:t>
            </a:r>
          </a:p>
          <a:p>
            <a:r>
              <a:rPr lang="en-GB" sz="16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The Case Centre (2018). Guidance on teaching notes. Retrieved from </a:t>
            </a:r>
            <a:r>
              <a:rPr lang="en-GB" sz="1600" dirty="0">
                <a:solidFill>
                  <a:schemeClr val="bg2">
                    <a:lumMod val="25000"/>
                  </a:schemeClr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https://www.thecasecentre.org/educators/submitcases/guidance/teachingnotes</a:t>
            </a:r>
            <a:r>
              <a:rPr lang="en-GB" sz="16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[13.07.2018].</a:t>
            </a:r>
          </a:p>
          <a:p>
            <a:r>
              <a:rPr lang="en-GB" sz="16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Yue, Tao. (2016). How to Write a Good Teaching Case. Rotterdam School of Management Case Development Centre: Rotterdam.</a:t>
            </a:r>
          </a:p>
        </p:txBody>
      </p:sp>
    </p:spTree>
    <p:extLst>
      <p:ext uri="{BB962C8B-B14F-4D97-AF65-F5344CB8AC3E}">
        <p14:creationId xmlns:p14="http://schemas.microsoft.com/office/powerpoint/2010/main" val="135912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Outcomes of this Lecture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9324" y="1761653"/>
            <a:ext cx="10515600" cy="4351338"/>
          </a:xfrm>
        </p:spPr>
        <p:txBody>
          <a:bodyPr/>
          <a:lstStyle/>
          <a:p>
            <a:pPr marL="514350" indent="-514350">
              <a:spcAft>
                <a:spcPts val="2400"/>
              </a:spcAft>
              <a:buFont typeface="+mj-lt"/>
              <a:buAutoNum type="alphaLcPeriod"/>
            </a:pPr>
            <a:r>
              <a:rPr lang="en-GB" dirty="0">
                <a:latin typeface="+mn-lt"/>
              </a:rPr>
              <a:t>Define the overall subject, target group, learning objectives, and theoretical tools used in your case</a:t>
            </a:r>
          </a:p>
          <a:p>
            <a:pPr marL="514350" indent="-514350">
              <a:spcAft>
                <a:spcPts val="2400"/>
              </a:spcAft>
              <a:buFont typeface="+mj-lt"/>
              <a:buAutoNum type="alphaLcPeriod"/>
            </a:pPr>
            <a:r>
              <a:rPr lang="en-GB" dirty="0">
                <a:latin typeface="+mn-lt"/>
              </a:rPr>
              <a:t>Develop a storyline for your case</a:t>
            </a:r>
          </a:p>
          <a:p>
            <a:pPr marL="514350" indent="-514350">
              <a:spcAft>
                <a:spcPts val="2400"/>
              </a:spcAft>
              <a:buFont typeface="+mj-lt"/>
              <a:buAutoNum type="alphaLcPeriod"/>
            </a:pPr>
            <a:r>
              <a:rPr lang="en-GB" dirty="0">
                <a:latin typeface="+mn-lt"/>
              </a:rPr>
              <a:t>Write the introduction of your case</a:t>
            </a:r>
          </a:p>
          <a:p>
            <a:pPr marL="514350" indent="-514350">
              <a:spcAft>
                <a:spcPts val="2400"/>
              </a:spcAft>
              <a:buFont typeface="+mj-lt"/>
              <a:buAutoNum type="alphaLcPeriod"/>
            </a:pPr>
            <a:r>
              <a:rPr lang="en-GB" dirty="0">
                <a:latin typeface="+mn-lt"/>
              </a:rPr>
              <a:t>Develop a work breakdown structure for your case</a:t>
            </a:r>
          </a:p>
        </p:txBody>
      </p:sp>
    </p:spTree>
    <p:extLst>
      <p:ext uri="{BB962C8B-B14F-4D97-AF65-F5344CB8AC3E}">
        <p14:creationId xmlns:p14="http://schemas.microsoft.com/office/powerpoint/2010/main" val="3005244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5094" y="2498725"/>
            <a:ext cx="10515600" cy="1325563"/>
          </a:xfrm>
        </p:spPr>
        <p:txBody>
          <a:bodyPr/>
          <a:lstStyle/>
          <a:p>
            <a:r>
              <a:rPr lang="de-DE" dirty="0" err="1">
                <a:latin typeface="+mn-lt"/>
              </a:rPr>
              <a:t>Why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write</a:t>
            </a:r>
            <a:r>
              <a:rPr lang="de-DE" dirty="0">
                <a:latin typeface="+mn-lt"/>
              </a:rPr>
              <a:t> a </a:t>
            </a:r>
            <a:r>
              <a:rPr lang="de-DE" dirty="0" err="1">
                <a:latin typeface="+mn-lt"/>
              </a:rPr>
              <a:t>case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study</a:t>
            </a:r>
            <a:r>
              <a:rPr lang="de-DE" dirty="0"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7834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Why write a case study?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9324" y="1761653"/>
            <a:ext cx="105156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dirty="0">
                <a:latin typeface="+mn-lt"/>
              </a:rPr>
              <a:t>Help you structure your company case, e.g. distinguish between important and trivial information</a:t>
            </a:r>
          </a:p>
          <a:p>
            <a:pPr>
              <a:spcAft>
                <a:spcPts val="1200"/>
              </a:spcAft>
            </a:pPr>
            <a:r>
              <a:rPr lang="en-GB" dirty="0">
                <a:latin typeface="+mn-lt"/>
              </a:rPr>
              <a:t>Reflect on your learning experience: engage your case from a different perspective</a:t>
            </a:r>
          </a:p>
          <a:p>
            <a:pPr>
              <a:spcAft>
                <a:spcPts val="1200"/>
              </a:spcAft>
            </a:pPr>
            <a:r>
              <a:rPr lang="en-GB" dirty="0">
                <a:latin typeface="+mn-lt"/>
              </a:rPr>
              <a:t>Integrate theory and practice</a:t>
            </a:r>
          </a:p>
          <a:p>
            <a:pPr>
              <a:spcAft>
                <a:spcPts val="1200"/>
              </a:spcAft>
            </a:pPr>
            <a:r>
              <a:rPr lang="en-GB" dirty="0">
                <a:latin typeface="+mn-lt"/>
              </a:rPr>
              <a:t>Train your (creative) writing skills</a:t>
            </a:r>
          </a:p>
          <a:p>
            <a:pPr>
              <a:spcAft>
                <a:spcPts val="1200"/>
              </a:spcAft>
            </a:pPr>
            <a:r>
              <a:rPr lang="en-GB" dirty="0">
                <a:latin typeface="+mn-lt"/>
              </a:rPr>
              <a:t>Sustainability: share what you have learned while working on a real life company project with other students</a:t>
            </a:r>
          </a:p>
        </p:txBody>
      </p:sp>
    </p:spTree>
    <p:extLst>
      <p:ext uri="{BB962C8B-B14F-4D97-AF65-F5344CB8AC3E}">
        <p14:creationId xmlns:p14="http://schemas.microsoft.com/office/powerpoint/2010/main" val="3565861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5094" y="2498725"/>
            <a:ext cx="10515600" cy="1325563"/>
          </a:xfrm>
        </p:spPr>
        <p:txBody>
          <a:bodyPr/>
          <a:lstStyle/>
          <a:p>
            <a:r>
              <a:rPr lang="de-DE" dirty="0" err="1">
                <a:latin typeface="+mn-lt"/>
              </a:rPr>
              <a:t>What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is</a:t>
            </a:r>
            <a:r>
              <a:rPr lang="de-DE" dirty="0">
                <a:latin typeface="+mn-lt"/>
              </a:rPr>
              <a:t> a </a:t>
            </a:r>
            <a:r>
              <a:rPr lang="de-DE" dirty="0" err="1">
                <a:latin typeface="+mn-lt"/>
              </a:rPr>
              <a:t>case</a:t>
            </a:r>
            <a:r>
              <a:rPr lang="de-DE" dirty="0">
                <a:latin typeface="+mn-lt"/>
              </a:rPr>
              <a:t> </a:t>
            </a:r>
            <a:r>
              <a:rPr lang="de-DE" dirty="0" err="1">
                <a:latin typeface="+mn-lt"/>
              </a:rPr>
              <a:t>study</a:t>
            </a:r>
            <a:r>
              <a:rPr lang="de-DE" dirty="0"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09431854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 - INTENS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DD96114-6485-4712-A2E5-F80BEEB2F904}" vid="{E763CF33-CB39-41AA-926E-C2936AC49055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- INTENSE</Template>
  <TotalTime>0</TotalTime>
  <Words>3149</Words>
  <Application>Microsoft Office PowerPoint</Application>
  <PresentationFormat>Breitbild</PresentationFormat>
  <Paragraphs>402</Paragraphs>
  <Slides>57</Slides>
  <Notes>13</Notes>
  <HiddenSlides>0</HiddenSlides>
  <MMClips>3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57</vt:i4>
      </vt:variant>
    </vt:vector>
  </HeadingPairs>
  <TitlesOfParts>
    <vt:vector size="63" baseType="lpstr">
      <vt:lpstr>Arial</vt:lpstr>
      <vt:lpstr>Calibri</vt:lpstr>
      <vt:lpstr>Helvetica</vt:lpstr>
      <vt:lpstr>Symbol</vt:lpstr>
      <vt:lpstr>Wingdings</vt:lpstr>
      <vt:lpstr>PowerPoint Template - INTENSE</vt:lpstr>
      <vt:lpstr>C.3.3. Case Writing</vt:lpstr>
      <vt:lpstr>Share your experience:</vt:lpstr>
      <vt:lpstr>The Benefits of Working with Cases</vt:lpstr>
      <vt:lpstr>Aims of this Lecture:</vt:lpstr>
      <vt:lpstr>4 Central Questions</vt:lpstr>
      <vt:lpstr>Outcomes of this Lecture</vt:lpstr>
      <vt:lpstr>Why write a case study?</vt:lpstr>
      <vt:lpstr>Why write a case study?</vt:lpstr>
      <vt:lpstr>What is a case study?</vt:lpstr>
      <vt:lpstr>What is a case study?</vt:lpstr>
      <vt:lpstr>Characteristics of a Case</vt:lpstr>
      <vt:lpstr>Aims of Cases</vt:lpstr>
      <vt:lpstr>Types of Cases: Task</vt:lpstr>
      <vt:lpstr>Types of Cases: Sources</vt:lpstr>
      <vt:lpstr>Level of Difficulty: Medium-Difficult</vt:lpstr>
      <vt:lpstr>What are the core components of a case study?</vt:lpstr>
      <vt:lpstr>5 Core Components of Case Studies</vt:lpstr>
      <vt:lpstr>What are quality criteria of case studies?</vt:lpstr>
      <vt:lpstr>Quality Criteria of a Case Study</vt:lpstr>
      <vt:lpstr>Quality Criteria of a Case Study</vt:lpstr>
      <vt:lpstr>How to write a case study?</vt:lpstr>
      <vt:lpstr>4 Basic Questions to Get Started</vt:lpstr>
      <vt:lpstr>4 Basic Questions to Get Started</vt:lpstr>
      <vt:lpstr>Your Storyline</vt:lpstr>
      <vt:lpstr>4 Basic Questions &amp; Your Storyline</vt:lpstr>
      <vt:lpstr>Assignment 1: Getting Started</vt:lpstr>
      <vt:lpstr>Recap: What happened so far…</vt:lpstr>
      <vt:lpstr>Coming up:</vt:lpstr>
      <vt:lpstr>Introduction: Setting the Stage</vt:lpstr>
      <vt:lpstr>Introduction: Setting the Stage</vt:lpstr>
      <vt:lpstr>Introduction: Setting the Stage</vt:lpstr>
      <vt:lpstr>Writing a Case Study: The Introduction</vt:lpstr>
      <vt:lpstr>Introduction: Setting the Stage</vt:lpstr>
      <vt:lpstr>Body of the Case </vt:lpstr>
      <vt:lpstr>Body of the Case</vt:lpstr>
      <vt:lpstr>Body of the Case </vt:lpstr>
      <vt:lpstr>Body of the Case: The Structure</vt:lpstr>
      <vt:lpstr>Introduction: Setting the Stage</vt:lpstr>
      <vt:lpstr>Conclusion</vt:lpstr>
      <vt:lpstr>Introduction: Setting the Stage</vt:lpstr>
      <vt:lpstr>The Teaching Note</vt:lpstr>
      <vt:lpstr>The Teaching Note (Core Elements)</vt:lpstr>
      <vt:lpstr>The Teaching Note (Core Elements)</vt:lpstr>
      <vt:lpstr>The Teaching Note (Optional Elements)</vt:lpstr>
      <vt:lpstr>The Teaching Note (Optional Elements)</vt:lpstr>
      <vt:lpstr>Further Components of a Case Study</vt:lpstr>
      <vt:lpstr>Tips for Writing a Good Teaching Note</vt:lpstr>
      <vt:lpstr>Consulting Report vs. Case Study </vt:lpstr>
      <vt:lpstr>Consulting Report vs. Case Study</vt:lpstr>
      <vt:lpstr>Tips for Writing a Good Case Study</vt:lpstr>
      <vt:lpstr>Tips for Writing a Good Case Study</vt:lpstr>
      <vt:lpstr>Tips for Writing Your Case Study</vt:lpstr>
      <vt:lpstr>Tips for Writing Your Case Study</vt:lpstr>
      <vt:lpstr>Common Pitfalls</vt:lpstr>
      <vt:lpstr>Tips for Getting it Done</vt:lpstr>
      <vt:lpstr>Assignment 2: Work Breakdown Structure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INTENSE – INTernational Entrepreneurship Skills Europe</dc:title>
  <dc:creator>Christina Saulich</dc:creator>
  <cp:lastModifiedBy>Tine</cp:lastModifiedBy>
  <cp:revision>321</cp:revision>
  <dcterms:created xsi:type="dcterms:W3CDTF">2017-01-04T16:41:18Z</dcterms:created>
  <dcterms:modified xsi:type="dcterms:W3CDTF">2019-07-14T14:58:31Z</dcterms:modified>
</cp:coreProperties>
</file>