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307" r:id="rId3"/>
    <p:sldId id="258" r:id="rId4"/>
    <p:sldId id="259" r:id="rId5"/>
    <p:sldId id="260" r:id="rId6"/>
    <p:sldId id="261" r:id="rId7"/>
    <p:sldId id="262" r:id="rId8"/>
    <p:sldId id="263" r:id="rId9"/>
    <p:sldId id="294" r:id="rId10"/>
    <p:sldId id="295" r:id="rId11"/>
    <p:sldId id="266" r:id="rId12"/>
    <p:sldId id="267" r:id="rId13"/>
    <p:sldId id="268" r:id="rId14"/>
    <p:sldId id="269" r:id="rId15"/>
    <p:sldId id="302" r:id="rId16"/>
    <p:sldId id="304" r:id="rId17"/>
    <p:sldId id="273" r:id="rId18"/>
    <p:sldId id="303" r:id="rId19"/>
    <p:sldId id="305" r:id="rId20"/>
    <p:sldId id="300" r:id="rId21"/>
    <p:sldId id="309" r:id="rId22"/>
    <p:sldId id="276" r:id="rId23"/>
    <p:sldId id="277" r:id="rId24"/>
    <p:sldId id="299" r:id="rId25"/>
    <p:sldId id="301" r:id="rId26"/>
    <p:sldId id="287" r:id="rId27"/>
    <p:sldId id="298" r:id="rId28"/>
    <p:sldId id="288" r:id="rId29"/>
    <p:sldId id="289" r:id="rId30"/>
    <p:sldId id="308" r:id="rId31"/>
    <p:sldId id="306" r:id="rId3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2D3"/>
    <a:srgbClr val="99CA48"/>
    <a:srgbClr val="404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2136" autoAdjust="0"/>
  </p:normalViewPr>
  <p:slideViewPr>
    <p:cSldViewPr snapToGrid="0">
      <p:cViewPr varScale="1">
        <p:scale>
          <a:sx n="56" d="100"/>
          <a:sy n="56" d="100"/>
        </p:scale>
        <p:origin x="1218" y="66"/>
      </p:cViewPr>
      <p:guideLst>
        <p:guide orient="horz" pos="2160"/>
        <p:guide pos="3840"/>
      </p:guideLst>
    </p:cSldViewPr>
  </p:slideViewPr>
  <p:notesTextViewPr>
    <p:cViewPr>
      <p:scale>
        <a:sx n="1" d="1"/>
        <a:sy n="1" d="1"/>
      </p:scale>
      <p:origin x="0" y="0"/>
    </p:cViewPr>
  </p:notesTextViewPr>
  <p:sorterViewPr>
    <p:cViewPr>
      <p:scale>
        <a:sx n="150" d="100"/>
        <a:sy n="150" d="100"/>
      </p:scale>
      <p:origin x="0" y="-9768"/>
    </p:cViewPr>
  </p:sorterViewPr>
  <p:notesViewPr>
    <p:cSldViewPr snapToGrid="0">
      <p:cViewPr varScale="1">
        <p:scale>
          <a:sx n="56" d="100"/>
          <a:sy n="56" d="100"/>
        </p:scale>
        <p:origin x="285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ksandar erceg" userId="42a9dc3b-1874-4f1f-8add-4cb714bad5a4" providerId="ADAL" clId="{A5EBDC37-B3B4-4026-ACDC-D99B4B0258D1}"/>
    <pc:docChg chg="undo custSel mod modSld">
      <pc:chgData name="aleksandar erceg" userId="42a9dc3b-1874-4f1f-8add-4cb714bad5a4" providerId="ADAL" clId="{A5EBDC37-B3B4-4026-ACDC-D99B4B0258D1}" dt="2019-01-18T16:25:24.048" v="425" actId="1076"/>
      <pc:docMkLst>
        <pc:docMk/>
      </pc:docMkLst>
      <pc:sldChg chg="modSp">
        <pc:chgData name="aleksandar erceg" userId="42a9dc3b-1874-4f1f-8add-4cb714bad5a4" providerId="ADAL" clId="{A5EBDC37-B3B4-4026-ACDC-D99B4B0258D1}" dt="2019-01-18T16:03:34.437" v="102" actId="790"/>
        <pc:sldMkLst>
          <pc:docMk/>
          <pc:sldMk cId="2098612895" sldId="257"/>
        </pc:sldMkLst>
        <pc:spChg chg="mod">
          <ac:chgData name="aleksandar erceg" userId="42a9dc3b-1874-4f1f-8add-4cb714bad5a4" providerId="ADAL" clId="{A5EBDC37-B3B4-4026-ACDC-D99B4B0258D1}" dt="2019-01-18T16:03:34.437" v="102" actId="790"/>
          <ac:spMkLst>
            <pc:docMk/>
            <pc:sldMk cId="2098612895" sldId="257"/>
            <ac:spMk id="2" creationId="{00000000-0000-0000-0000-000000000000}"/>
          </ac:spMkLst>
        </pc:spChg>
        <pc:spChg chg="mod">
          <ac:chgData name="aleksandar erceg" userId="42a9dc3b-1874-4f1f-8add-4cb714bad5a4" providerId="ADAL" clId="{A5EBDC37-B3B4-4026-ACDC-D99B4B0258D1}" dt="2019-01-18T16:03:34.433" v="101" actId="790"/>
          <ac:spMkLst>
            <pc:docMk/>
            <pc:sldMk cId="2098612895" sldId="257"/>
            <ac:spMk id="8194" creationId="{00000000-0000-0000-0000-000000000000}"/>
          </ac:spMkLst>
        </pc:spChg>
      </pc:sldChg>
      <pc:sldChg chg="addSp delSp modSp mod setBg">
        <pc:chgData name="aleksandar erceg" userId="42a9dc3b-1874-4f1f-8add-4cb714bad5a4" providerId="ADAL" clId="{A5EBDC37-B3B4-4026-ACDC-D99B4B0258D1}" dt="2019-01-18T16:23:15.879" v="415" actId="26606"/>
        <pc:sldMkLst>
          <pc:docMk/>
          <pc:sldMk cId="3154275854" sldId="258"/>
        </pc:sldMkLst>
        <pc:spChg chg="mod">
          <ac:chgData name="aleksandar erceg" userId="42a9dc3b-1874-4f1f-8add-4cb714bad5a4" providerId="ADAL" clId="{A5EBDC37-B3B4-4026-ACDC-D99B4B0258D1}" dt="2019-01-18T16:23:15.879" v="415" actId="26606"/>
          <ac:spMkLst>
            <pc:docMk/>
            <pc:sldMk cId="3154275854" sldId="258"/>
            <ac:spMk id="2" creationId="{00000000-0000-0000-0000-000000000000}"/>
          </ac:spMkLst>
        </pc:spChg>
        <pc:spChg chg="mod ord">
          <ac:chgData name="aleksandar erceg" userId="42a9dc3b-1874-4f1f-8add-4cb714bad5a4" providerId="ADAL" clId="{A5EBDC37-B3B4-4026-ACDC-D99B4B0258D1}" dt="2019-01-18T16:23:15.879" v="415" actId="26606"/>
          <ac:spMkLst>
            <pc:docMk/>
            <pc:sldMk cId="3154275854" sldId="258"/>
            <ac:spMk id="4" creationId="{00000000-0000-0000-0000-000000000000}"/>
          </ac:spMkLst>
        </pc:spChg>
        <pc:spChg chg="del mod">
          <ac:chgData name="aleksandar erceg" userId="42a9dc3b-1874-4f1f-8add-4cb714bad5a4" providerId="ADAL" clId="{A5EBDC37-B3B4-4026-ACDC-D99B4B0258D1}" dt="2019-01-18T16:08:57.699" v="315" actId="478"/>
          <ac:spMkLst>
            <pc:docMk/>
            <pc:sldMk cId="3154275854" sldId="258"/>
            <ac:spMk id="6" creationId="{EF2A51D7-F4D3-4DCB-BD7F-37A5A47F08C0}"/>
          </ac:spMkLst>
        </pc:spChg>
        <pc:spChg chg="add mod">
          <ac:chgData name="aleksandar erceg" userId="42a9dc3b-1874-4f1f-8add-4cb714bad5a4" providerId="ADAL" clId="{A5EBDC37-B3B4-4026-ACDC-D99B4B0258D1}" dt="2019-01-18T16:23:15.879" v="415" actId="26606"/>
          <ac:spMkLst>
            <pc:docMk/>
            <pc:sldMk cId="3154275854" sldId="258"/>
            <ac:spMk id="7" creationId="{ED154DA8-BB86-4436-B97D-22918580011A}"/>
          </ac:spMkLst>
        </pc:spChg>
        <pc:spChg chg="add del mod">
          <ac:chgData name="aleksandar erceg" userId="42a9dc3b-1874-4f1f-8add-4cb714bad5a4" providerId="ADAL" clId="{A5EBDC37-B3B4-4026-ACDC-D99B4B0258D1}" dt="2019-01-18T16:08:54.710" v="314" actId="478"/>
          <ac:spMkLst>
            <pc:docMk/>
            <pc:sldMk cId="3154275854" sldId="258"/>
            <ac:spMk id="8" creationId="{483EDCBC-EBA5-4116-917F-8389EEF02911}"/>
          </ac:spMkLst>
        </pc:spChg>
        <pc:spChg chg="add del">
          <ac:chgData name="aleksandar erceg" userId="42a9dc3b-1874-4f1f-8add-4cb714bad5a4" providerId="ADAL" clId="{A5EBDC37-B3B4-4026-ACDC-D99B4B0258D1}" dt="2019-01-18T16:09:17.609" v="320" actId="26606"/>
          <ac:spMkLst>
            <pc:docMk/>
            <pc:sldMk cId="3154275854" sldId="258"/>
            <ac:spMk id="9" creationId="{FBC3EAFD-A275-4F9B-8F62-72B6678F35A8}"/>
          </ac:spMkLst>
        </pc:spChg>
        <pc:spChg chg="add del mod">
          <ac:chgData name="aleksandar erceg" userId="42a9dc3b-1874-4f1f-8add-4cb714bad5a4" providerId="ADAL" clId="{A5EBDC37-B3B4-4026-ACDC-D99B4B0258D1}" dt="2019-01-18T16:08:49.097" v="312" actId="478"/>
          <ac:spMkLst>
            <pc:docMk/>
            <pc:sldMk cId="3154275854" sldId="258"/>
            <ac:spMk id="10" creationId="{F3A2CA7D-63BC-4535-87BF-EA1485CDCEA4}"/>
          </ac:spMkLst>
        </pc:spChg>
        <pc:spChg chg="add del">
          <ac:chgData name="aleksandar erceg" userId="42a9dc3b-1874-4f1f-8add-4cb714bad5a4" providerId="ADAL" clId="{A5EBDC37-B3B4-4026-ACDC-D99B4B0258D1}" dt="2019-01-18T16:09:17.609" v="320" actId="26606"/>
          <ac:spMkLst>
            <pc:docMk/>
            <pc:sldMk cId="3154275854" sldId="258"/>
            <ac:spMk id="12" creationId="{06E64A6D-2B9F-4AAD-AB42-A61BAF01AC12}"/>
          </ac:spMkLst>
        </pc:spChg>
        <pc:spChg chg="add del">
          <ac:chgData name="aleksandar erceg" userId="42a9dc3b-1874-4f1f-8add-4cb714bad5a4" providerId="ADAL" clId="{A5EBDC37-B3B4-4026-ACDC-D99B4B0258D1}" dt="2019-01-18T16:23:15.879" v="415" actId="26606"/>
          <ac:spMkLst>
            <pc:docMk/>
            <pc:sldMk cId="3154275854" sldId="258"/>
            <ac:spMk id="20" creationId="{2DAED695-BDE2-495D-B051-6580B9117847}"/>
          </ac:spMkLst>
        </pc:spChg>
        <pc:spChg chg="add">
          <ac:chgData name="aleksandar erceg" userId="42a9dc3b-1874-4f1f-8add-4cb714bad5a4" providerId="ADAL" clId="{A5EBDC37-B3B4-4026-ACDC-D99B4B0258D1}" dt="2019-01-18T16:23:15.879" v="415" actId="26606"/>
          <ac:spMkLst>
            <pc:docMk/>
            <pc:sldMk cId="3154275854" sldId="258"/>
            <ac:spMk id="26" creationId="{71FC7D98-7B8B-402A-90FC-F027482F2142}"/>
          </ac:spMkLst>
        </pc:spChg>
        <pc:spChg chg="add">
          <ac:chgData name="aleksandar erceg" userId="42a9dc3b-1874-4f1f-8add-4cb714bad5a4" providerId="ADAL" clId="{A5EBDC37-B3B4-4026-ACDC-D99B4B0258D1}" dt="2019-01-18T16:23:15.879" v="415" actId="26606"/>
          <ac:spMkLst>
            <pc:docMk/>
            <pc:sldMk cId="3154275854" sldId="258"/>
            <ac:spMk id="28" creationId="{AD7356EA-285B-4E5D-8FEC-104659A4FD2C}"/>
          </ac:spMkLst>
        </pc:spChg>
        <pc:grpChg chg="add del">
          <ac:chgData name="aleksandar erceg" userId="42a9dc3b-1874-4f1f-8add-4cb714bad5a4" providerId="ADAL" clId="{A5EBDC37-B3B4-4026-ACDC-D99B4B0258D1}" dt="2019-01-18T16:23:15.879" v="415" actId="26606"/>
          <ac:grpSpMkLst>
            <pc:docMk/>
            <pc:sldMk cId="3154275854" sldId="258"/>
            <ac:grpSpMk id="18" creationId="{A593CEE4-E162-4607-B41F-8B5C94E93240}"/>
          </ac:grpSpMkLst>
        </pc:grpChg>
        <pc:picChg chg="add del mod">
          <ac:chgData name="aleksandar erceg" userId="42a9dc3b-1874-4f1f-8add-4cb714bad5a4" providerId="ADAL" clId="{A5EBDC37-B3B4-4026-ACDC-D99B4B0258D1}" dt="2019-01-18T16:22:35.870" v="410" actId="478"/>
          <ac:picMkLst>
            <pc:docMk/>
            <pc:sldMk cId="3154275854" sldId="258"/>
            <ac:picMk id="5" creationId="{98160107-07D0-4710-84C6-035B9B80344D}"/>
          </ac:picMkLst>
        </pc:picChg>
        <pc:picChg chg="add mod">
          <ac:chgData name="aleksandar erceg" userId="42a9dc3b-1874-4f1f-8add-4cb714bad5a4" providerId="ADAL" clId="{A5EBDC37-B3B4-4026-ACDC-D99B4B0258D1}" dt="2019-01-18T16:23:15.879" v="415" actId="26606"/>
          <ac:picMkLst>
            <pc:docMk/>
            <pc:sldMk cId="3154275854" sldId="258"/>
            <ac:picMk id="6" creationId="{E4F8C6EF-6A65-4053-BCB9-89552238A751}"/>
          </ac:picMkLst>
        </pc:picChg>
        <pc:picChg chg="del mod">
          <ac:chgData name="aleksandar erceg" userId="42a9dc3b-1874-4f1f-8add-4cb714bad5a4" providerId="ADAL" clId="{A5EBDC37-B3B4-4026-ACDC-D99B4B0258D1}" dt="2019-01-18T16:08:37.017" v="311" actId="478"/>
          <ac:picMkLst>
            <pc:docMk/>
            <pc:sldMk cId="3154275854" sldId="258"/>
            <ac:picMk id="7" creationId="{E54F9868-1147-4C0C-97DA-09906736876B}"/>
          </ac:picMkLst>
        </pc:picChg>
        <pc:picChg chg="add del">
          <ac:chgData name="aleksandar erceg" userId="42a9dc3b-1874-4f1f-8add-4cb714bad5a4" providerId="ADAL" clId="{A5EBDC37-B3B4-4026-ACDC-D99B4B0258D1}" dt="2019-01-18T16:09:17.609" v="320" actId="26606"/>
          <ac:picMkLst>
            <pc:docMk/>
            <pc:sldMk cId="3154275854" sldId="258"/>
            <ac:picMk id="14" creationId="{C51881DD-AD85-41BE-8A49-C2FB45800E10}"/>
          </ac:picMkLst>
        </pc:picChg>
        <pc:cxnChg chg="add del">
          <ac:chgData name="aleksandar erceg" userId="42a9dc3b-1874-4f1f-8add-4cb714bad5a4" providerId="ADAL" clId="{A5EBDC37-B3B4-4026-ACDC-D99B4B0258D1}" dt="2019-01-18T16:09:17.609" v="320" actId="26606"/>
          <ac:cxnSpMkLst>
            <pc:docMk/>
            <pc:sldMk cId="3154275854" sldId="258"/>
            <ac:cxnSpMk id="16" creationId="{9AD20FE8-ED02-4CDE-83B1-A1436305C3DC}"/>
          </ac:cxnSpMkLst>
        </pc:cxnChg>
        <pc:cxnChg chg="add del">
          <ac:chgData name="aleksandar erceg" userId="42a9dc3b-1874-4f1f-8add-4cb714bad5a4" providerId="ADAL" clId="{A5EBDC37-B3B4-4026-ACDC-D99B4B0258D1}" dt="2019-01-18T16:23:15.879" v="415" actId="26606"/>
          <ac:cxnSpMkLst>
            <pc:docMk/>
            <pc:sldMk cId="3154275854" sldId="258"/>
            <ac:cxnSpMk id="21" creationId="{9AD20FE8-ED02-4CDE-83B1-A1436305C3DC}"/>
          </ac:cxnSpMkLst>
        </pc:cxnChg>
      </pc:sldChg>
      <pc:sldChg chg="addSp delSp modSp delAnim">
        <pc:chgData name="aleksandar erceg" userId="42a9dc3b-1874-4f1f-8add-4cb714bad5a4" providerId="ADAL" clId="{A5EBDC37-B3B4-4026-ACDC-D99B4B0258D1}" dt="2019-01-18T16:03:34.497" v="110" actId="790"/>
        <pc:sldMkLst>
          <pc:docMk/>
          <pc:sldMk cId="24706134" sldId="259"/>
        </pc:sldMkLst>
        <pc:spChg chg="mod">
          <ac:chgData name="aleksandar erceg" userId="42a9dc3b-1874-4f1f-8add-4cb714bad5a4" providerId="ADAL" clId="{A5EBDC37-B3B4-4026-ACDC-D99B4B0258D1}" dt="2019-01-18T16:03:34.493" v="109" actId="790"/>
          <ac:spMkLst>
            <pc:docMk/>
            <pc:sldMk cId="24706134" sldId="259"/>
            <ac:spMk id="2" creationId="{00000000-0000-0000-0000-000000000000}"/>
          </ac:spMkLst>
        </pc:spChg>
        <pc:spChg chg="add mod">
          <ac:chgData name="aleksandar erceg" userId="42a9dc3b-1874-4f1f-8add-4cb714bad5a4" providerId="ADAL" clId="{A5EBDC37-B3B4-4026-ACDC-D99B4B0258D1}" dt="2019-01-18T16:03:34.497" v="110" actId="790"/>
          <ac:spMkLst>
            <pc:docMk/>
            <pc:sldMk cId="24706134" sldId="259"/>
            <ac:spMk id="3" creationId="{2794C56D-D75B-4F9E-BD65-4511AA3BFF83}"/>
          </ac:spMkLst>
        </pc:spChg>
        <pc:spChg chg="del">
          <ac:chgData name="aleksandar erceg" userId="42a9dc3b-1874-4f1f-8add-4cb714bad5a4" providerId="ADAL" clId="{A5EBDC37-B3B4-4026-ACDC-D99B4B0258D1}" dt="2019-01-18T15:55:44.728" v="69" actId="478"/>
          <ac:spMkLst>
            <pc:docMk/>
            <pc:sldMk cId="24706134" sldId="259"/>
            <ac:spMk id="22" creationId="{20E06502-55F4-4CBF-8F97-8EE86854C3B8}"/>
          </ac:spMkLst>
        </pc:spChg>
        <pc:spChg chg="mod">
          <ac:chgData name="aleksandar erceg" userId="42a9dc3b-1874-4f1f-8add-4cb714bad5a4" providerId="ADAL" clId="{A5EBDC37-B3B4-4026-ACDC-D99B4B0258D1}" dt="2019-01-18T16:03:34.485" v="106" actId="790"/>
          <ac:spMkLst>
            <pc:docMk/>
            <pc:sldMk cId="24706134" sldId="259"/>
            <ac:spMk id="38914" creationId="{00000000-0000-0000-0000-000000000000}"/>
          </ac:spMkLst>
        </pc:spChg>
        <pc:spChg chg="mod">
          <ac:chgData name="aleksandar erceg" userId="42a9dc3b-1874-4f1f-8add-4cb714bad5a4" providerId="ADAL" clId="{A5EBDC37-B3B4-4026-ACDC-D99B4B0258D1}" dt="2019-01-18T16:03:34.489" v="107" actId="790"/>
          <ac:spMkLst>
            <pc:docMk/>
            <pc:sldMk cId="24706134" sldId="259"/>
            <ac:spMk id="38921" creationId="{8F8AAABF-193E-4661-945E-C429586E1A42}"/>
          </ac:spMkLst>
        </pc:spChg>
        <pc:spChg chg="mod">
          <ac:chgData name="aleksandar erceg" userId="42a9dc3b-1874-4f1f-8add-4cb714bad5a4" providerId="ADAL" clId="{A5EBDC37-B3B4-4026-ACDC-D99B4B0258D1}" dt="2019-01-18T16:03:34.489" v="108"/>
          <ac:spMkLst>
            <pc:docMk/>
            <pc:sldMk cId="24706134" sldId="259"/>
            <ac:spMk id="38923" creationId="{88FA60E1-1457-4773-802C-AFFB160D841D}"/>
          </ac:spMkLst>
        </pc:spChg>
        <pc:picChg chg="add mod">
          <ac:chgData name="aleksandar erceg" userId="42a9dc3b-1874-4f1f-8add-4cb714bad5a4" providerId="ADAL" clId="{A5EBDC37-B3B4-4026-ACDC-D99B4B0258D1}" dt="2019-01-18T15:56:33.141" v="85" actId="1076"/>
          <ac:picMkLst>
            <pc:docMk/>
            <pc:sldMk cId="24706134" sldId="259"/>
            <ac:picMk id="4098" creationId="{51B54151-EE15-49AA-89A5-3D6DAEA038D4}"/>
          </ac:picMkLst>
        </pc:picChg>
        <pc:picChg chg="del">
          <ac:chgData name="aleksandar erceg" userId="42a9dc3b-1874-4f1f-8add-4cb714bad5a4" providerId="ADAL" clId="{A5EBDC37-B3B4-4026-ACDC-D99B4B0258D1}" dt="2019-01-18T15:55:38.947" v="67" actId="478"/>
          <ac:picMkLst>
            <pc:docMk/>
            <pc:sldMk cId="24706134" sldId="259"/>
            <ac:picMk id="38922" creationId="{9A963966-0AD9-4F30-8DB3-1CBD1655ECA8}"/>
          </ac:picMkLst>
        </pc:picChg>
      </pc:sldChg>
      <pc:sldChg chg="addSp delSp modSp">
        <pc:chgData name="aleksandar erceg" userId="42a9dc3b-1874-4f1f-8add-4cb714bad5a4" providerId="ADAL" clId="{A5EBDC37-B3B4-4026-ACDC-D99B4B0258D1}" dt="2019-01-18T16:11:04.953" v="337" actId="1076"/>
        <pc:sldMkLst>
          <pc:docMk/>
          <pc:sldMk cId="3327147155" sldId="260"/>
        </pc:sldMkLst>
        <pc:spChg chg="mod">
          <ac:chgData name="aleksandar erceg" userId="42a9dc3b-1874-4f1f-8add-4cb714bad5a4" providerId="ADAL" clId="{A5EBDC37-B3B4-4026-ACDC-D99B4B0258D1}" dt="2019-01-18T16:03:34.501" v="111" actId="790"/>
          <ac:spMkLst>
            <pc:docMk/>
            <pc:sldMk cId="3327147155" sldId="260"/>
            <ac:spMk id="2" creationId="{00000000-0000-0000-0000-000000000000}"/>
          </ac:spMkLst>
        </pc:spChg>
        <pc:spChg chg="del mod">
          <ac:chgData name="aleksandar erceg" userId="42a9dc3b-1874-4f1f-8add-4cb714bad5a4" providerId="ADAL" clId="{A5EBDC37-B3B4-4026-ACDC-D99B4B0258D1}" dt="2019-01-18T16:10:47.325" v="332" actId="478"/>
          <ac:spMkLst>
            <pc:docMk/>
            <pc:sldMk cId="3327147155" sldId="260"/>
            <ac:spMk id="3" creationId="{00000000-0000-0000-0000-000000000000}"/>
          </ac:spMkLst>
        </pc:spChg>
        <pc:spChg chg="mod">
          <ac:chgData name="aleksandar erceg" userId="42a9dc3b-1874-4f1f-8add-4cb714bad5a4" providerId="ADAL" clId="{A5EBDC37-B3B4-4026-ACDC-D99B4B0258D1}" dt="2019-01-18T16:03:34.505" v="115" actId="790"/>
          <ac:spMkLst>
            <pc:docMk/>
            <pc:sldMk cId="3327147155" sldId="260"/>
            <ac:spMk id="4" creationId="{00000000-0000-0000-0000-000000000000}"/>
          </ac:spMkLst>
        </pc:spChg>
        <pc:spChg chg="mod">
          <ac:chgData name="aleksandar erceg" userId="42a9dc3b-1874-4f1f-8add-4cb714bad5a4" providerId="ADAL" clId="{A5EBDC37-B3B4-4026-ACDC-D99B4B0258D1}" dt="2019-01-18T16:03:34.501" v="113"/>
          <ac:spMkLst>
            <pc:docMk/>
            <pc:sldMk cId="3327147155" sldId="260"/>
            <ac:spMk id="7" creationId="{00000000-0000-0000-0000-000000000000}"/>
          </ac:spMkLst>
        </pc:spChg>
        <pc:spChg chg="add mod">
          <ac:chgData name="aleksandar erceg" userId="42a9dc3b-1874-4f1f-8add-4cb714bad5a4" providerId="ADAL" clId="{A5EBDC37-B3B4-4026-ACDC-D99B4B0258D1}" dt="2019-01-18T16:11:00.491" v="336" actId="164"/>
          <ac:spMkLst>
            <pc:docMk/>
            <pc:sldMk cId="3327147155" sldId="260"/>
            <ac:spMk id="10" creationId="{B9592654-A07B-4D93-85C6-2710C3180CA8}"/>
          </ac:spMkLst>
        </pc:spChg>
        <pc:spChg chg="mod">
          <ac:chgData name="aleksandar erceg" userId="42a9dc3b-1874-4f1f-8add-4cb714bad5a4" providerId="ADAL" clId="{A5EBDC37-B3B4-4026-ACDC-D99B4B0258D1}" dt="2019-01-18T16:03:34.501" v="112"/>
          <ac:spMkLst>
            <pc:docMk/>
            <pc:sldMk cId="3327147155" sldId="260"/>
            <ac:spMk id="12290" creationId="{00000000-0000-0000-0000-000000000000}"/>
          </ac:spMkLst>
        </pc:spChg>
        <pc:grpChg chg="add mod">
          <ac:chgData name="aleksandar erceg" userId="42a9dc3b-1874-4f1f-8add-4cb714bad5a4" providerId="ADAL" clId="{A5EBDC37-B3B4-4026-ACDC-D99B4B0258D1}" dt="2019-01-18T16:11:04.953" v="337" actId="1076"/>
          <ac:grpSpMkLst>
            <pc:docMk/>
            <pc:sldMk cId="3327147155" sldId="260"/>
            <ac:grpSpMk id="11" creationId="{38A82EBB-D2BF-4F32-AB28-65FD1350A53C}"/>
          </ac:grpSpMkLst>
        </pc:grpChg>
        <pc:picChg chg="add del">
          <ac:chgData name="aleksandar erceg" userId="42a9dc3b-1874-4f1f-8add-4cb714bad5a4" providerId="ADAL" clId="{A5EBDC37-B3B4-4026-ACDC-D99B4B0258D1}" dt="2019-01-18T16:10:04.608" v="323" actId="478"/>
          <ac:picMkLst>
            <pc:docMk/>
            <pc:sldMk cId="3327147155" sldId="260"/>
            <ac:picMk id="6" creationId="{B6AAC53B-CE9D-4C7D-B30E-4729936F3AF5}"/>
          </ac:picMkLst>
        </pc:picChg>
        <pc:picChg chg="add mod">
          <ac:chgData name="aleksandar erceg" userId="42a9dc3b-1874-4f1f-8add-4cb714bad5a4" providerId="ADAL" clId="{A5EBDC37-B3B4-4026-ACDC-D99B4B0258D1}" dt="2019-01-18T16:11:00.491" v="336" actId="164"/>
          <ac:picMkLst>
            <pc:docMk/>
            <pc:sldMk cId="3327147155" sldId="260"/>
            <ac:picMk id="9" creationId="{25B6E531-F462-49AC-836B-AC06B3EED601}"/>
          </ac:picMkLst>
        </pc:picChg>
        <pc:picChg chg="del">
          <ac:chgData name="aleksandar erceg" userId="42a9dc3b-1874-4f1f-8add-4cb714bad5a4" providerId="ADAL" clId="{A5EBDC37-B3B4-4026-ACDC-D99B4B0258D1}" dt="2019-01-18T16:10:43.266" v="330" actId="478"/>
          <ac:picMkLst>
            <pc:docMk/>
            <pc:sldMk cId="3327147155" sldId="260"/>
            <ac:picMk id="24583" creationId="{00000000-0000-0000-0000-000000000000}"/>
          </ac:picMkLst>
        </pc:picChg>
      </pc:sldChg>
      <pc:sldChg chg="modSp">
        <pc:chgData name="aleksandar erceg" userId="42a9dc3b-1874-4f1f-8add-4cb714bad5a4" providerId="ADAL" clId="{A5EBDC37-B3B4-4026-ACDC-D99B4B0258D1}" dt="2019-01-18T16:03:34.533" v="127" actId="790"/>
        <pc:sldMkLst>
          <pc:docMk/>
          <pc:sldMk cId="412197796" sldId="261"/>
        </pc:sldMkLst>
        <pc:spChg chg="mod">
          <ac:chgData name="aleksandar erceg" userId="42a9dc3b-1874-4f1f-8add-4cb714bad5a4" providerId="ADAL" clId="{A5EBDC37-B3B4-4026-ACDC-D99B4B0258D1}" dt="2019-01-18T16:03:34.509" v="117" actId="790"/>
          <ac:spMkLst>
            <pc:docMk/>
            <pc:sldMk cId="412197796" sldId="261"/>
            <ac:spMk id="2" creationId="{00000000-0000-0000-0000-000000000000}"/>
          </ac:spMkLst>
        </pc:spChg>
        <pc:spChg chg="mod">
          <ac:chgData name="aleksandar erceg" userId="42a9dc3b-1874-4f1f-8add-4cb714bad5a4" providerId="ADAL" clId="{A5EBDC37-B3B4-4026-ACDC-D99B4B0258D1}" dt="2019-01-18T16:03:34.505" v="116" actId="790"/>
          <ac:spMkLst>
            <pc:docMk/>
            <pc:sldMk cId="412197796" sldId="261"/>
            <ac:spMk id="3" creationId="{00000000-0000-0000-0000-000000000000}"/>
          </ac:spMkLst>
        </pc:spChg>
        <pc:spChg chg="mod">
          <ac:chgData name="aleksandar erceg" userId="42a9dc3b-1874-4f1f-8add-4cb714bad5a4" providerId="ADAL" clId="{A5EBDC37-B3B4-4026-ACDC-D99B4B0258D1}" dt="2019-01-18T16:03:34.525" v="124" actId="790"/>
          <ac:spMkLst>
            <pc:docMk/>
            <pc:sldMk cId="412197796" sldId="261"/>
            <ac:spMk id="22" creationId="{DA50B0B2-A81D-46AF-85AC-75A723650737}"/>
          </ac:spMkLst>
        </pc:spChg>
        <pc:spChg chg="mod">
          <ac:chgData name="aleksandar erceg" userId="42a9dc3b-1874-4f1f-8add-4cb714bad5a4" providerId="ADAL" clId="{A5EBDC37-B3B4-4026-ACDC-D99B4B0258D1}" dt="2019-01-18T16:03:34.533" v="127" actId="790"/>
          <ac:spMkLst>
            <pc:docMk/>
            <pc:sldMk cId="412197796" sldId="261"/>
            <ac:spMk id="24" creationId="{9E6E03D7-59AC-4263-8464-71E3BBB4FD06}"/>
          </ac:spMkLst>
        </pc:spChg>
        <pc:spChg chg="mod">
          <ac:chgData name="aleksandar erceg" userId="42a9dc3b-1874-4f1f-8add-4cb714bad5a4" providerId="ADAL" clId="{A5EBDC37-B3B4-4026-ACDC-D99B4B0258D1}" dt="2019-01-18T16:03:34.529" v="125" actId="790"/>
          <ac:spMkLst>
            <pc:docMk/>
            <pc:sldMk cId="412197796" sldId="261"/>
            <ac:spMk id="25" creationId="{2D4BAA66-B2C7-400B-BB9A-C32AA05A9A35}"/>
          </ac:spMkLst>
        </pc:spChg>
        <pc:spChg chg="mod">
          <ac:chgData name="aleksandar erceg" userId="42a9dc3b-1874-4f1f-8add-4cb714bad5a4" providerId="ADAL" clId="{A5EBDC37-B3B4-4026-ACDC-D99B4B0258D1}" dt="2019-01-18T16:03:34.529" v="126" actId="790"/>
          <ac:spMkLst>
            <pc:docMk/>
            <pc:sldMk cId="412197796" sldId="261"/>
            <ac:spMk id="26" creationId="{BFDC0601-C78E-421C-94A7-9B15235A0100}"/>
          </ac:spMkLst>
        </pc:spChg>
        <pc:spChg chg="mod">
          <ac:chgData name="aleksandar erceg" userId="42a9dc3b-1874-4f1f-8add-4cb714bad5a4" providerId="ADAL" clId="{A5EBDC37-B3B4-4026-ACDC-D99B4B0258D1}" dt="2019-01-18T16:03:34.513" v="119" actId="790"/>
          <ac:spMkLst>
            <pc:docMk/>
            <pc:sldMk cId="412197796" sldId="261"/>
            <ac:spMk id="27" creationId="{7263E817-C9D1-4700-A448-254E63E68D75}"/>
          </ac:spMkLst>
        </pc:spChg>
        <pc:spChg chg="mod">
          <ac:chgData name="aleksandar erceg" userId="42a9dc3b-1874-4f1f-8add-4cb714bad5a4" providerId="ADAL" clId="{A5EBDC37-B3B4-4026-ACDC-D99B4B0258D1}" dt="2019-01-18T16:03:34.517" v="120" actId="790"/>
          <ac:spMkLst>
            <pc:docMk/>
            <pc:sldMk cId="412197796" sldId="261"/>
            <ac:spMk id="28" creationId="{5AA2A4A6-3A14-4014-B327-73C0B01A4657}"/>
          </ac:spMkLst>
        </pc:spChg>
        <pc:spChg chg="mod">
          <ac:chgData name="aleksandar erceg" userId="42a9dc3b-1874-4f1f-8add-4cb714bad5a4" providerId="ADAL" clId="{A5EBDC37-B3B4-4026-ACDC-D99B4B0258D1}" dt="2019-01-18T16:03:34.521" v="121" actId="790"/>
          <ac:spMkLst>
            <pc:docMk/>
            <pc:sldMk cId="412197796" sldId="261"/>
            <ac:spMk id="29" creationId="{DA890909-E0D5-4CD8-8AB1-EDF98127044A}"/>
          </ac:spMkLst>
        </pc:spChg>
        <pc:spChg chg="mod">
          <ac:chgData name="aleksandar erceg" userId="42a9dc3b-1874-4f1f-8add-4cb714bad5a4" providerId="ADAL" clId="{A5EBDC37-B3B4-4026-ACDC-D99B4B0258D1}" dt="2019-01-18T16:03:34.521" v="122" actId="790"/>
          <ac:spMkLst>
            <pc:docMk/>
            <pc:sldMk cId="412197796" sldId="261"/>
            <ac:spMk id="30" creationId="{1DD50876-EF98-473A-A397-ED96902327C3}"/>
          </ac:spMkLst>
        </pc:spChg>
        <pc:spChg chg="mod">
          <ac:chgData name="aleksandar erceg" userId="42a9dc3b-1874-4f1f-8add-4cb714bad5a4" providerId="ADAL" clId="{A5EBDC37-B3B4-4026-ACDC-D99B4B0258D1}" dt="2019-01-18T16:03:34.525" v="123" actId="790"/>
          <ac:spMkLst>
            <pc:docMk/>
            <pc:sldMk cId="412197796" sldId="261"/>
            <ac:spMk id="31" creationId="{26B04C78-499A-41C8-9EA8-0F2AF4665F71}"/>
          </ac:spMkLst>
        </pc:spChg>
        <pc:spChg chg="mod">
          <ac:chgData name="aleksandar erceg" userId="42a9dc3b-1874-4f1f-8add-4cb714bad5a4" providerId="ADAL" clId="{A5EBDC37-B3B4-4026-ACDC-D99B4B0258D1}" dt="2019-01-18T16:03:34.513" v="118" actId="790"/>
          <ac:spMkLst>
            <pc:docMk/>
            <pc:sldMk cId="412197796" sldId="261"/>
            <ac:spMk id="32778" creationId="{00000000-0000-0000-0000-000000000000}"/>
          </ac:spMkLst>
        </pc:spChg>
      </pc:sldChg>
      <pc:sldChg chg="modSp">
        <pc:chgData name="aleksandar erceg" userId="42a9dc3b-1874-4f1f-8add-4cb714bad5a4" providerId="ADAL" clId="{A5EBDC37-B3B4-4026-ACDC-D99B4B0258D1}" dt="2019-01-18T16:03:34.553" v="139" actId="790"/>
        <pc:sldMkLst>
          <pc:docMk/>
          <pc:sldMk cId="3486215579" sldId="262"/>
        </pc:sldMkLst>
        <pc:spChg chg="mod">
          <ac:chgData name="aleksandar erceg" userId="42a9dc3b-1874-4f1f-8add-4cb714bad5a4" providerId="ADAL" clId="{A5EBDC37-B3B4-4026-ACDC-D99B4B0258D1}" dt="2019-01-18T16:03:34.553" v="138" actId="790"/>
          <ac:spMkLst>
            <pc:docMk/>
            <pc:sldMk cId="3486215579" sldId="262"/>
            <ac:spMk id="2" creationId="{00000000-0000-0000-0000-000000000000}"/>
          </ac:spMkLst>
        </pc:spChg>
        <pc:spChg chg="mod">
          <ac:chgData name="aleksandar erceg" userId="42a9dc3b-1874-4f1f-8add-4cb714bad5a4" providerId="ADAL" clId="{A5EBDC37-B3B4-4026-ACDC-D99B4B0258D1}" dt="2019-01-18T16:03:34.553" v="137" actId="790"/>
          <ac:spMkLst>
            <pc:docMk/>
            <pc:sldMk cId="3486215579" sldId="262"/>
            <ac:spMk id="4" creationId="{A66301DA-6EAE-405C-979E-F7C4D4A1ADB1}"/>
          </ac:spMkLst>
        </pc:spChg>
        <pc:spChg chg="mod">
          <ac:chgData name="aleksandar erceg" userId="42a9dc3b-1874-4f1f-8add-4cb714bad5a4" providerId="ADAL" clId="{A5EBDC37-B3B4-4026-ACDC-D99B4B0258D1}" dt="2019-01-18T16:03:34.553" v="139" actId="790"/>
          <ac:spMkLst>
            <pc:docMk/>
            <pc:sldMk cId="3486215579" sldId="262"/>
            <ac:spMk id="18" creationId="{00000000-0000-0000-0000-000000000000}"/>
          </ac:spMkLst>
        </pc:spChg>
        <pc:spChg chg="mod">
          <ac:chgData name="aleksandar erceg" userId="42a9dc3b-1874-4f1f-8add-4cb714bad5a4" providerId="ADAL" clId="{A5EBDC37-B3B4-4026-ACDC-D99B4B0258D1}" dt="2019-01-18T16:03:34.549" v="135" actId="790"/>
          <ac:spMkLst>
            <pc:docMk/>
            <pc:sldMk cId="3486215579" sldId="262"/>
            <ac:spMk id="19" creationId="{00000000-0000-0000-0000-000000000000}"/>
          </ac:spMkLst>
        </pc:spChg>
        <pc:spChg chg="mod">
          <ac:chgData name="aleksandar erceg" userId="42a9dc3b-1874-4f1f-8add-4cb714bad5a4" providerId="ADAL" clId="{A5EBDC37-B3B4-4026-ACDC-D99B4B0258D1}" dt="2019-01-18T16:03:34.549" v="136" actId="790"/>
          <ac:spMkLst>
            <pc:docMk/>
            <pc:sldMk cId="3486215579" sldId="262"/>
            <ac:spMk id="23" creationId="{00000000-0000-0000-0000-000000000000}"/>
          </ac:spMkLst>
        </pc:spChg>
        <pc:spChg chg="mod">
          <ac:chgData name="aleksandar erceg" userId="42a9dc3b-1874-4f1f-8add-4cb714bad5a4" providerId="ADAL" clId="{A5EBDC37-B3B4-4026-ACDC-D99B4B0258D1}" dt="2019-01-18T16:03:34.533" v="128" actId="790"/>
          <ac:spMkLst>
            <pc:docMk/>
            <pc:sldMk cId="3486215579" sldId="262"/>
            <ac:spMk id="110597" creationId="{00000000-0000-0000-0000-000000000000}"/>
          </ac:spMkLst>
        </pc:spChg>
        <pc:spChg chg="mod">
          <ac:chgData name="aleksandar erceg" userId="42a9dc3b-1874-4f1f-8add-4cb714bad5a4" providerId="ADAL" clId="{A5EBDC37-B3B4-4026-ACDC-D99B4B0258D1}" dt="2019-01-18T16:03:34.537" v="129" actId="790"/>
          <ac:spMkLst>
            <pc:docMk/>
            <pc:sldMk cId="3486215579" sldId="262"/>
            <ac:spMk id="110598" creationId="{00000000-0000-0000-0000-000000000000}"/>
          </ac:spMkLst>
        </pc:spChg>
        <pc:spChg chg="mod">
          <ac:chgData name="aleksandar erceg" userId="42a9dc3b-1874-4f1f-8add-4cb714bad5a4" providerId="ADAL" clId="{A5EBDC37-B3B4-4026-ACDC-D99B4B0258D1}" dt="2019-01-18T16:03:34.537" v="130" actId="790"/>
          <ac:spMkLst>
            <pc:docMk/>
            <pc:sldMk cId="3486215579" sldId="262"/>
            <ac:spMk id="110599" creationId="{00000000-0000-0000-0000-000000000000}"/>
          </ac:spMkLst>
        </pc:spChg>
        <pc:spChg chg="mod">
          <ac:chgData name="aleksandar erceg" userId="42a9dc3b-1874-4f1f-8add-4cb714bad5a4" providerId="ADAL" clId="{A5EBDC37-B3B4-4026-ACDC-D99B4B0258D1}" dt="2019-01-18T16:03:34.541" v="131" actId="790"/>
          <ac:spMkLst>
            <pc:docMk/>
            <pc:sldMk cId="3486215579" sldId="262"/>
            <ac:spMk id="110603" creationId="{00000000-0000-0000-0000-000000000000}"/>
          </ac:spMkLst>
        </pc:spChg>
        <pc:spChg chg="mod">
          <ac:chgData name="aleksandar erceg" userId="42a9dc3b-1874-4f1f-8add-4cb714bad5a4" providerId="ADAL" clId="{A5EBDC37-B3B4-4026-ACDC-D99B4B0258D1}" dt="2019-01-18T16:03:34.541" v="132" actId="790"/>
          <ac:spMkLst>
            <pc:docMk/>
            <pc:sldMk cId="3486215579" sldId="262"/>
            <ac:spMk id="110604" creationId="{00000000-0000-0000-0000-000000000000}"/>
          </ac:spMkLst>
        </pc:spChg>
        <pc:spChg chg="mod">
          <ac:chgData name="aleksandar erceg" userId="42a9dc3b-1874-4f1f-8add-4cb714bad5a4" providerId="ADAL" clId="{A5EBDC37-B3B4-4026-ACDC-D99B4B0258D1}" dt="2019-01-18T16:03:34.545" v="133" actId="790"/>
          <ac:spMkLst>
            <pc:docMk/>
            <pc:sldMk cId="3486215579" sldId="262"/>
            <ac:spMk id="110605" creationId="{00000000-0000-0000-0000-000000000000}"/>
          </ac:spMkLst>
        </pc:spChg>
        <pc:spChg chg="mod">
          <ac:chgData name="aleksandar erceg" userId="42a9dc3b-1874-4f1f-8add-4cb714bad5a4" providerId="ADAL" clId="{A5EBDC37-B3B4-4026-ACDC-D99B4B0258D1}" dt="2019-01-18T16:03:34.545" v="134" actId="790"/>
          <ac:spMkLst>
            <pc:docMk/>
            <pc:sldMk cId="3486215579" sldId="262"/>
            <ac:spMk id="110606" creationId="{00000000-0000-0000-0000-000000000000}"/>
          </ac:spMkLst>
        </pc:spChg>
      </pc:sldChg>
      <pc:sldChg chg="modSp">
        <pc:chgData name="aleksandar erceg" userId="42a9dc3b-1874-4f1f-8add-4cb714bad5a4" providerId="ADAL" clId="{A5EBDC37-B3B4-4026-ACDC-D99B4B0258D1}" dt="2019-01-18T16:03:34.577" v="146" actId="790"/>
        <pc:sldMkLst>
          <pc:docMk/>
          <pc:sldMk cId="1338726927" sldId="263"/>
        </pc:sldMkLst>
        <pc:spChg chg="mod">
          <ac:chgData name="aleksandar erceg" userId="42a9dc3b-1874-4f1f-8add-4cb714bad5a4" providerId="ADAL" clId="{A5EBDC37-B3B4-4026-ACDC-D99B4B0258D1}" dt="2019-01-18T16:03:34.557" v="141" actId="790"/>
          <ac:spMkLst>
            <pc:docMk/>
            <pc:sldMk cId="1338726927" sldId="263"/>
            <ac:spMk id="2" creationId="{00000000-0000-0000-0000-000000000000}"/>
          </ac:spMkLst>
        </pc:spChg>
        <pc:spChg chg="mod">
          <ac:chgData name="aleksandar erceg" userId="42a9dc3b-1874-4f1f-8add-4cb714bad5a4" providerId="ADAL" clId="{A5EBDC37-B3B4-4026-ACDC-D99B4B0258D1}" dt="2019-01-18T16:03:34.561" v="142" actId="790"/>
          <ac:spMkLst>
            <pc:docMk/>
            <pc:sldMk cId="1338726927" sldId="263"/>
            <ac:spMk id="9" creationId="{00000000-0000-0000-0000-000000000000}"/>
          </ac:spMkLst>
        </pc:spChg>
        <pc:spChg chg="mod">
          <ac:chgData name="aleksandar erceg" userId="42a9dc3b-1874-4f1f-8add-4cb714bad5a4" providerId="ADAL" clId="{A5EBDC37-B3B4-4026-ACDC-D99B4B0258D1}" dt="2019-01-18T16:03:34.565" v="143" actId="790"/>
          <ac:spMkLst>
            <pc:docMk/>
            <pc:sldMk cId="1338726927" sldId="263"/>
            <ac:spMk id="19" creationId="{F4B28966-D620-4BAE-8B66-16CFEC4DDB78}"/>
          </ac:spMkLst>
        </pc:spChg>
        <pc:spChg chg="mod">
          <ac:chgData name="aleksandar erceg" userId="42a9dc3b-1874-4f1f-8add-4cb714bad5a4" providerId="ADAL" clId="{A5EBDC37-B3B4-4026-ACDC-D99B4B0258D1}" dt="2019-01-18T16:03:34.569" v="144" actId="790"/>
          <ac:spMkLst>
            <pc:docMk/>
            <pc:sldMk cId="1338726927" sldId="263"/>
            <ac:spMk id="20" creationId="{B0B0D47B-AF33-4F3D-9FDE-9F86314089DD}"/>
          </ac:spMkLst>
        </pc:spChg>
        <pc:spChg chg="mod">
          <ac:chgData name="aleksandar erceg" userId="42a9dc3b-1874-4f1f-8add-4cb714bad5a4" providerId="ADAL" clId="{A5EBDC37-B3B4-4026-ACDC-D99B4B0258D1}" dt="2019-01-18T16:03:34.569" v="145" actId="790"/>
          <ac:spMkLst>
            <pc:docMk/>
            <pc:sldMk cId="1338726927" sldId="263"/>
            <ac:spMk id="21" creationId="{0150F1CD-4DF6-45A4-9F9C-8CD48E3C6BC9}"/>
          </ac:spMkLst>
        </pc:spChg>
        <pc:spChg chg="mod">
          <ac:chgData name="aleksandar erceg" userId="42a9dc3b-1874-4f1f-8add-4cb714bad5a4" providerId="ADAL" clId="{A5EBDC37-B3B4-4026-ACDC-D99B4B0258D1}" dt="2019-01-18T16:03:34.577" v="146" actId="790"/>
          <ac:spMkLst>
            <pc:docMk/>
            <pc:sldMk cId="1338726927" sldId="263"/>
            <ac:spMk id="22" creationId="{9D7F53CF-A489-4C8F-A3EA-F527C16EE1A8}"/>
          </ac:spMkLst>
        </pc:spChg>
        <pc:spChg chg="mod">
          <ac:chgData name="aleksandar erceg" userId="42a9dc3b-1874-4f1f-8add-4cb714bad5a4" providerId="ADAL" clId="{A5EBDC37-B3B4-4026-ACDC-D99B4B0258D1}" dt="2019-01-18T16:03:34.557" v="140" actId="790"/>
          <ac:spMkLst>
            <pc:docMk/>
            <pc:sldMk cId="1338726927" sldId="263"/>
            <ac:spMk id="18435" creationId="{00000000-0000-0000-0000-000000000000}"/>
          </ac:spMkLst>
        </pc:spChg>
      </pc:sldChg>
      <pc:sldChg chg="modSp">
        <pc:chgData name="aleksandar erceg" userId="42a9dc3b-1874-4f1f-8add-4cb714bad5a4" providerId="ADAL" clId="{A5EBDC37-B3B4-4026-ACDC-D99B4B0258D1}" dt="2019-01-18T16:03:34.633" v="172" actId="790"/>
        <pc:sldMkLst>
          <pc:docMk/>
          <pc:sldMk cId="2839240832" sldId="266"/>
        </pc:sldMkLst>
        <pc:spChg chg="mod">
          <ac:chgData name="aleksandar erceg" userId="42a9dc3b-1874-4f1f-8add-4cb714bad5a4" providerId="ADAL" clId="{A5EBDC37-B3B4-4026-ACDC-D99B4B0258D1}" dt="2019-01-18T16:03:34.633" v="172" actId="790"/>
          <ac:spMkLst>
            <pc:docMk/>
            <pc:sldMk cId="2839240832" sldId="266"/>
            <ac:spMk id="2" creationId="{00000000-0000-0000-0000-000000000000}"/>
          </ac:spMkLst>
        </pc:spChg>
        <pc:spChg chg="mod">
          <ac:chgData name="aleksandar erceg" userId="42a9dc3b-1874-4f1f-8add-4cb714bad5a4" providerId="ADAL" clId="{A5EBDC37-B3B4-4026-ACDC-D99B4B0258D1}" dt="2019-01-18T16:03:34.629" v="170" actId="790"/>
          <ac:spMkLst>
            <pc:docMk/>
            <pc:sldMk cId="2839240832" sldId="266"/>
            <ac:spMk id="4" creationId="{00000000-0000-0000-0000-000000000000}"/>
          </ac:spMkLst>
        </pc:spChg>
        <pc:spChg chg="mod">
          <ac:chgData name="aleksandar erceg" userId="42a9dc3b-1874-4f1f-8add-4cb714bad5a4" providerId="ADAL" clId="{A5EBDC37-B3B4-4026-ACDC-D99B4B0258D1}" dt="2019-01-18T16:03:34.625" v="168" actId="790"/>
          <ac:spMkLst>
            <pc:docMk/>
            <pc:sldMk cId="2839240832" sldId="266"/>
            <ac:spMk id="35843" creationId="{00000000-0000-0000-0000-000000000000}"/>
          </ac:spMkLst>
        </pc:spChg>
        <pc:spChg chg="mod">
          <ac:chgData name="aleksandar erceg" userId="42a9dc3b-1874-4f1f-8add-4cb714bad5a4" providerId="ADAL" clId="{A5EBDC37-B3B4-4026-ACDC-D99B4B0258D1}" dt="2019-01-18T16:03:34.629" v="169"/>
          <ac:spMkLst>
            <pc:docMk/>
            <pc:sldMk cId="2839240832" sldId="266"/>
            <ac:spMk id="45059" creationId="{00000000-0000-0000-0000-000000000000}"/>
          </ac:spMkLst>
        </pc:spChg>
        <pc:spChg chg="mod">
          <ac:chgData name="aleksandar erceg" userId="42a9dc3b-1874-4f1f-8add-4cb714bad5a4" providerId="ADAL" clId="{A5EBDC37-B3B4-4026-ACDC-D99B4B0258D1}" dt="2019-01-18T16:03:34.633" v="171" actId="790"/>
          <ac:spMkLst>
            <pc:docMk/>
            <pc:sldMk cId="2839240832" sldId="266"/>
            <ac:spMk id="45060" creationId="{00000000-0000-0000-0000-000000000000}"/>
          </ac:spMkLst>
        </pc:spChg>
      </pc:sldChg>
      <pc:sldChg chg="addSp delSp modSp">
        <pc:chgData name="aleksandar erceg" userId="42a9dc3b-1874-4f1f-8add-4cb714bad5a4" providerId="ADAL" clId="{A5EBDC37-B3B4-4026-ACDC-D99B4B0258D1}" dt="2019-01-18T16:08:08.388" v="307" actId="20577"/>
        <pc:sldMkLst>
          <pc:docMk/>
          <pc:sldMk cId="119204739" sldId="267"/>
        </pc:sldMkLst>
        <pc:spChg chg="del mod">
          <ac:chgData name="aleksandar erceg" userId="42a9dc3b-1874-4f1f-8add-4cb714bad5a4" providerId="ADAL" clId="{A5EBDC37-B3B4-4026-ACDC-D99B4B0258D1}" dt="2019-01-18T16:07:59.352" v="305" actId="478"/>
          <ac:spMkLst>
            <pc:docMk/>
            <pc:sldMk cId="119204739" sldId="267"/>
            <ac:spMk id="4" creationId="{00000000-0000-0000-0000-000000000000}"/>
          </ac:spMkLst>
        </pc:spChg>
        <pc:spChg chg="mod">
          <ac:chgData name="aleksandar erceg" userId="42a9dc3b-1874-4f1f-8add-4cb714bad5a4" providerId="ADAL" clId="{A5EBDC37-B3B4-4026-ACDC-D99B4B0258D1}" dt="2019-01-18T16:03:34.637" v="174" actId="790"/>
          <ac:spMkLst>
            <pc:docMk/>
            <pc:sldMk cId="119204739" sldId="267"/>
            <ac:spMk id="6" creationId="{00000000-0000-0000-0000-000000000000}"/>
          </ac:spMkLst>
        </pc:spChg>
        <pc:spChg chg="add mod">
          <ac:chgData name="aleksandar erceg" userId="42a9dc3b-1874-4f1f-8add-4cb714bad5a4" providerId="ADAL" clId="{A5EBDC37-B3B4-4026-ACDC-D99B4B0258D1}" dt="2019-01-18T16:07:54.185" v="302" actId="14100"/>
          <ac:spMkLst>
            <pc:docMk/>
            <pc:sldMk cId="119204739" sldId="267"/>
            <ac:spMk id="7" creationId="{A53AEEE0-6D9B-4204-931D-5E5E321036C7}"/>
          </ac:spMkLst>
        </pc:spChg>
        <pc:spChg chg="mod">
          <ac:chgData name="aleksandar erceg" userId="42a9dc3b-1874-4f1f-8add-4cb714bad5a4" providerId="ADAL" clId="{A5EBDC37-B3B4-4026-ACDC-D99B4B0258D1}" dt="2019-01-18T16:03:34.645" v="175" actId="790"/>
          <ac:spMkLst>
            <pc:docMk/>
            <pc:sldMk cId="119204739" sldId="267"/>
            <ac:spMk id="8" creationId="{00000000-0000-0000-0000-000000000000}"/>
          </ac:spMkLst>
        </pc:spChg>
        <pc:spChg chg="mod">
          <ac:chgData name="aleksandar erceg" userId="42a9dc3b-1874-4f1f-8add-4cb714bad5a4" providerId="ADAL" clId="{A5EBDC37-B3B4-4026-ACDC-D99B4B0258D1}" dt="2019-01-18T16:08:08.388" v="307" actId="20577"/>
          <ac:spMkLst>
            <pc:docMk/>
            <pc:sldMk cId="119204739" sldId="267"/>
            <ac:spMk id="10" creationId="{93853B97-35F2-467A-8303-B4C7788013CA}"/>
          </ac:spMkLst>
        </pc:spChg>
        <pc:spChg chg="mod">
          <ac:chgData name="aleksandar erceg" userId="42a9dc3b-1874-4f1f-8add-4cb714bad5a4" providerId="ADAL" clId="{A5EBDC37-B3B4-4026-ACDC-D99B4B0258D1}" dt="2019-01-18T16:03:34.637" v="173" actId="790"/>
          <ac:spMkLst>
            <pc:docMk/>
            <pc:sldMk cId="119204739" sldId="267"/>
            <ac:spMk id="37891" creationId="{00000000-0000-0000-0000-000000000000}"/>
          </ac:spMkLst>
        </pc:spChg>
        <pc:picChg chg="del">
          <ac:chgData name="aleksandar erceg" userId="42a9dc3b-1874-4f1f-8add-4cb714bad5a4" providerId="ADAL" clId="{A5EBDC37-B3B4-4026-ACDC-D99B4B0258D1}" dt="2019-01-18T16:07:55.039" v="303" actId="478"/>
          <ac:picMkLst>
            <pc:docMk/>
            <pc:sldMk cId="119204739" sldId="267"/>
            <ac:picMk id="2" creationId="{00000000-0000-0000-0000-000000000000}"/>
          </ac:picMkLst>
        </pc:picChg>
        <pc:picChg chg="add mod">
          <ac:chgData name="aleksandar erceg" userId="42a9dc3b-1874-4f1f-8add-4cb714bad5a4" providerId="ADAL" clId="{A5EBDC37-B3B4-4026-ACDC-D99B4B0258D1}" dt="2019-01-18T16:08:06.677" v="306" actId="1076"/>
          <ac:picMkLst>
            <pc:docMk/>
            <pc:sldMk cId="119204739" sldId="267"/>
            <ac:picMk id="5" creationId="{0E27ABD7-0B89-4FDA-95A6-8B4306DA1E35}"/>
          </ac:picMkLst>
        </pc:picChg>
      </pc:sldChg>
      <pc:sldChg chg="modSp">
        <pc:chgData name="aleksandar erceg" userId="42a9dc3b-1874-4f1f-8add-4cb714bad5a4" providerId="ADAL" clId="{A5EBDC37-B3B4-4026-ACDC-D99B4B0258D1}" dt="2019-01-18T16:03:34.741" v="186"/>
        <pc:sldMkLst>
          <pc:docMk/>
          <pc:sldMk cId="1150648911" sldId="268"/>
        </pc:sldMkLst>
        <pc:spChg chg="mod">
          <ac:chgData name="aleksandar erceg" userId="42a9dc3b-1874-4f1f-8add-4cb714bad5a4" providerId="ADAL" clId="{A5EBDC37-B3B4-4026-ACDC-D99B4B0258D1}" dt="2019-01-18T16:03:34.657" v="180" actId="790"/>
          <ac:spMkLst>
            <pc:docMk/>
            <pc:sldMk cId="1150648911" sldId="268"/>
            <ac:spMk id="4" creationId="{00000000-0000-0000-0000-000000000000}"/>
          </ac:spMkLst>
        </pc:spChg>
        <pc:spChg chg="mod">
          <ac:chgData name="aleksandar erceg" userId="42a9dc3b-1874-4f1f-8add-4cb714bad5a4" providerId="ADAL" clId="{A5EBDC37-B3B4-4026-ACDC-D99B4B0258D1}" dt="2019-01-18T16:03:34.657" v="179" actId="790"/>
          <ac:spMkLst>
            <pc:docMk/>
            <pc:sldMk cId="1150648911" sldId="268"/>
            <ac:spMk id="39939" creationId="{00000000-0000-0000-0000-000000000000}"/>
          </ac:spMkLst>
        </pc:spChg>
        <pc:spChg chg="mod">
          <ac:chgData name="aleksandar erceg" userId="42a9dc3b-1874-4f1f-8add-4cb714bad5a4" providerId="ADAL" clId="{A5EBDC37-B3B4-4026-ACDC-D99B4B0258D1}" dt="2019-01-18T16:03:34.653" v="178" actId="790"/>
          <ac:spMkLst>
            <pc:docMk/>
            <pc:sldMk cId="1150648911" sldId="268"/>
            <ac:spMk id="39946" creationId="{42A5316D-ED2F-4F89-B4B4-8D9240B1A348}"/>
          </ac:spMkLst>
        </pc:spChg>
        <pc:graphicFrameChg chg="mod">
          <ac:chgData name="aleksandar erceg" userId="42a9dc3b-1874-4f1f-8add-4cb714bad5a4" providerId="ADAL" clId="{A5EBDC37-B3B4-4026-ACDC-D99B4B0258D1}" dt="2019-01-18T16:03:34.741" v="186"/>
          <ac:graphicFrameMkLst>
            <pc:docMk/>
            <pc:sldMk cId="1150648911" sldId="268"/>
            <ac:graphicFrameMk id="39942" creationId="{49AEEF08-7F10-4335-9057-38EC71E31EDB}"/>
          </ac:graphicFrameMkLst>
        </pc:graphicFrameChg>
      </pc:sldChg>
      <pc:sldChg chg="addSp delSp modSp">
        <pc:chgData name="aleksandar erceg" userId="42a9dc3b-1874-4f1f-8add-4cb714bad5a4" providerId="ADAL" clId="{A5EBDC37-B3B4-4026-ACDC-D99B4B0258D1}" dt="2019-01-18T16:03:34.769" v="194" actId="790"/>
        <pc:sldMkLst>
          <pc:docMk/>
          <pc:sldMk cId="1407851345" sldId="269"/>
        </pc:sldMkLst>
        <pc:spChg chg="add mod">
          <ac:chgData name="aleksandar erceg" userId="42a9dc3b-1874-4f1f-8add-4cb714bad5a4" providerId="ADAL" clId="{A5EBDC37-B3B4-4026-ACDC-D99B4B0258D1}" dt="2019-01-18T16:03:34.769" v="194" actId="790"/>
          <ac:spMkLst>
            <pc:docMk/>
            <pc:sldMk cId="1407851345" sldId="269"/>
            <ac:spMk id="2" creationId="{F68FC5B9-7607-40DF-AF17-5D62C7F70104}"/>
          </ac:spMkLst>
        </pc:spChg>
        <pc:spChg chg="mod">
          <ac:chgData name="aleksandar erceg" userId="42a9dc3b-1874-4f1f-8add-4cb714bad5a4" providerId="ADAL" clId="{A5EBDC37-B3B4-4026-ACDC-D99B4B0258D1}" dt="2019-01-18T16:03:34.757" v="190" actId="790"/>
          <ac:spMkLst>
            <pc:docMk/>
            <pc:sldMk cId="1407851345" sldId="269"/>
            <ac:spMk id="7" creationId="{00000000-0000-0000-0000-000000000000}"/>
          </ac:spMkLst>
        </pc:spChg>
        <pc:spChg chg="mod">
          <ac:chgData name="aleksandar erceg" userId="42a9dc3b-1874-4f1f-8add-4cb714bad5a4" providerId="ADAL" clId="{A5EBDC37-B3B4-4026-ACDC-D99B4B0258D1}" dt="2019-01-18T16:03:34.753" v="187" actId="790"/>
          <ac:spMkLst>
            <pc:docMk/>
            <pc:sldMk cId="1407851345" sldId="269"/>
            <ac:spMk id="9" creationId="{00000000-0000-0000-0000-000000000000}"/>
          </ac:spMkLst>
        </pc:spChg>
        <pc:spChg chg="del">
          <ac:chgData name="aleksandar erceg" userId="42a9dc3b-1874-4f1f-8add-4cb714bad5a4" providerId="ADAL" clId="{A5EBDC37-B3B4-4026-ACDC-D99B4B0258D1}" dt="2019-01-18T15:47:24.731" v="1" actId="478"/>
          <ac:spMkLst>
            <pc:docMk/>
            <pc:sldMk cId="1407851345" sldId="269"/>
            <ac:spMk id="11" creationId="{E3F97B4C-0274-4841-A383-FE4EA016152E}"/>
          </ac:spMkLst>
        </pc:spChg>
        <pc:spChg chg="mod">
          <ac:chgData name="aleksandar erceg" userId="42a9dc3b-1874-4f1f-8add-4cb714bad5a4" providerId="ADAL" clId="{A5EBDC37-B3B4-4026-ACDC-D99B4B0258D1}" dt="2019-01-18T16:03:34.761" v="191" actId="790"/>
          <ac:spMkLst>
            <pc:docMk/>
            <pc:sldMk cId="1407851345" sldId="269"/>
            <ac:spMk id="12" creationId="{00000000-0000-0000-0000-000000000000}"/>
          </ac:spMkLst>
        </pc:spChg>
        <pc:spChg chg="mod">
          <ac:chgData name="aleksandar erceg" userId="42a9dc3b-1874-4f1f-8add-4cb714bad5a4" providerId="ADAL" clId="{A5EBDC37-B3B4-4026-ACDC-D99B4B0258D1}" dt="2019-01-18T16:03:34.753" v="188" actId="790"/>
          <ac:spMkLst>
            <pc:docMk/>
            <pc:sldMk cId="1407851345" sldId="269"/>
            <ac:spMk id="135" creationId="{C607803A-4E99-444E-94F7-8785CDDF5849}"/>
          </ac:spMkLst>
        </pc:spChg>
        <pc:spChg chg="mod">
          <ac:chgData name="aleksandar erceg" userId="42a9dc3b-1874-4f1f-8add-4cb714bad5a4" providerId="ADAL" clId="{A5EBDC37-B3B4-4026-ACDC-D99B4B0258D1}" dt="2019-01-18T16:03:34.757" v="189" actId="790"/>
          <ac:spMkLst>
            <pc:docMk/>
            <pc:sldMk cId="1407851345" sldId="269"/>
            <ac:spMk id="137" creationId="{2989BE6A-C309-418E-8ADD-1616A980570D}"/>
          </ac:spMkLst>
        </pc:spChg>
        <pc:spChg chg="mod">
          <ac:chgData name="aleksandar erceg" userId="42a9dc3b-1874-4f1f-8add-4cb714bad5a4" providerId="ADAL" clId="{A5EBDC37-B3B4-4026-ACDC-D99B4B0258D1}" dt="2019-01-18T16:03:34.765" v="193" actId="790"/>
          <ac:spMkLst>
            <pc:docMk/>
            <pc:sldMk cId="1407851345" sldId="269"/>
            <ac:spMk id="21508" creationId="{00000000-0000-0000-0000-000000000000}"/>
          </ac:spMkLst>
        </pc:spChg>
        <pc:spChg chg="mod">
          <ac:chgData name="aleksandar erceg" userId="42a9dc3b-1874-4f1f-8add-4cb714bad5a4" providerId="ADAL" clId="{A5EBDC37-B3B4-4026-ACDC-D99B4B0258D1}" dt="2019-01-18T16:03:34.761" v="192" actId="790"/>
          <ac:spMkLst>
            <pc:docMk/>
            <pc:sldMk cId="1407851345" sldId="269"/>
            <ac:spMk id="136194" creationId="{00000000-0000-0000-0000-000000000000}"/>
          </ac:spMkLst>
        </pc:spChg>
        <pc:picChg chg="del">
          <ac:chgData name="aleksandar erceg" userId="42a9dc3b-1874-4f1f-8add-4cb714bad5a4" providerId="ADAL" clId="{A5EBDC37-B3B4-4026-ACDC-D99B4B0258D1}" dt="2019-01-18T15:47:21.745" v="0" actId="478"/>
          <ac:picMkLst>
            <pc:docMk/>
            <pc:sldMk cId="1407851345" sldId="269"/>
            <ac:picMk id="5" creationId="{00000000-0000-0000-0000-000000000000}"/>
          </ac:picMkLst>
        </pc:picChg>
        <pc:picChg chg="add mod">
          <ac:chgData name="aleksandar erceg" userId="42a9dc3b-1874-4f1f-8add-4cb714bad5a4" providerId="ADAL" clId="{A5EBDC37-B3B4-4026-ACDC-D99B4B0258D1}" dt="2019-01-18T15:47:51.416" v="5" actId="14100"/>
          <ac:picMkLst>
            <pc:docMk/>
            <pc:sldMk cId="1407851345" sldId="269"/>
            <ac:picMk id="1026" creationId="{A3D37492-BA77-4A8C-BBBA-70FDDCD978B8}"/>
          </ac:picMkLst>
        </pc:picChg>
        <pc:picChg chg="add del">
          <ac:chgData name="aleksandar erceg" userId="42a9dc3b-1874-4f1f-8add-4cb714bad5a4" providerId="ADAL" clId="{A5EBDC37-B3B4-4026-ACDC-D99B4B0258D1}" dt="2019-01-18T15:47:55.234" v="7"/>
          <ac:picMkLst>
            <pc:docMk/>
            <pc:sldMk cId="1407851345" sldId="269"/>
            <ac:picMk id="1028" creationId="{ED36DA3E-3DBC-41FD-9ED9-EE81B1C2388E}"/>
          </ac:picMkLst>
        </pc:picChg>
      </pc:sldChg>
      <pc:sldChg chg="addSp delSp modSp">
        <pc:chgData name="aleksandar erceg" userId="42a9dc3b-1874-4f1f-8add-4cb714bad5a4" providerId="ADAL" clId="{A5EBDC37-B3B4-4026-ACDC-D99B4B0258D1}" dt="2019-01-18T16:03:34.789" v="202" actId="790"/>
        <pc:sldMkLst>
          <pc:docMk/>
          <pc:sldMk cId="755833770" sldId="270"/>
        </pc:sldMkLst>
        <pc:spChg chg="mod">
          <ac:chgData name="aleksandar erceg" userId="42a9dc3b-1874-4f1f-8add-4cb714bad5a4" providerId="ADAL" clId="{A5EBDC37-B3B4-4026-ACDC-D99B4B0258D1}" dt="2019-01-18T16:03:34.777" v="198" actId="790"/>
          <ac:spMkLst>
            <pc:docMk/>
            <pc:sldMk cId="755833770" sldId="270"/>
            <ac:spMk id="2" creationId="{00000000-0000-0000-0000-000000000000}"/>
          </ac:spMkLst>
        </pc:spChg>
        <pc:spChg chg="mod">
          <ac:chgData name="aleksandar erceg" userId="42a9dc3b-1874-4f1f-8add-4cb714bad5a4" providerId="ADAL" clId="{A5EBDC37-B3B4-4026-ACDC-D99B4B0258D1}" dt="2019-01-18T16:03:34.777" v="197" actId="790"/>
          <ac:spMkLst>
            <pc:docMk/>
            <pc:sldMk cId="755833770" sldId="270"/>
            <ac:spMk id="3" creationId="{00000000-0000-0000-0000-000000000000}"/>
          </ac:spMkLst>
        </pc:spChg>
        <pc:spChg chg="del">
          <ac:chgData name="aleksandar erceg" userId="42a9dc3b-1874-4f1f-8add-4cb714bad5a4" providerId="ADAL" clId="{A5EBDC37-B3B4-4026-ACDC-D99B4B0258D1}" dt="2019-01-18T15:51:40.769" v="57" actId="478"/>
          <ac:spMkLst>
            <pc:docMk/>
            <pc:sldMk cId="755833770" sldId="270"/>
            <ac:spMk id="5" creationId="{00000000-0000-0000-0000-000000000000}"/>
          </ac:spMkLst>
        </pc:spChg>
        <pc:spChg chg="add mod">
          <ac:chgData name="aleksandar erceg" userId="42a9dc3b-1874-4f1f-8add-4cb714bad5a4" providerId="ADAL" clId="{A5EBDC37-B3B4-4026-ACDC-D99B4B0258D1}" dt="2019-01-18T16:03:34.789" v="202" actId="790"/>
          <ac:spMkLst>
            <pc:docMk/>
            <pc:sldMk cId="755833770" sldId="270"/>
            <ac:spMk id="6" creationId="{49C86C31-B6A1-41E8-BFED-A22F1094B4E3}"/>
          </ac:spMkLst>
        </pc:spChg>
        <pc:spChg chg="mod">
          <ac:chgData name="aleksandar erceg" userId="42a9dc3b-1874-4f1f-8add-4cb714bad5a4" providerId="ADAL" clId="{A5EBDC37-B3B4-4026-ACDC-D99B4B0258D1}" dt="2019-01-18T16:03:34.781" v="201" actId="790"/>
          <ac:spMkLst>
            <pc:docMk/>
            <pc:sldMk cId="755833770" sldId="270"/>
            <ac:spMk id="7" creationId="{00000000-0000-0000-0000-000000000000}"/>
          </ac:spMkLst>
        </pc:spChg>
        <pc:spChg chg="mod">
          <ac:chgData name="aleksandar erceg" userId="42a9dc3b-1874-4f1f-8add-4cb714bad5a4" providerId="ADAL" clId="{A5EBDC37-B3B4-4026-ACDC-D99B4B0258D1}" dt="2019-01-18T16:03:34.777" v="199" actId="790"/>
          <ac:spMkLst>
            <pc:docMk/>
            <pc:sldMk cId="755833770" sldId="270"/>
            <ac:spMk id="55299" creationId="{00000000-0000-0000-0000-000000000000}"/>
          </ac:spMkLst>
        </pc:spChg>
        <pc:spChg chg="mod">
          <ac:chgData name="aleksandar erceg" userId="42a9dc3b-1874-4f1f-8add-4cb714bad5a4" providerId="ADAL" clId="{A5EBDC37-B3B4-4026-ACDC-D99B4B0258D1}" dt="2019-01-18T16:03:34.781" v="200" actId="790"/>
          <ac:spMkLst>
            <pc:docMk/>
            <pc:sldMk cId="755833770" sldId="270"/>
            <ac:spMk id="55300" creationId="{00000000-0000-0000-0000-000000000000}"/>
          </ac:spMkLst>
        </pc:spChg>
        <pc:spChg chg="mod">
          <ac:chgData name="aleksandar erceg" userId="42a9dc3b-1874-4f1f-8add-4cb714bad5a4" providerId="ADAL" clId="{A5EBDC37-B3B4-4026-ACDC-D99B4B0258D1}" dt="2019-01-18T16:03:34.769" v="196" actId="790"/>
          <ac:spMkLst>
            <pc:docMk/>
            <pc:sldMk cId="755833770" sldId="270"/>
            <ac:spMk id="138244" creationId="{00000000-0000-0000-0000-000000000000}"/>
          </ac:spMkLst>
        </pc:spChg>
        <pc:spChg chg="mod">
          <ac:chgData name="aleksandar erceg" userId="42a9dc3b-1874-4f1f-8add-4cb714bad5a4" providerId="ADAL" clId="{A5EBDC37-B3B4-4026-ACDC-D99B4B0258D1}" dt="2019-01-18T16:03:34.769" v="195" actId="790"/>
          <ac:spMkLst>
            <pc:docMk/>
            <pc:sldMk cId="755833770" sldId="270"/>
            <ac:spMk id="138246" creationId="{F98ED85F-DCEE-4B50-802E-71A6E3E12B04}"/>
          </ac:spMkLst>
        </pc:spChg>
        <pc:picChg chg="del">
          <ac:chgData name="aleksandar erceg" userId="42a9dc3b-1874-4f1f-8add-4cb714bad5a4" providerId="ADAL" clId="{A5EBDC37-B3B4-4026-ACDC-D99B4B0258D1}" dt="2019-01-18T15:51:34.180" v="55" actId="478"/>
          <ac:picMkLst>
            <pc:docMk/>
            <pc:sldMk cId="755833770" sldId="270"/>
            <ac:picMk id="4" creationId="{00000000-0000-0000-0000-000000000000}"/>
          </ac:picMkLst>
        </pc:picChg>
        <pc:picChg chg="add mod">
          <ac:chgData name="aleksandar erceg" userId="42a9dc3b-1874-4f1f-8add-4cb714bad5a4" providerId="ADAL" clId="{A5EBDC37-B3B4-4026-ACDC-D99B4B0258D1}" dt="2019-01-18T15:51:56.189" v="60" actId="1076"/>
          <ac:picMkLst>
            <pc:docMk/>
            <pc:sldMk cId="755833770" sldId="270"/>
            <ac:picMk id="3074" creationId="{00DF5A63-1AE6-4402-8187-D04A8C2A3C64}"/>
          </ac:picMkLst>
        </pc:picChg>
      </pc:sldChg>
      <pc:sldChg chg="addSp delSp modSp">
        <pc:chgData name="aleksandar erceg" userId="42a9dc3b-1874-4f1f-8add-4cb714bad5a4" providerId="ADAL" clId="{A5EBDC37-B3B4-4026-ACDC-D99B4B0258D1}" dt="2019-01-18T16:22:14.317" v="409" actId="26606"/>
        <pc:sldMkLst>
          <pc:docMk/>
          <pc:sldMk cId="4048054489" sldId="271"/>
        </pc:sldMkLst>
        <pc:spChg chg="mod">
          <ac:chgData name="aleksandar erceg" userId="42a9dc3b-1874-4f1f-8add-4cb714bad5a4" providerId="ADAL" clId="{A5EBDC37-B3B4-4026-ACDC-D99B4B0258D1}" dt="2019-01-18T16:22:14.317" v="409" actId="26606"/>
          <ac:spMkLst>
            <pc:docMk/>
            <pc:sldMk cId="4048054489" sldId="271"/>
            <ac:spMk id="2" creationId="{00000000-0000-0000-0000-000000000000}"/>
          </ac:spMkLst>
        </pc:spChg>
        <pc:spChg chg="mod">
          <ac:chgData name="aleksandar erceg" userId="42a9dc3b-1874-4f1f-8add-4cb714bad5a4" providerId="ADAL" clId="{A5EBDC37-B3B4-4026-ACDC-D99B4B0258D1}" dt="2019-01-18T16:22:14.317" v="409" actId="26606"/>
          <ac:spMkLst>
            <pc:docMk/>
            <pc:sldMk cId="4048054489" sldId="271"/>
            <ac:spMk id="3" creationId="{00000000-0000-0000-0000-000000000000}"/>
          </ac:spMkLst>
        </pc:spChg>
        <pc:spChg chg="del mod">
          <ac:chgData name="aleksandar erceg" userId="42a9dc3b-1874-4f1f-8add-4cb714bad5a4" providerId="ADAL" clId="{A5EBDC37-B3B4-4026-ACDC-D99B4B0258D1}" dt="2019-01-18T16:12:13.564" v="342" actId="478"/>
          <ac:spMkLst>
            <pc:docMk/>
            <pc:sldMk cId="4048054489" sldId="271"/>
            <ac:spMk id="5" creationId="{00000000-0000-0000-0000-000000000000}"/>
          </ac:spMkLst>
        </pc:spChg>
        <pc:spChg chg="mod">
          <ac:chgData name="aleksandar erceg" userId="42a9dc3b-1874-4f1f-8add-4cb714bad5a4" providerId="ADAL" clId="{A5EBDC37-B3B4-4026-ACDC-D99B4B0258D1}" dt="2019-01-18T16:03:34.805" v="209" actId="790"/>
          <ac:spMkLst>
            <pc:docMk/>
            <pc:sldMk cId="4048054489" sldId="271"/>
            <ac:spMk id="7" creationId="{00000000-0000-0000-0000-000000000000}"/>
          </ac:spMkLst>
        </pc:spChg>
        <pc:spChg chg="add mod">
          <ac:chgData name="aleksandar erceg" userId="42a9dc3b-1874-4f1f-8add-4cb714bad5a4" providerId="ADAL" clId="{A5EBDC37-B3B4-4026-ACDC-D99B4B0258D1}" dt="2019-01-18T16:22:14.317" v="409" actId="26606"/>
          <ac:spMkLst>
            <pc:docMk/>
            <pc:sldMk cId="4048054489" sldId="271"/>
            <ac:spMk id="9" creationId="{29CEEC25-F42F-46E5-BD43-E9DF4D4F61D0}"/>
          </ac:spMkLst>
        </pc:spChg>
        <pc:spChg chg="add del mod">
          <ac:chgData name="aleksandar erceg" userId="42a9dc3b-1874-4f1f-8add-4cb714bad5a4" providerId="ADAL" clId="{A5EBDC37-B3B4-4026-ACDC-D99B4B0258D1}" dt="2019-01-18T16:22:14.317" v="409" actId="26606"/>
          <ac:spMkLst>
            <pc:docMk/>
            <pc:sldMk cId="4048054489" sldId="271"/>
            <ac:spMk id="137" creationId="{F98ED85F-DCEE-4B50-802E-71A6E3E12B04}"/>
          </ac:spMkLst>
        </pc:spChg>
        <pc:spChg chg="add del">
          <ac:chgData name="aleksandar erceg" userId="42a9dc3b-1874-4f1f-8add-4cb714bad5a4" providerId="ADAL" clId="{A5EBDC37-B3B4-4026-ACDC-D99B4B0258D1}" dt="2019-01-18T16:22:02.500" v="405" actId="26606"/>
          <ac:spMkLst>
            <pc:docMk/>
            <pc:sldMk cId="4048054489" sldId="271"/>
            <ac:spMk id="201" creationId="{A9616D99-AEFB-4C95-84EF-5DEC698D92A7}"/>
          </ac:spMkLst>
        </pc:spChg>
        <pc:spChg chg="add del">
          <ac:chgData name="aleksandar erceg" userId="42a9dc3b-1874-4f1f-8add-4cb714bad5a4" providerId="ADAL" clId="{A5EBDC37-B3B4-4026-ACDC-D99B4B0258D1}" dt="2019-01-18T16:22:02.500" v="405" actId="26606"/>
          <ac:spMkLst>
            <pc:docMk/>
            <pc:sldMk cId="4048054489" sldId="271"/>
            <ac:spMk id="203" creationId="{D0F97023-F626-4FC5-8C2D-753B5C7F4606}"/>
          </ac:spMkLst>
        </pc:spChg>
        <pc:spChg chg="mod">
          <ac:chgData name="aleksandar erceg" userId="42a9dc3b-1874-4f1f-8add-4cb714bad5a4" providerId="ADAL" clId="{A5EBDC37-B3B4-4026-ACDC-D99B4B0258D1}" dt="2019-01-18T16:03:34.801" v="207" actId="790"/>
          <ac:spMkLst>
            <pc:docMk/>
            <pc:sldMk cId="4048054489" sldId="271"/>
            <ac:spMk id="55299" creationId="{00000000-0000-0000-0000-000000000000}"/>
          </ac:spMkLst>
        </pc:spChg>
        <pc:spChg chg="mod">
          <ac:chgData name="aleksandar erceg" userId="42a9dc3b-1874-4f1f-8add-4cb714bad5a4" providerId="ADAL" clId="{A5EBDC37-B3B4-4026-ACDC-D99B4B0258D1}" dt="2019-01-18T16:03:34.801" v="208" actId="790"/>
          <ac:spMkLst>
            <pc:docMk/>
            <pc:sldMk cId="4048054489" sldId="271"/>
            <ac:spMk id="55300" creationId="{00000000-0000-0000-0000-000000000000}"/>
          </ac:spMkLst>
        </pc:spChg>
        <pc:spChg chg="mod">
          <ac:chgData name="aleksandar erceg" userId="42a9dc3b-1874-4f1f-8add-4cb714bad5a4" providerId="ADAL" clId="{A5EBDC37-B3B4-4026-ACDC-D99B4B0258D1}" dt="2019-01-18T16:22:14.317" v="409" actId="26606"/>
          <ac:spMkLst>
            <pc:docMk/>
            <pc:sldMk cId="4048054489" sldId="271"/>
            <ac:spMk id="138244" creationId="{00000000-0000-0000-0000-000000000000}"/>
          </ac:spMkLst>
        </pc:spChg>
        <pc:spChg chg="add del">
          <ac:chgData name="aleksandar erceg" userId="42a9dc3b-1874-4f1f-8add-4cb714bad5a4" providerId="ADAL" clId="{A5EBDC37-B3B4-4026-ACDC-D99B4B0258D1}" dt="2019-01-18T16:22:08.442" v="407" actId="26606"/>
          <ac:spMkLst>
            <pc:docMk/>
            <pc:sldMk cId="4048054489" sldId="271"/>
            <ac:spMk id="138246" creationId="{14A2F755-5219-4C4E-9378-2C80BB08DF8E}"/>
          </ac:spMkLst>
        </pc:spChg>
        <pc:spChg chg="add del">
          <ac:chgData name="aleksandar erceg" userId="42a9dc3b-1874-4f1f-8add-4cb714bad5a4" providerId="ADAL" clId="{A5EBDC37-B3B4-4026-ACDC-D99B4B0258D1}" dt="2019-01-18T16:22:08.442" v="407" actId="26606"/>
          <ac:spMkLst>
            <pc:docMk/>
            <pc:sldMk cId="4048054489" sldId="271"/>
            <ac:spMk id="138247" creationId="{9A87AD7E-457F-4836-8DDE-FFE0F009388A}"/>
          </ac:spMkLst>
        </pc:spChg>
        <pc:spChg chg="add del">
          <ac:chgData name="aleksandar erceg" userId="42a9dc3b-1874-4f1f-8add-4cb714bad5a4" providerId="ADAL" clId="{A5EBDC37-B3B4-4026-ACDC-D99B4B0258D1}" dt="2019-01-18T16:22:14.317" v="409" actId="26606"/>
          <ac:spMkLst>
            <pc:docMk/>
            <pc:sldMk cId="4048054489" sldId="271"/>
            <ac:spMk id="138249" creationId="{73144208-AAFC-4C3A-A4F1-EF3D72AF4C4C}"/>
          </ac:spMkLst>
        </pc:spChg>
        <pc:picChg chg="del mod">
          <ac:chgData name="aleksandar erceg" userId="42a9dc3b-1874-4f1f-8add-4cb714bad5a4" providerId="ADAL" clId="{A5EBDC37-B3B4-4026-ACDC-D99B4B0258D1}" dt="2019-01-18T16:12:13.564" v="342" actId="478"/>
          <ac:picMkLst>
            <pc:docMk/>
            <pc:sldMk cId="4048054489" sldId="271"/>
            <ac:picMk id="4" creationId="{00000000-0000-0000-0000-000000000000}"/>
          </ac:picMkLst>
        </pc:picChg>
        <pc:picChg chg="add mod ord">
          <ac:chgData name="aleksandar erceg" userId="42a9dc3b-1874-4f1f-8add-4cb714bad5a4" providerId="ADAL" clId="{A5EBDC37-B3B4-4026-ACDC-D99B4B0258D1}" dt="2019-01-18T16:22:14.317" v="409" actId="26606"/>
          <ac:picMkLst>
            <pc:docMk/>
            <pc:sldMk cId="4048054489" sldId="271"/>
            <ac:picMk id="8" creationId="{70E2639E-77E1-41F6-A3E8-3B9945FC555C}"/>
          </ac:picMkLst>
        </pc:picChg>
      </pc:sldChg>
      <pc:sldChg chg="addSp delSp modSp">
        <pc:chgData name="aleksandar erceg" userId="42a9dc3b-1874-4f1f-8add-4cb714bad5a4" providerId="ADAL" clId="{A5EBDC37-B3B4-4026-ACDC-D99B4B0258D1}" dt="2019-01-18T16:21:38.219" v="402" actId="26606"/>
        <pc:sldMkLst>
          <pc:docMk/>
          <pc:sldMk cId="2665663363" sldId="272"/>
        </pc:sldMkLst>
        <pc:spChg chg="mod">
          <ac:chgData name="aleksandar erceg" userId="42a9dc3b-1874-4f1f-8add-4cb714bad5a4" providerId="ADAL" clId="{A5EBDC37-B3B4-4026-ACDC-D99B4B0258D1}" dt="2019-01-18T16:21:38.219" v="402" actId="26606"/>
          <ac:spMkLst>
            <pc:docMk/>
            <pc:sldMk cId="2665663363" sldId="272"/>
            <ac:spMk id="2" creationId="{00000000-0000-0000-0000-000000000000}"/>
          </ac:spMkLst>
        </pc:spChg>
        <pc:spChg chg="mod">
          <ac:chgData name="aleksandar erceg" userId="42a9dc3b-1874-4f1f-8add-4cb714bad5a4" providerId="ADAL" clId="{A5EBDC37-B3B4-4026-ACDC-D99B4B0258D1}" dt="2019-01-18T16:21:38.219" v="402" actId="26606"/>
          <ac:spMkLst>
            <pc:docMk/>
            <pc:sldMk cId="2665663363" sldId="272"/>
            <ac:spMk id="3" creationId="{00000000-0000-0000-0000-000000000000}"/>
          </ac:spMkLst>
        </pc:spChg>
        <pc:spChg chg="del mod">
          <ac:chgData name="aleksandar erceg" userId="42a9dc3b-1874-4f1f-8add-4cb714bad5a4" providerId="ADAL" clId="{A5EBDC37-B3B4-4026-ACDC-D99B4B0258D1}" dt="2019-01-18T16:13:05.753" v="350" actId="478"/>
          <ac:spMkLst>
            <pc:docMk/>
            <pc:sldMk cId="2665663363" sldId="272"/>
            <ac:spMk id="5" creationId="{00000000-0000-0000-0000-000000000000}"/>
          </ac:spMkLst>
        </pc:spChg>
        <pc:spChg chg="mod">
          <ac:chgData name="aleksandar erceg" userId="42a9dc3b-1874-4f1f-8add-4cb714bad5a4" providerId="ADAL" clId="{A5EBDC37-B3B4-4026-ACDC-D99B4B0258D1}" dt="2019-01-18T16:03:34.821" v="217" actId="790"/>
          <ac:spMkLst>
            <pc:docMk/>
            <pc:sldMk cId="2665663363" sldId="272"/>
            <ac:spMk id="7" creationId="{00000000-0000-0000-0000-000000000000}"/>
          </ac:spMkLst>
        </pc:spChg>
        <pc:spChg chg="add mod">
          <ac:chgData name="aleksandar erceg" userId="42a9dc3b-1874-4f1f-8add-4cb714bad5a4" providerId="ADAL" clId="{A5EBDC37-B3B4-4026-ACDC-D99B4B0258D1}" dt="2019-01-18T16:21:38.219" v="402" actId="26606"/>
          <ac:spMkLst>
            <pc:docMk/>
            <pc:sldMk cId="2665663363" sldId="272"/>
            <ac:spMk id="9" creationId="{7C167EC5-2CA4-4741-B35B-91A3B02BEE12}"/>
          </ac:spMkLst>
        </pc:spChg>
        <pc:spChg chg="del mod">
          <ac:chgData name="aleksandar erceg" userId="42a9dc3b-1874-4f1f-8add-4cb714bad5a4" providerId="ADAL" clId="{A5EBDC37-B3B4-4026-ACDC-D99B4B0258D1}" dt="2019-01-18T16:21:24.796" v="400" actId="26606"/>
          <ac:spMkLst>
            <pc:docMk/>
            <pc:sldMk cId="2665663363" sldId="272"/>
            <ac:spMk id="137" creationId="{F98ED85F-DCEE-4B50-802E-71A6E3E12B04}"/>
          </ac:spMkLst>
        </pc:spChg>
        <pc:spChg chg="add">
          <ac:chgData name="aleksandar erceg" userId="42a9dc3b-1874-4f1f-8add-4cb714bad5a4" providerId="ADAL" clId="{A5EBDC37-B3B4-4026-ACDC-D99B4B0258D1}" dt="2019-01-18T16:21:38.219" v="402" actId="26606"/>
          <ac:spMkLst>
            <pc:docMk/>
            <pc:sldMk cId="2665663363" sldId="272"/>
            <ac:spMk id="256" creationId="{B6C29DB0-17E9-42FF-986E-0B7F493F4D24}"/>
          </ac:spMkLst>
        </pc:spChg>
        <pc:spChg chg="add">
          <ac:chgData name="aleksandar erceg" userId="42a9dc3b-1874-4f1f-8add-4cb714bad5a4" providerId="ADAL" clId="{A5EBDC37-B3B4-4026-ACDC-D99B4B0258D1}" dt="2019-01-18T16:21:38.219" v="402" actId="26606"/>
          <ac:spMkLst>
            <pc:docMk/>
            <pc:sldMk cId="2665663363" sldId="272"/>
            <ac:spMk id="257" creationId="{115AD956-A5B6-4760-B8B2-11E2DF6B0212}"/>
          </ac:spMkLst>
        </pc:spChg>
        <pc:spChg chg="mod">
          <ac:chgData name="aleksandar erceg" userId="42a9dc3b-1874-4f1f-8add-4cb714bad5a4" providerId="ADAL" clId="{A5EBDC37-B3B4-4026-ACDC-D99B4B0258D1}" dt="2019-01-18T16:03:34.817" v="215" actId="790"/>
          <ac:spMkLst>
            <pc:docMk/>
            <pc:sldMk cId="2665663363" sldId="272"/>
            <ac:spMk id="55299" creationId="{00000000-0000-0000-0000-000000000000}"/>
          </ac:spMkLst>
        </pc:spChg>
        <pc:spChg chg="mod">
          <ac:chgData name="aleksandar erceg" userId="42a9dc3b-1874-4f1f-8add-4cb714bad5a4" providerId="ADAL" clId="{A5EBDC37-B3B4-4026-ACDC-D99B4B0258D1}" dt="2019-01-18T16:03:34.821" v="216" actId="790"/>
          <ac:spMkLst>
            <pc:docMk/>
            <pc:sldMk cId="2665663363" sldId="272"/>
            <ac:spMk id="55300" creationId="{00000000-0000-0000-0000-000000000000}"/>
          </ac:spMkLst>
        </pc:spChg>
        <pc:spChg chg="mod">
          <ac:chgData name="aleksandar erceg" userId="42a9dc3b-1874-4f1f-8add-4cb714bad5a4" providerId="ADAL" clId="{A5EBDC37-B3B4-4026-ACDC-D99B4B0258D1}" dt="2019-01-18T16:21:38.219" v="402" actId="26606"/>
          <ac:spMkLst>
            <pc:docMk/>
            <pc:sldMk cId="2665663363" sldId="272"/>
            <ac:spMk id="138244" creationId="{00000000-0000-0000-0000-000000000000}"/>
          </ac:spMkLst>
        </pc:spChg>
        <pc:picChg chg="del">
          <ac:chgData name="aleksandar erceg" userId="42a9dc3b-1874-4f1f-8add-4cb714bad5a4" providerId="ADAL" clId="{A5EBDC37-B3B4-4026-ACDC-D99B4B0258D1}" dt="2019-01-18T16:13:05.753" v="350" actId="478"/>
          <ac:picMkLst>
            <pc:docMk/>
            <pc:sldMk cId="2665663363" sldId="272"/>
            <ac:picMk id="4" creationId="{00000000-0000-0000-0000-000000000000}"/>
          </ac:picMkLst>
        </pc:picChg>
        <pc:picChg chg="add mod ord">
          <ac:chgData name="aleksandar erceg" userId="42a9dc3b-1874-4f1f-8add-4cb714bad5a4" providerId="ADAL" clId="{A5EBDC37-B3B4-4026-ACDC-D99B4B0258D1}" dt="2019-01-18T16:21:38.219" v="402" actId="26606"/>
          <ac:picMkLst>
            <pc:docMk/>
            <pc:sldMk cId="2665663363" sldId="272"/>
            <ac:picMk id="8" creationId="{FA5AA45A-3181-45FF-B417-706C8BB1B035}"/>
          </ac:picMkLst>
        </pc:picChg>
        <pc:cxnChg chg="add del">
          <ac:chgData name="aleksandar erceg" userId="42a9dc3b-1874-4f1f-8add-4cb714bad5a4" providerId="ADAL" clId="{A5EBDC37-B3B4-4026-ACDC-D99B4B0258D1}" dt="2019-01-18T16:21:38.219" v="402" actId="26606"/>
          <ac:cxnSpMkLst>
            <pc:docMk/>
            <pc:sldMk cId="2665663363" sldId="272"/>
            <ac:cxnSpMk id="201" creationId="{39B7FDC9-F0CE-43A7-9F2A-83DD09DC3453}"/>
          </ac:cxnSpMkLst>
        </pc:cxnChg>
      </pc:sldChg>
      <pc:sldChg chg="addSp delSp modSp">
        <pc:chgData name="aleksandar erceg" userId="42a9dc3b-1874-4f1f-8add-4cb714bad5a4" providerId="ADAL" clId="{A5EBDC37-B3B4-4026-ACDC-D99B4B0258D1}" dt="2019-01-18T16:14:08.335" v="361" actId="14100"/>
        <pc:sldMkLst>
          <pc:docMk/>
          <pc:sldMk cId="715444546" sldId="273"/>
        </pc:sldMkLst>
        <pc:spChg chg="mod">
          <ac:chgData name="aleksandar erceg" userId="42a9dc3b-1874-4f1f-8add-4cb714bad5a4" providerId="ADAL" clId="{A5EBDC37-B3B4-4026-ACDC-D99B4B0258D1}" dt="2019-01-18T16:03:34.833" v="221" actId="790"/>
          <ac:spMkLst>
            <pc:docMk/>
            <pc:sldMk cId="715444546" sldId="273"/>
            <ac:spMk id="2" creationId="{00000000-0000-0000-0000-000000000000}"/>
          </ac:spMkLst>
        </pc:spChg>
        <pc:spChg chg="add mod">
          <ac:chgData name="aleksandar erceg" userId="42a9dc3b-1874-4f1f-8add-4cb714bad5a4" providerId="ADAL" clId="{A5EBDC37-B3B4-4026-ACDC-D99B4B0258D1}" dt="2019-01-18T16:14:04.167" v="360" actId="1076"/>
          <ac:spMkLst>
            <pc:docMk/>
            <pc:sldMk cId="715444546" sldId="273"/>
            <ac:spMk id="6" creationId="{E4D1D7D1-791F-40DF-92E4-2A878546E0D0}"/>
          </ac:spMkLst>
        </pc:spChg>
        <pc:spChg chg="del mod">
          <ac:chgData name="aleksandar erceg" userId="42a9dc3b-1874-4f1f-8add-4cb714bad5a4" providerId="ADAL" clId="{A5EBDC37-B3B4-4026-ACDC-D99B4B0258D1}" dt="2019-01-18T16:13:56.298" v="358" actId="478"/>
          <ac:spMkLst>
            <pc:docMk/>
            <pc:sldMk cId="715444546" sldId="273"/>
            <ac:spMk id="7" creationId="{808656AD-A32F-4F1C-8A47-3BFA9B3FDE2A}"/>
          </ac:spMkLst>
        </pc:spChg>
        <pc:spChg chg="mod">
          <ac:chgData name="aleksandar erceg" userId="42a9dc3b-1874-4f1f-8add-4cb714bad5a4" providerId="ADAL" clId="{A5EBDC37-B3B4-4026-ACDC-D99B4B0258D1}" dt="2019-01-18T16:03:34.829" v="219" actId="790"/>
          <ac:spMkLst>
            <pc:docMk/>
            <pc:sldMk cId="715444546" sldId="273"/>
            <ac:spMk id="31747" creationId="{00000000-0000-0000-0000-000000000000}"/>
          </ac:spMkLst>
        </pc:spChg>
        <pc:spChg chg="mod">
          <ac:chgData name="aleksandar erceg" userId="42a9dc3b-1874-4f1f-8add-4cb714bad5a4" providerId="ADAL" clId="{A5EBDC37-B3B4-4026-ACDC-D99B4B0258D1}" dt="2019-01-18T16:03:34.833" v="220" actId="790"/>
          <ac:spMkLst>
            <pc:docMk/>
            <pc:sldMk cId="715444546" sldId="273"/>
            <ac:spMk id="61443" creationId="{00000000-0000-0000-0000-000000000000}"/>
          </ac:spMkLst>
        </pc:spChg>
        <pc:picChg chg="del">
          <ac:chgData name="aleksandar erceg" userId="42a9dc3b-1874-4f1f-8add-4cb714bad5a4" providerId="ADAL" clId="{A5EBDC37-B3B4-4026-ACDC-D99B4B0258D1}" dt="2019-01-18T16:13:56.298" v="358" actId="478"/>
          <ac:picMkLst>
            <pc:docMk/>
            <pc:sldMk cId="715444546" sldId="273"/>
            <ac:picMk id="4" creationId="{00000000-0000-0000-0000-000000000000}"/>
          </ac:picMkLst>
        </pc:picChg>
        <pc:picChg chg="add mod">
          <ac:chgData name="aleksandar erceg" userId="42a9dc3b-1874-4f1f-8add-4cb714bad5a4" providerId="ADAL" clId="{A5EBDC37-B3B4-4026-ACDC-D99B4B0258D1}" dt="2019-01-18T16:14:08.335" v="361" actId="14100"/>
          <ac:picMkLst>
            <pc:docMk/>
            <pc:sldMk cId="715444546" sldId="273"/>
            <ac:picMk id="5" creationId="{932FE4E1-FC5C-4EE7-9A5C-A3E74BD9129B}"/>
          </ac:picMkLst>
        </pc:picChg>
      </pc:sldChg>
      <pc:sldChg chg="addSp delSp modSp">
        <pc:chgData name="aleksandar erceg" userId="42a9dc3b-1874-4f1f-8add-4cb714bad5a4" providerId="ADAL" clId="{A5EBDC37-B3B4-4026-ACDC-D99B4B0258D1}" dt="2019-01-18T16:21:46.206" v="403" actId="26606"/>
        <pc:sldMkLst>
          <pc:docMk/>
          <pc:sldMk cId="887978773" sldId="274"/>
        </pc:sldMkLst>
        <pc:spChg chg="mod">
          <ac:chgData name="aleksandar erceg" userId="42a9dc3b-1874-4f1f-8add-4cb714bad5a4" providerId="ADAL" clId="{A5EBDC37-B3B4-4026-ACDC-D99B4B0258D1}" dt="2019-01-18T16:21:46.206" v="403" actId="26606"/>
          <ac:spMkLst>
            <pc:docMk/>
            <pc:sldMk cId="887978773" sldId="274"/>
            <ac:spMk id="2" creationId="{00000000-0000-0000-0000-000000000000}"/>
          </ac:spMkLst>
        </pc:spChg>
        <pc:spChg chg="del mod">
          <ac:chgData name="aleksandar erceg" userId="42a9dc3b-1874-4f1f-8add-4cb714bad5a4" providerId="ADAL" clId="{A5EBDC37-B3B4-4026-ACDC-D99B4B0258D1}" dt="2019-01-18T16:15:05.349" v="369" actId="478"/>
          <ac:spMkLst>
            <pc:docMk/>
            <pc:sldMk cId="887978773" sldId="274"/>
            <ac:spMk id="4" creationId="{00000000-0000-0000-0000-000000000000}"/>
          </ac:spMkLst>
        </pc:spChg>
        <pc:spChg chg="mod">
          <ac:chgData name="aleksandar erceg" userId="42a9dc3b-1874-4f1f-8add-4cb714bad5a4" providerId="ADAL" clId="{A5EBDC37-B3B4-4026-ACDC-D99B4B0258D1}" dt="2019-01-18T16:21:46.206" v="403" actId="26606"/>
          <ac:spMkLst>
            <pc:docMk/>
            <pc:sldMk cId="887978773" sldId="274"/>
            <ac:spMk id="5" creationId="{00000000-0000-0000-0000-000000000000}"/>
          </ac:spMkLst>
        </pc:spChg>
        <pc:spChg chg="mod">
          <ac:chgData name="aleksandar erceg" userId="42a9dc3b-1874-4f1f-8add-4cb714bad5a4" providerId="ADAL" clId="{A5EBDC37-B3B4-4026-ACDC-D99B4B0258D1}" dt="2019-01-18T16:03:34.853" v="229" actId="790"/>
          <ac:spMkLst>
            <pc:docMk/>
            <pc:sldMk cId="887978773" sldId="274"/>
            <ac:spMk id="7" creationId="{00000000-0000-0000-0000-000000000000}"/>
          </ac:spMkLst>
        </pc:spChg>
        <pc:spChg chg="add mod">
          <ac:chgData name="aleksandar erceg" userId="42a9dc3b-1874-4f1f-8add-4cb714bad5a4" providerId="ADAL" clId="{A5EBDC37-B3B4-4026-ACDC-D99B4B0258D1}" dt="2019-01-18T16:21:46.206" v="403" actId="26606"/>
          <ac:spMkLst>
            <pc:docMk/>
            <pc:sldMk cId="887978773" sldId="274"/>
            <ac:spMk id="9" creationId="{C1CBFCAB-3E9A-4530-AA82-72ACA43B1ECF}"/>
          </ac:spMkLst>
        </pc:spChg>
        <pc:spChg chg="del mod">
          <ac:chgData name="aleksandar erceg" userId="42a9dc3b-1874-4f1f-8add-4cb714bad5a4" providerId="ADAL" clId="{A5EBDC37-B3B4-4026-ACDC-D99B4B0258D1}" dt="2019-01-18T16:21:46.206" v="403" actId="26606"/>
          <ac:spMkLst>
            <pc:docMk/>
            <pc:sldMk cId="887978773" sldId="274"/>
            <ac:spMk id="137" creationId="{F98ED85F-DCEE-4B50-802E-71A6E3E12B04}"/>
          </ac:spMkLst>
        </pc:spChg>
        <pc:spChg chg="add">
          <ac:chgData name="aleksandar erceg" userId="42a9dc3b-1874-4f1f-8add-4cb714bad5a4" providerId="ADAL" clId="{A5EBDC37-B3B4-4026-ACDC-D99B4B0258D1}" dt="2019-01-18T16:21:46.206" v="403" actId="26606"/>
          <ac:spMkLst>
            <pc:docMk/>
            <pc:sldMk cId="887978773" sldId="274"/>
            <ac:spMk id="201" creationId="{B6C29DB0-17E9-42FF-986E-0B7F493F4D24}"/>
          </ac:spMkLst>
        </pc:spChg>
        <pc:spChg chg="add">
          <ac:chgData name="aleksandar erceg" userId="42a9dc3b-1874-4f1f-8add-4cb714bad5a4" providerId="ADAL" clId="{A5EBDC37-B3B4-4026-ACDC-D99B4B0258D1}" dt="2019-01-18T16:21:46.206" v="403" actId="26606"/>
          <ac:spMkLst>
            <pc:docMk/>
            <pc:sldMk cId="887978773" sldId="274"/>
            <ac:spMk id="203" creationId="{115AD956-A5B6-4760-B8B2-11E2DF6B0212}"/>
          </ac:spMkLst>
        </pc:spChg>
        <pc:spChg chg="mod">
          <ac:chgData name="aleksandar erceg" userId="42a9dc3b-1874-4f1f-8add-4cb714bad5a4" providerId="ADAL" clId="{A5EBDC37-B3B4-4026-ACDC-D99B4B0258D1}" dt="2019-01-18T16:03:34.849" v="227" actId="790"/>
          <ac:spMkLst>
            <pc:docMk/>
            <pc:sldMk cId="887978773" sldId="274"/>
            <ac:spMk id="55299" creationId="{00000000-0000-0000-0000-000000000000}"/>
          </ac:spMkLst>
        </pc:spChg>
        <pc:spChg chg="mod">
          <ac:chgData name="aleksandar erceg" userId="42a9dc3b-1874-4f1f-8add-4cb714bad5a4" providerId="ADAL" clId="{A5EBDC37-B3B4-4026-ACDC-D99B4B0258D1}" dt="2019-01-18T16:03:34.849" v="228" actId="790"/>
          <ac:spMkLst>
            <pc:docMk/>
            <pc:sldMk cId="887978773" sldId="274"/>
            <ac:spMk id="55300" creationId="{00000000-0000-0000-0000-000000000000}"/>
          </ac:spMkLst>
        </pc:spChg>
        <pc:spChg chg="mod">
          <ac:chgData name="aleksandar erceg" userId="42a9dc3b-1874-4f1f-8add-4cb714bad5a4" providerId="ADAL" clId="{A5EBDC37-B3B4-4026-ACDC-D99B4B0258D1}" dt="2019-01-18T16:21:46.206" v="403" actId="26606"/>
          <ac:spMkLst>
            <pc:docMk/>
            <pc:sldMk cId="887978773" sldId="274"/>
            <ac:spMk id="138244" creationId="{00000000-0000-0000-0000-000000000000}"/>
          </ac:spMkLst>
        </pc:spChg>
        <pc:picChg chg="del">
          <ac:chgData name="aleksandar erceg" userId="42a9dc3b-1874-4f1f-8add-4cb714bad5a4" providerId="ADAL" clId="{A5EBDC37-B3B4-4026-ACDC-D99B4B0258D1}" dt="2019-01-18T16:15:00.983" v="367" actId="478"/>
          <ac:picMkLst>
            <pc:docMk/>
            <pc:sldMk cId="887978773" sldId="274"/>
            <ac:picMk id="3" creationId="{00000000-0000-0000-0000-000000000000}"/>
          </ac:picMkLst>
        </pc:picChg>
        <pc:picChg chg="add mod ord">
          <ac:chgData name="aleksandar erceg" userId="42a9dc3b-1874-4f1f-8add-4cb714bad5a4" providerId="ADAL" clId="{A5EBDC37-B3B4-4026-ACDC-D99B4B0258D1}" dt="2019-01-18T16:21:46.206" v="403" actId="26606"/>
          <ac:picMkLst>
            <pc:docMk/>
            <pc:sldMk cId="887978773" sldId="274"/>
            <ac:picMk id="8" creationId="{CC18DA2B-9BC4-4B23-8522-1E8A45529EC2}"/>
          </ac:picMkLst>
        </pc:picChg>
      </pc:sldChg>
      <pc:sldChg chg="addSp delSp modSp">
        <pc:chgData name="aleksandar erceg" userId="42a9dc3b-1874-4f1f-8add-4cb714bad5a4" providerId="ADAL" clId="{A5EBDC37-B3B4-4026-ACDC-D99B4B0258D1}" dt="2019-01-18T16:19:06.584" v="378" actId="14100"/>
        <pc:sldMkLst>
          <pc:docMk/>
          <pc:sldMk cId="2623187785" sldId="276"/>
        </pc:sldMkLst>
        <pc:spChg chg="mod">
          <ac:chgData name="aleksandar erceg" userId="42a9dc3b-1874-4f1f-8add-4cb714bad5a4" providerId="ADAL" clId="{A5EBDC37-B3B4-4026-ACDC-D99B4B0258D1}" dt="2019-01-18T16:03:34.909" v="239" actId="790"/>
          <ac:spMkLst>
            <pc:docMk/>
            <pc:sldMk cId="2623187785" sldId="276"/>
            <ac:spMk id="2" creationId="{00000000-0000-0000-0000-000000000000}"/>
          </ac:spMkLst>
        </pc:spChg>
        <pc:spChg chg="add mod">
          <ac:chgData name="aleksandar erceg" userId="42a9dc3b-1874-4f1f-8add-4cb714bad5a4" providerId="ADAL" clId="{A5EBDC37-B3B4-4026-ACDC-D99B4B0258D1}" dt="2019-01-18T16:19:03.240" v="377" actId="1076"/>
          <ac:spMkLst>
            <pc:docMk/>
            <pc:sldMk cId="2623187785" sldId="276"/>
            <ac:spMk id="5" creationId="{F4E6C751-71AF-4A97-BD6E-977848D08911}"/>
          </ac:spMkLst>
        </pc:spChg>
        <pc:spChg chg="del mod">
          <ac:chgData name="aleksandar erceg" userId="42a9dc3b-1874-4f1f-8add-4cb714bad5a4" providerId="ADAL" clId="{A5EBDC37-B3B4-4026-ACDC-D99B4B0258D1}" dt="2019-01-18T16:16:15.496" v="375" actId="478"/>
          <ac:spMkLst>
            <pc:docMk/>
            <pc:sldMk cId="2623187785" sldId="276"/>
            <ac:spMk id="9" creationId="{DB1B35EC-A2E4-488B-B862-4DC7640BB167}"/>
          </ac:spMkLst>
        </pc:spChg>
        <pc:spChg chg="mod">
          <ac:chgData name="aleksandar erceg" userId="42a9dc3b-1874-4f1f-8add-4cb714bad5a4" providerId="ADAL" clId="{A5EBDC37-B3B4-4026-ACDC-D99B4B0258D1}" dt="2019-01-18T16:03:34.905" v="236" actId="790"/>
          <ac:spMkLst>
            <pc:docMk/>
            <pc:sldMk cId="2623187785" sldId="276"/>
            <ac:spMk id="137" creationId="{B6C29DB0-17E9-42FF-986E-0B7F493F4D24}"/>
          </ac:spMkLst>
        </pc:spChg>
        <pc:spChg chg="mod">
          <ac:chgData name="aleksandar erceg" userId="42a9dc3b-1874-4f1f-8add-4cb714bad5a4" providerId="ADAL" clId="{A5EBDC37-B3B4-4026-ACDC-D99B4B0258D1}" dt="2019-01-18T16:03:34.909" v="237" actId="790"/>
          <ac:spMkLst>
            <pc:docMk/>
            <pc:sldMk cId="2623187785" sldId="276"/>
            <ac:spMk id="139" creationId="{115AD956-A5B6-4760-B8B2-11E2DF6B0212}"/>
          </ac:spMkLst>
        </pc:spChg>
        <pc:spChg chg="mod">
          <ac:chgData name="aleksandar erceg" userId="42a9dc3b-1874-4f1f-8add-4cb714bad5a4" providerId="ADAL" clId="{A5EBDC37-B3B4-4026-ACDC-D99B4B0258D1}" dt="2019-01-18T16:03:34.905" v="235" actId="790"/>
          <ac:spMkLst>
            <pc:docMk/>
            <pc:sldMk cId="2623187785" sldId="276"/>
            <ac:spMk id="39939" creationId="{00000000-0000-0000-0000-000000000000}"/>
          </ac:spMkLst>
        </pc:spChg>
        <pc:spChg chg="mod">
          <ac:chgData name="aleksandar erceg" userId="42a9dc3b-1874-4f1f-8add-4cb714bad5a4" providerId="ADAL" clId="{A5EBDC37-B3B4-4026-ACDC-D99B4B0258D1}" dt="2019-01-18T16:03:34.909" v="238"/>
          <ac:spMkLst>
            <pc:docMk/>
            <pc:sldMk cId="2623187785" sldId="276"/>
            <ac:spMk id="39940" creationId="{00000000-0000-0000-0000-000000000000}"/>
          </ac:spMkLst>
        </pc:spChg>
        <pc:picChg chg="add mod">
          <ac:chgData name="aleksandar erceg" userId="42a9dc3b-1874-4f1f-8add-4cb714bad5a4" providerId="ADAL" clId="{A5EBDC37-B3B4-4026-ACDC-D99B4B0258D1}" dt="2019-01-18T16:19:06.584" v="378" actId="14100"/>
          <ac:picMkLst>
            <pc:docMk/>
            <pc:sldMk cId="2623187785" sldId="276"/>
            <ac:picMk id="4" creationId="{E82493F4-3DC2-4EC5-B5AE-C1ABDF19FA86}"/>
          </ac:picMkLst>
        </pc:picChg>
        <pc:picChg chg="del">
          <ac:chgData name="aleksandar erceg" userId="42a9dc3b-1874-4f1f-8add-4cb714bad5a4" providerId="ADAL" clId="{A5EBDC37-B3B4-4026-ACDC-D99B4B0258D1}" dt="2019-01-18T16:16:15.496" v="375" actId="478"/>
          <ac:picMkLst>
            <pc:docMk/>
            <pc:sldMk cId="2623187785" sldId="276"/>
            <ac:picMk id="73732" creationId="{00000000-0000-0000-0000-000000000000}"/>
          </ac:picMkLst>
        </pc:picChg>
      </pc:sldChg>
      <pc:sldChg chg="addSp delSp modSp mod setBg setClrOvrMap">
        <pc:chgData name="aleksandar erceg" userId="42a9dc3b-1874-4f1f-8add-4cb714bad5a4" providerId="ADAL" clId="{A5EBDC37-B3B4-4026-ACDC-D99B4B0258D1}" dt="2019-01-18T16:20:15.049" v="390" actId="1076"/>
        <pc:sldMkLst>
          <pc:docMk/>
          <pc:sldMk cId="1231165909" sldId="277"/>
        </pc:sldMkLst>
        <pc:spChg chg="mod ord">
          <ac:chgData name="aleksandar erceg" userId="42a9dc3b-1874-4f1f-8add-4cb714bad5a4" providerId="ADAL" clId="{A5EBDC37-B3B4-4026-ACDC-D99B4B0258D1}" dt="2019-01-18T16:20:10.281" v="389" actId="26606"/>
          <ac:spMkLst>
            <pc:docMk/>
            <pc:sldMk cId="1231165909" sldId="277"/>
            <ac:spMk id="2" creationId="{00000000-0000-0000-0000-000000000000}"/>
          </ac:spMkLst>
        </pc:spChg>
        <pc:spChg chg="add mod">
          <ac:chgData name="aleksandar erceg" userId="42a9dc3b-1874-4f1f-8add-4cb714bad5a4" providerId="ADAL" clId="{A5EBDC37-B3B4-4026-ACDC-D99B4B0258D1}" dt="2019-01-18T16:20:15.049" v="390" actId="1076"/>
          <ac:spMkLst>
            <pc:docMk/>
            <pc:sldMk cId="1231165909" sldId="277"/>
            <ac:spMk id="5" creationId="{4C210318-41E4-438E-B528-F0E67FF09D50}"/>
          </ac:spMkLst>
        </pc:spChg>
        <pc:spChg chg="del mod">
          <ac:chgData name="aleksandar erceg" userId="42a9dc3b-1874-4f1f-8add-4cb714bad5a4" providerId="ADAL" clId="{A5EBDC37-B3B4-4026-ACDC-D99B4B0258D1}" dt="2019-01-18T16:19:35.083" v="383" actId="478"/>
          <ac:spMkLst>
            <pc:docMk/>
            <pc:sldMk cId="1231165909" sldId="277"/>
            <ac:spMk id="9" creationId="{D0661481-8495-440D-8F94-A4D7B14A5836}"/>
          </ac:spMkLst>
        </pc:spChg>
        <pc:spChg chg="add del">
          <ac:chgData name="aleksandar erceg" userId="42a9dc3b-1874-4f1f-8add-4cb714bad5a4" providerId="ADAL" clId="{A5EBDC37-B3B4-4026-ACDC-D99B4B0258D1}" dt="2019-01-18T16:20:10.266" v="388" actId="26606"/>
          <ac:spMkLst>
            <pc:docMk/>
            <pc:sldMk cId="1231165909" sldId="277"/>
            <ac:spMk id="73" creationId="{CF62D2A7-8207-488C-9F46-316BA81A16C8}"/>
          </ac:spMkLst>
        </pc:spChg>
        <pc:spChg chg="add del">
          <ac:chgData name="aleksandar erceg" userId="42a9dc3b-1874-4f1f-8add-4cb714bad5a4" providerId="ADAL" clId="{A5EBDC37-B3B4-4026-ACDC-D99B4B0258D1}" dt="2019-01-18T16:20:10.281" v="389" actId="26606"/>
          <ac:spMkLst>
            <pc:docMk/>
            <pc:sldMk cId="1231165909" sldId="277"/>
            <ac:spMk id="74" creationId="{CF62D2A7-8207-488C-9F46-316BA81A16C8}"/>
          </ac:spMkLst>
        </pc:spChg>
        <pc:spChg chg="add del">
          <ac:chgData name="aleksandar erceg" userId="42a9dc3b-1874-4f1f-8add-4cb714bad5a4" providerId="ADAL" clId="{A5EBDC37-B3B4-4026-ACDC-D99B4B0258D1}" dt="2019-01-18T16:20:10.266" v="388" actId="26606"/>
          <ac:spMkLst>
            <pc:docMk/>
            <pc:sldMk cId="1231165909" sldId="277"/>
            <ac:spMk id="75" creationId="{52AC6D7F-F068-4E11-BB06-F601D89BB980}"/>
          </ac:spMkLst>
        </pc:spChg>
        <pc:spChg chg="del mod">
          <ac:chgData name="aleksandar erceg" userId="42a9dc3b-1874-4f1f-8add-4cb714bad5a4" providerId="ADAL" clId="{A5EBDC37-B3B4-4026-ACDC-D99B4B0258D1}" dt="2019-01-18T16:19:50.083" v="385" actId="26606"/>
          <ac:spMkLst>
            <pc:docMk/>
            <pc:sldMk cId="1231165909" sldId="277"/>
            <ac:spMk id="137" creationId="{C607803A-4E99-444E-94F7-8785CDDF5849}"/>
          </ac:spMkLst>
        </pc:spChg>
        <pc:spChg chg="del mod">
          <ac:chgData name="aleksandar erceg" userId="42a9dc3b-1874-4f1f-8add-4cb714bad5a4" providerId="ADAL" clId="{A5EBDC37-B3B4-4026-ACDC-D99B4B0258D1}" dt="2019-01-18T16:19:50.083" v="385" actId="26606"/>
          <ac:spMkLst>
            <pc:docMk/>
            <pc:sldMk cId="1231165909" sldId="277"/>
            <ac:spMk id="139" creationId="{2989BE6A-C309-418E-8ADD-1616A980570D}"/>
          </ac:spMkLst>
        </pc:spChg>
        <pc:spChg chg="mod">
          <ac:chgData name="aleksandar erceg" userId="42a9dc3b-1874-4f1f-8add-4cb714bad5a4" providerId="ADAL" clId="{A5EBDC37-B3B4-4026-ACDC-D99B4B0258D1}" dt="2019-01-18T16:20:10.281" v="389" actId="26606"/>
          <ac:spMkLst>
            <pc:docMk/>
            <pc:sldMk cId="1231165909" sldId="277"/>
            <ac:spMk id="50178" creationId="{00000000-0000-0000-0000-000000000000}"/>
          </ac:spMkLst>
        </pc:spChg>
        <pc:spChg chg="mod ord">
          <ac:chgData name="aleksandar erceg" userId="42a9dc3b-1874-4f1f-8add-4cb714bad5a4" providerId="ADAL" clId="{A5EBDC37-B3B4-4026-ACDC-D99B4B0258D1}" dt="2019-01-18T16:20:10.281" v="389" actId="26606"/>
          <ac:spMkLst>
            <pc:docMk/>
            <pc:sldMk cId="1231165909" sldId="277"/>
            <ac:spMk id="50179" creationId="{00000000-0000-0000-0000-000000000000}"/>
          </ac:spMkLst>
        </pc:spChg>
        <pc:picChg chg="add mod">
          <ac:chgData name="aleksandar erceg" userId="42a9dc3b-1874-4f1f-8add-4cb714bad5a4" providerId="ADAL" clId="{A5EBDC37-B3B4-4026-ACDC-D99B4B0258D1}" dt="2019-01-18T16:20:10.281" v="389" actId="26606"/>
          <ac:picMkLst>
            <pc:docMk/>
            <pc:sldMk cId="1231165909" sldId="277"/>
            <ac:picMk id="4" creationId="{0ED83600-458C-4CAE-AEA5-278E78029299}"/>
          </ac:picMkLst>
        </pc:picChg>
        <pc:picChg chg="del mod">
          <ac:chgData name="aleksandar erceg" userId="42a9dc3b-1874-4f1f-8add-4cb714bad5a4" providerId="ADAL" clId="{A5EBDC37-B3B4-4026-ACDC-D99B4B0258D1}" dt="2019-01-18T16:19:32.829" v="382" actId="478"/>
          <ac:picMkLst>
            <pc:docMk/>
            <pc:sldMk cId="1231165909" sldId="277"/>
            <ac:picMk id="57348" creationId="{00000000-0000-0000-0000-000000000000}"/>
          </ac:picMkLst>
        </pc:picChg>
        <pc:cxnChg chg="add">
          <ac:chgData name="aleksandar erceg" userId="42a9dc3b-1874-4f1f-8add-4cb714bad5a4" providerId="ADAL" clId="{A5EBDC37-B3B4-4026-ACDC-D99B4B0258D1}" dt="2019-01-18T16:20:10.281" v="389" actId="26606"/>
          <ac:cxnSpMkLst>
            <pc:docMk/>
            <pc:sldMk cId="1231165909" sldId="277"/>
            <ac:cxnSpMk id="50181" creationId="{39B7FDC9-F0CE-43A7-9F2A-83DD09DC3453}"/>
          </ac:cxnSpMkLst>
        </pc:cxnChg>
      </pc:sldChg>
      <pc:sldChg chg="modSp">
        <pc:chgData name="aleksandar erceg" userId="42a9dc3b-1874-4f1f-8add-4cb714bad5a4" providerId="ADAL" clId="{A5EBDC37-B3B4-4026-ACDC-D99B4B0258D1}" dt="2019-01-18T16:03:35.109" v="268" actId="790"/>
        <pc:sldMkLst>
          <pc:docMk/>
          <pc:sldMk cId="366172282" sldId="287"/>
        </pc:sldMkLst>
        <pc:spChg chg="mod">
          <ac:chgData name="aleksandar erceg" userId="42a9dc3b-1874-4f1f-8add-4cb714bad5a4" providerId="ADAL" clId="{A5EBDC37-B3B4-4026-ACDC-D99B4B0258D1}" dt="2019-01-18T16:03:35.093" v="263" actId="790"/>
          <ac:spMkLst>
            <pc:docMk/>
            <pc:sldMk cId="366172282" sldId="287"/>
            <ac:spMk id="2" creationId="{00000000-0000-0000-0000-000000000000}"/>
          </ac:spMkLst>
        </pc:spChg>
        <pc:spChg chg="mod">
          <ac:chgData name="aleksandar erceg" userId="42a9dc3b-1874-4f1f-8add-4cb714bad5a4" providerId="ADAL" clId="{A5EBDC37-B3B4-4026-ACDC-D99B4B0258D1}" dt="2019-01-18T16:03:35.097" v="264" actId="790"/>
          <ac:spMkLst>
            <pc:docMk/>
            <pc:sldMk cId="366172282" sldId="287"/>
            <ac:spMk id="9" creationId="{00000000-0000-0000-0000-000000000000}"/>
          </ac:spMkLst>
        </pc:spChg>
        <pc:spChg chg="mod">
          <ac:chgData name="aleksandar erceg" userId="42a9dc3b-1874-4f1f-8add-4cb714bad5a4" providerId="ADAL" clId="{A5EBDC37-B3B4-4026-ACDC-D99B4B0258D1}" dt="2019-01-18T16:03:35.101" v="265" actId="790"/>
          <ac:spMkLst>
            <pc:docMk/>
            <pc:sldMk cId="366172282" sldId="287"/>
            <ac:spMk id="10" creationId="{00000000-0000-0000-0000-000000000000}"/>
          </ac:spMkLst>
        </pc:spChg>
        <pc:spChg chg="mod">
          <ac:chgData name="aleksandar erceg" userId="42a9dc3b-1874-4f1f-8add-4cb714bad5a4" providerId="ADAL" clId="{A5EBDC37-B3B4-4026-ACDC-D99B4B0258D1}" dt="2019-01-18T16:03:35.105" v="266" actId="790"/>
          <ac:spMkLst>
            <pc:docMk/>
            <pc:sldMk cId="366172282" sldId="287"/>
            <ac:spMk id="11" creationId="{00000000-0000-0000-0000-000000000000}"/>
          </ac:spMkLst>
        </pc:spChg>
        <pc:spChg chg="mod">
          <ac:chgData name="aleksandar erceg" userId="42a9dc3b-1874-4f1f-8add-4cb714bad5a4" providerId="ADAL" clId="{A5EBDC37-B3B4-4026-ACDC-D99B4B0258D1}" dt="2019-01-18T16:03:35.105" v="267" actId="790"/>
          <ac:spMkLst>
            <pc:docMk/>
            <pc:sldMk cId="366172282" sldId="287"/>
            <ac:spMk id="12" creationId="{00000000-0000-0000-0000-000000000000}"/>
          </ac:spMkLst>
        </pc:spChg>
        <pc:spChg chg="mod">
          <ac:chgData name="aleksandar erceg" userId="42a9dc3b-1874-4f1f-8add-4cb714bad5a4" providerId="ADAL" clId="{A5EBDC37-B3B4-4026-ACDC-D99B4B0258D1}" dt="2019-01-18T16:03:35.109" v="268" actId="790"/>
          <ac:spMkLst>
            <pc:docMk/>
            <pc:sldMk cId="366172282" sldId="287"/>
            <ac:spMk id="13" creationId="{00000000-0000-0000-0000-000000000000}"/>
          </ac:spMkLst>
        </pc:spChg>
        <pc:spChg chg="mod">
          <ac:chgData name="aleksandar erceg" userId="42a9dc3b-1874-4f1f-8add-4cb714bad5a4" providerId="ADAL" clId="{A5EBDC37-B3B4-4026-ACDC-D99B4B0258D1}" dt="2019-01-18T16:03:35.093" v="262"/>
          <ac:spMkLst>
            <pc:docMk/>
            <pc:sldMk cId="366172282" sldId="287"/>
            <ac:spMk id="104451" creationId="{00000000-0000-0000-0000-000000000000}"/>
          </ac:spMkLst>
        </pc:spChg>
        <pc:spChg chg="mod">
          <ac:chgData name="aleksandar erceg" userId="42a9dc3b-1874-4f1f-8add-4cb714bad5a4" providerId="ADAL" clId="{A5EBDC37-B3B4-4026-ACDC-D99B4B0258D1}" dt="2019-01-18T16:03:35.085" v="261" actId="790"/>
          <ac:spMkLst>
            <pc:docMk/>
            <pc:sldMk cId="366172282" sldId="287"/>
            <ac:spMk id="152578" creationId="{00000000-0000-0000-0000-000000000000}"/>
          </ac:spMkLst>
        </pc:spChg>
      </pc:sldChg>
      <pc:sldChg chg="modSp">
        <pc:chgData name="aleksandar erceg" userId="42a9dc3b-1874-4f1f-8add-4cb714bad5a4" providerId="ADAL" clId="{A5EBDC37-B3B4-4026-ACDC-D99B4B0258D1}" dt="2019-01-18T16:03:35.189" v="281" actId="790"/>
        <pc:sldMkLst>
          <pc:docMk/>
          <pc:sldMk cId="2278601704" sldId="288"/>
        </pc:sldMkLst>
        <pc:spChg chg="mod">
          <ac:chgData name="aleksandar erceg" userId="42a9dc3b-1874-4f1f-8add-4cb714bad5a4" providerId="ADAL" clId="{A5EBDC37-B3B4-4026-ACDC-D99B4B0258D1}" dt="2019-01-18T16:03:35.185" v="280" actId="790"/>
          <ac:spMkLst>
            <pc:docMk/>
            <pc:sldMk cId="2278601704" sldId="288"/>
            <ac:spMk id="2" creationId="{00000000-0000-0000-0000-000000000000}"/>
          </ac:spMkLst>
        </pc:spChg>
        <pc:spChg chg="mod">
          <ac:chgData name="aleksandar erceg" userId="42a9dc3b-1874-4f1f-8add-4cb714bad5a4" providerId="ADAL" clId="{A5EBDC37-B3B4-4026-ACDC-D99B4B0258D1}" dt="2019-01-18T16:03:35.189" v="281" actId="790"/>
          <ac:spMkLst>
            <pc:docMk/>
            <pc:sldMk cId="2278601704" sldId="288"/>
            <ac:spMk id="3" creationId="{EFB629F9-9188-4DCD-8AFD-668A1C70EA67}"/>
          </ac:spMkLst>
        </pc:spChg>
        <pc:spChg chg="mod">
          <ac:chgData name="aleksandar erceg" userId="42a9dc3b-1874-4f1f-8add-4cb714bad5a4" providerId="ADAL" clId="{A5EBDC37-B3B4-4026-ACDC-D99B4B0258D1}" dt="2019-01-18T16:03:35.129" v="278" actId="790"/>
          <ac:spMkLst>
            <pc:docMk/>
            <pc:sldMk cId="2278601704" sldId="288"/>
            <ac:spMk id="151557" creationId="{00000000-0000-0000-0000-000000000000}"/>
          </ac:spMkLst>
        </pc:spChg>
        <pc:spChg chg="mod">
          <ac:chgData name="aleksandar erceg" userId="42a9dc3b-1874-4f1f-8add-4cb714bad5a4" providerId="ADAL" clId="{A5EBDC37-B3B4-4026-ACDC-D99B4B0258D1}" dt="2019-01-18T16:03:35.185" v="279" actId="790"/>
          <ac:spMkLst>
            <pc:docMk/>
            <pc:sldMk cId="2278601704" sldId="288"/>
            <ac:spMk id="151558" creationId="{00000000-0000-0000-0000-000000000000}"/>
          </ac:spMkLst>
        </pc:spChg>
      </pc:sldChg>
      <pc:sldChg chg="modSp">
        <pc:chgData name="aleksandar erceg" userId="42a9dc3b-1874-4f1f-8add-4cb714bad5a4" providerId="ADAL" clId="{A5EBDC37-B3B4-4026-ACDC-D99B4B0258D1}" dt="2019-01-18T16:03:35.285" v="285" actId="790"/>
        <pc:sldMkLst>
          <pc:docMk/>
          <pc:sldMk cId="3227274420" sldId="289"/>
        </pc:sldMkLst>
        <pc:spChg chg="mod">
          <ac:chgData name="aleksandar erceg" userId="42a9dc3b-1874-4f1f-8add-4cb714bad5a4" providerId="ADAL" clId="{A5EBDC37-B3B4-4026-ACDC-D99B4B0258D1}" dt="2019-01-18T16:03:35.281" v="284" actId="790"/>
          <ac:spMkLst>
            <pc:docMk/>
            <pc:sldMk cId="3227274420" sldId="289"/>
            <ac:spMk id="4" creationId="{00000000-0000-0000-0000-000000000000}"/>
          </ac:spMkLst>
        </pc:spChg>
        <pc:spChg chg="mod">
          <ac:chgData name="aleksandar erceg" userId="42a9dc3b-1874-4f1f-8add-4cb714bad5a4" providerId="ADAL" clId="{A5EBDC37-B3B4-4026-ACDC-D99B4B0258D1}" dt="2019-01-18T16:03:35.189" v="282" actId="790"/>
          <ac:spMkLst>
            <pc:docMk/>
            <pc:sldMk cId="3227274420" sldId="289"/>
            <ac:spMk id="5" creationId="{00000000-0000-0000-0000-000000000000}"/>
          </ac:spMkLst>
        </pc:spChg>
        <pc:spChg chg="mod">
          <ac:chgData name="aleksandar erceg" userId="42a9dc3b-1874-4f1f-8add-4cb714bad5a4" providerId="ADAL" clId="{A5EBDC37-B3B4-4026-ACDC-D99B4B0258D1}" dt="2019-01-18T16:03:35.285" v="285" actId="790"/>
          <ac:spMkLst>
            <pc:docMk/>
            <pc:sldMk cId="3227274420" sldId="289"/>
            <ac:spMk id="6" creationId="{09440398-0D40-4516-8E92-EEAA5EF54E6F}"/>
          </ac:spMkLst>
        </pc:spChg>
        <pc:spChg chg="mod">
          <ac:chgData name="aleksandar erceg" userId="42a9dc3b-1874-4f1f-8add-4cb714bad5a4" providerId="ADAL" clId="{A5EBDC37-B3B4-4026-ACDC-D99B4B0258D1}" dt="2019-01-18T16:03:35.281" v="283" actId="790"/>
          <ac:spMkLst>
            <pc:docMk/>
            <pc:sldMk cId="3227274420" sldId="289"/>
            <ac:spMk id="154627" creationId="{00000000-0000-0000-0000-000000000000}"/>
          </ac:spMkLst>
        </pc:spChg>
      </pc:sldChg>
      <pc:sldChg chg="modSp">
        <pc:chgData name="aleksandar erceg" userId="42a9dc3b-1874-4f1f-8add-4cb714bad5a4" providerId="ADAL" clId="{A5EBDC37-B3B4-4026-ACDC-D99B4B0258D1}" dt="2019-01-18T16:03:35.301" v="289" actId="790"/>
        <pc:sldMkLst>
          <pc:docMk/>
          <pc:sldMk cId="411755980" sldId="292"/>
        </pc:sldMkLst>
        <pc:spChg chg="mod">
          <ac:chgData name="aleksandar erceg" userId="42a9dc3b-1874-4f1f-8add-4cb714bad5a4" providerId="ADAL" clId="{A5EBDC37-B3B4-4026-ACDC-D99B4B0258D1}" dt="2019-01-18T16:03:35.301" v="289" actId="790"/>
          <ac:spMkLst>
            <pc:docMk/>
            <pc:sldMk cId="411755980" sldId="292"/>
            <ac:spMk id="6" creationId="{00000000-0000-0000-0000-000000000000}"/>
          </ac:spMkLst>
        </pc:spChg>
        <pc:spChg chg="mod">
          <ac:chgData name="aleksandar erceg" userId="42a9dc3b-1874-4f1f-8add-4cb714bad5a4" providerId="ADAL" clId="{A5EBDC37-B3B4-4026-ACDC-D99B4B0258D1}" dt="2019-01-18T16:03:35.289" v="287" actId="790"/>
          <ac:spMkLst>
            <pc:docMk/>
            <pc:sldMk cId="411755980" sldId="292"/>
            <ac:spMk id="19" creationId="{00000000-0000-0000-0000-000000000000}"/>
          </ac:spMkLst>
        </pc:spChg>
        <pc:spChg chg="mod">
          <ac:chgData name="aleksandar erceg" userId="42a9dc3b-1874-4f1f-8add-4cb714bad5a4" providerId="ADAL" clId="{A5EBDC37-B3B4-4026-ACDC-D99B4B0258D1}" dt="2019-01-18T16:03:35.297" v="288" actId="790"/>
          <ac:spMkLst>
            <pc:docMk/>
            <pc:sldMk cId="411755980" sldId="292"/>
            <ac:spMk id="22" creationId="{00000000-0000-0000-0000-000000000000}"/>
          </ac:spMkLst>
        </pc:spChg>
        <pc:spChg chg="mod">
          <ac:chgData name="aleksandar erceg" userId="42a9dc3b-1874-4f1f-8add-4cb714bad5a4" providerId="ADAL" clId="{A5EBDC37-B3B4-4026-ACDC-D99B4B0258D1}" dt="2019-01-18T16:03:35.285" v="286" actId="790"/>
          <ac:spMkLst>
            <pc:docMk/>
            <pc:sldMk cId="411755980" sldId="292"/>
            <ac:spMk id="27" creationId="{8D70B121-56F4-4848-B38B-182089D909FA}"/>
          </ac:spMkLst>
        </pc:spChg>
      </pc:sldChg>
      <pc:sldChg chg="addSp delSp modSp mod setBg">
        <pc:chgData name="aleksandar erceg" userId="42a9dc3b-1874-4f1f-8add-4cb714bad5a4" providerId="ADAL" clId="{A5EBDC37-B3B4-4026-ACDC-D99B4B0258D1}" dt="2019-01-18T16:25:24.048" v="425" actId="1076"/>
        <pc:sldMkLst>
          <pc:docMk/>
          <pc:sldMk cId="88292035" sldId="294"/>
        </pc:sldMkLst>
        <pc:spChg chg="del mod">
          <ac:chgData name="aleksandar erceg" userId="42a9dc3b-1874-4f1f-8add-4cb714bad5a4" providerId="ADAL" clId="{A5EBDC37-B3B4-4026-ACDC-D99B4B0258D1}" dt="2019-01-18T16:24:40.522" v="420" actId="478"/>
          <ac:spMkLst>
            <pc:docMk/>
            <pc:sldMk cId="88292035" sldId="294"/>
            <ac:spMk id="2" creationId="{00000000-0000-0000-0000-000000000000}"/>
          </ac:spMkLst>
        </pc:spChg>
        <pc:spChg chg="del mod">
          <ac:chgData name="aleksandar erceg" userId="42a9dc3b-1874-4f1f-8add-4cb714bad5a4" providerId="ADAL" clId="{A5EBDC37-B3B4-4026-ACDC-D99B4B0258D1}" dt="2019-01-18T16:07:19.196" v="298" actId="478"/>
          <ac:spMkLst>
            <pc:docMk/>
            <pc:sldMk cId="88292035" sldId="294"/>
            <ac:spMk id="3" creationId="{00000000-0000-0000-0000-000000000000}"/>
          </ac:spMkLst>
        </pc:spChg>
        <pc:spChg chg="mod ord">
          <ac:chgData name="aleksandar erceg" userId="42a9dc3b-1874-4f1f-8add-4cb714bad5a4" providerId="ADAL" clId="{A5EBDC37-B3B4-4026-ACDC-D99B4B0258D1}" dt="2019-01-18T16:24:56.251" v="423" actId="26606"/>
          <ac:spMkLst>
            <pc:docMk/>
            <pc:sldMk cId="88292035" sldId="294"/>
            <ac:spMk id="4" creationId="{00000000-0000-0000-0000-000000000000}"/>
          </ac:spMkLst>
        </pc:spChg>
        <pc:spChg chg="mod">
          <ac:chgData name="aleksandar erceg" userId="42a9dc3b-1874-4f1f-8add-4cb714bad5a4" providerId="ADAL" clId="{A5EBDC37-B3B4-4026-ACDC-D99B4B0258D1}" dt="2019-01-18T16:24:56.251" v="423" actId="26606"/>
          <ac:spMkLst>
            <pc:docMk/>
            <pc:sldMk cId="88292035" sldId="294"/>
            <ac:spMk id="5" creationId="{00000000-0000-0000-0000-000000000000}"/>
          </ac:spMkLst>
        </pc:spChg>
        <pc:spChg chg="add del mod">
          <ac:chgData name="aleksandar erceg" userId="42a9dc3b-1874-4f1f-8add-4cb714bad5a4" providerId="ADAL" clId="{A5EBDC37-B3B4-4026-ACDC-D99B4B0258D1}" dt="2019-01-18T16:24:08.069" v="417" actId="478"/>
          <ac:spMkLst>
            <pc:docMk/>
            <pc:sldMk cId="88292035" sldId="294"/>
            <ac:spMk id="8" creationId="{05A55591-169A-4410-A5F0-F0C7AE9970ED}"/>
          </ac:spMkLst>
        </pc:spChg>
        <pc:spChg chg="add del mod">
          <ac:chgData name="aleksandar erceg" userId="42a9dc3b-1874-4f1f-8add-4cb714bad5a4" providerId="ADAL" clId="{A5EBDC37-B3B4-4026-ACDC-D99B4B0258D1}" dt="2019-01-18T16:06:13.031" v="293" actId="478"/>
          <ac:spMkLst>
            <pc:docMk/>
            <pc:sldMk cId="88292035" sldId="294"/>
            <ac:spMk id="9" creationId="{0C802A80-4244-49B2-8799-865C12F76B9F}"/>
          </ac:spMkLst>
        </pc:spChg>
        <pc:spChg chg="add mod ord">
          <ac:chgData name="aleksandar erceg" userId="42a9dc3b-1874-4f1f-8add-4cb714bad5a4" providerId="ADAL" clId="{A5EBDC37-B3B4-4026-ACDC-D99B4B0258D1}" dt="2019-01-18T16:25:19.054" v="424" actId="1076"/>
          <ac:spMkLst>
            <pc:docMk/>
            <pc:sldMk cId="88292035" sldId="294"/>
            <ac:spMk id="12" creationId="{E63241F7-4AAC-4B4B-A9AA-2EAAEBEACECC}"/>
          </ac:spMkLst>
        </pc:spChg>
        <pc:spChg chg="add mod">
          <ac:chgData name="aleksandar erceg" userId="42a9dc3b-1874-4f1f-8add-4cb714bad5a4" providerId="ADAL" clId="{A5EBDC37-B3B4-4026-ACDC-D99B4B0258D1}" dt="2019-01-18T16:25:24.048" v="425" actId="1076"/>
          <ac:spMkLst>
            <pc:docMk/>
            <pc:sldMk cId="88292035" sldId="294"/>
            <ac:spMk id="13" creationId="{53F9F067-F085-4F40-B35C-8570C7B2946A}"/>
          </ac:spMkLst>
        </pc:spChg>
        <pc:spChg chg="add del">
          <ac:chgData name="aleksandar erceg" userId="42a9dc3b-1874-4f1f-8add-4cb714bad5a4" providerId="ADAL" clId="{A5EBDC37-B3B4-4026-ACDC-D99B4B0258D1}" dt="2019-01-18T16:24:56.220" v="422" actId="26606"/>
          <ac:spMkLst>
            <pc:docMk/>
            <pc:sldMk cId="88292035" sldId="294"/>
            <ac:spMk id="18" creationId="{72257994-BD97-4691-8B89-198A6D2BABDC}"/>
          </ac:spMkLst>
        </pc:spChg>
        <pc:spChg chg="add">
          <ac:chgData name="aleksandar erceg" userId="42a9dc3b-1874-4f1f-8add-4cb714bad5a4" providerId="ADAL" clId="{A5EBDC37-B3B4-4026-ACDC-D99B4B0258D1}" dt="2019-01-18T16:24:56.251" v="423" actId="26606"/>
          <ac:spMkLst>
            <pc:docMk/>
            <pc:sldMk cId="88292035" sldId="294"/>
            <ac:spMk id="20" creationId="{87B1CEC7-C2CE-4440-A0F7-0BE6B3AADB72}"/>
          </ac:spMkLst>
        </pc:spChg>
        <pc:spChg chg="add">
          <ac:chgData name="aleksandar erceg" userId="42a9dc3b-1874-4f1f-8add-4cb714bad5a4" providerId="ADAL" clId="{A5EBDC37-B3B4-4026-ACDC-D99B4B0258D1}" dt="2019-01-18T16:24:56.251" v="423" actId="26606"/>
          <ac:spMkLst>
            <pc:docMk/>
            <pc:sldMk cId="88292035" sldId="294"/>
            <ac:spMk id="21" creationId="{DAE885FA-583E-488C-A3B2-2647B84A8162}"/>
          </ac:spMkLst>
        </pc:spChg>
        <pc:spChg chg="add">
          <ac:chgData name="aleksandar erceg" userId="42a9dc3b-1874-4f1f-8add-4cb714bad5a4" providerId="ADAL" clId="{A5EBDC37-B3B4-4026-ACDC-D99B4B0258D1}" dt="2019-01-18T16:24:56.251" v="423" actId="26606"/>
          <ac:spMkLst>
            <pc:docMk/>
            <pc:sldMk cId="88292035" sldId="294"/>
            <ac:spMk id="22" creationId="{7B0DBF0B-D7C2-4F15-94AE-315255824591}"/>
          </ac:spMkLst>
        </pc:spChg>
        <pc:picChg chg="del">
          <ac:chgData name="aleksandar erceg" userId="42a9dc3b-1874-4f1f-8add-4cb714bad5a4" providerId="ADAL" clId="{A5EBDC37-B3B4-4026-ACDC-D99B4B0258D1}" dt="2019-01-18T16:24:37.647" v="419" actId="478"/>
          <ac:picMkLst>
            <pc:docMk/>
            <pc:sldMk cId="88292035" sldId="294"/>
            <ac:picMk id="6" creationId="{00000000-0000-0000-0000-000000000000}"/>
          </ac:picMkLst>
        </pc:picChg>
        <pc:picChg chg="add del mod">
          <ac:chgData name="aleksandar erceg" userId="42a9dc3b-1874-4f1f-8add-4cb714bad5a4" providerId="ADAL" clId="{A5EBDC37-B3B4-4026-ACDC-D99B4B0258D1}" dt="2019-01-18T16:24:08.069" v="417" actId="478"/>
          <ac:picMkLst>
            <pc:docMk/>
            <pc:sldMk cId="88292035" sldId="294"/>
            <ac:picMk id="7" creationId="{B7568767-EF6A-4632-86EF-AF030569B4AF}"/>
          </ac:picMkLst>
        </pc:picChg>
        <pc:picChg chg="add del mod">
          <ac:chgData name="aleksandar erceg" userId="42a9dc3b-1874-4f1f-8add-4cb714bad5a4" providerId="ADAL" clId="{A5EBDC37-B3B4-4026-ACDC-D99B4B0258D1}" dt="2019-01-18T16:06:13.031" v="293" actId="478"/>
          <ac:picMkLst>
            <pc:docMk/>
            <pc:sldMk cId="88292035" sldId="294"/>
            <ac:picMk id="8" creationId="{296B6663-B931-488E-86F7-C462F88812DA}"/>
          </ac:picMkLst>
        </pc:picChg>
        <pc:picChg chg="add mod">
          <ac:chgData name="aleksandar erceg" userId="42a9dc3b-1874-4f1f-8add-4cb714bad5a4" providerId="ADAL" clId="{A5EBDC37-B3B4-4026-ACDC-D99B4B0258D1}" dt="2019-01-18T16:24:56.251" v="423" actId="26606"/>
          <ac:picMkLst>
            <pc:docMk/>
            <pc:sldMk cId="88292035" sldId="294"/>
            <ac:picMk id="10" creationId="{C4039322-C0EF-4E76-9967-E7E2C8E4F5BC}"/>
          </ac:picMkLst>
        </pc:picChg>
        <pc:picChg chg="add mod">
          <ac:chgData name="aleksandar erceg" userId="42a9dc3b-1874-4f1f-8add-4cb714bad5a4" providerId="ADAL" clId="{A5EBDC37-B3B4-4026-ACDC-D99B4B0258D1}" dt="2019-01-18T16:24:56.251" v="423" actId="26606"/>
          <ac:picMkLst>
            <pc:docMk/>
            <pc:sldMk cId="88292035" sldId="294"/>
            <ac:picMk id="11" creationId="{7206C72A-F129-4821-BBB3-7BD3F8019FB4}"/>
          </ac:picMkLst>
        </pc:picChg>
        <pc:picChg chg="del">
          <ac:chgData name="aleksandar erceg" userId="42a9dc3b-1874-4f1f-8add-4cb714bad5a4" providerId="ADAL" clId="{A5EBDC37-B3B4-4026-ACDC-D99B4B0258D1}" dt="2019-01-18T16:07:13.280" v="296" actId="478"/>
          <ac:picMkLst>
            <pc:docMk/>
            <pc:sldMk cId="88292035" sldId="294"/>
            <ac:picMk id="17" creationId="{00000000-0000-0000-0000-000000000000}"/>
          </ac:picMkLst>
        </pc:picChg>
      </pc:sldChg>
      <pc:sldChg chg="modSp">
        <pc:chgData name="aleksandar erceg" userId="42a9dc3b-1874-4f1f-8add-4cb714bad5a4" providerId="ADAL" clId="{A5EBDC37-B3B4-4026-ACDC-D99B4B0258D1}" dt="2019-01-18T16:03:34.625" v="167" actId="790"/>
        <pc:sldMkLst>
          <pc:docMk/>
          <pc:sldMk cId="3128044073" sldId="295"/>
        </pc:sldMkLst>
        <pc:spChg chg="mod">
          <ac:chgData name="aleksandar erceg" userId="42a9dc3b-1874-4f1f-8add-4cb714bad5a4" providerId="ADAL" clId="{A5EBDC37-B3B4-4026-ACDC-D99B4B0258D1}" dt="2019-01-18T16:03:34.625" v="167" actId="790"/>
          <ac:spMkLst>
            <pc:docMk/>
            <pc:sldMk cId="3128044073" sldId="295"/>
            <ac:spMk id="7" creationId="{00000000-0000-0000-0000-000000000000}"/>
          </ac:spMkLst>
        </pc:spChg>
        <pc:spChg chg="mod">
          <ac:chgData name="aleksandar erceg" userId="42a9dc3b-1874-4f1f-8add-4cb714bad5a4" providerId="ADAL" clId="{A5EBDC37-B3B4-4026-ACDC-D99B4B0258D1}" dt="2019-01-18T16:03:34.589" v="151" actId="790"/>
          <ac:spMkLst>
            <pc:docMk/>
            <pc:sldMk cId="3128044073" sldId="295"/>
            <ac:spMk id="8" creationId="{00000000-0000-0000-0000-000000000000}"/>
          </ac:spMkLst>
        </pc:spChg>
        <pc:graphicFrameChg chg="modGraphic">
          <ac:chgData name="aleksandar erceg" userId="42a9dc3b-1874-4f1f-8add-4cb714bad5a4" providerId="ADAL" clId="{A5EBDC37-B3B4-4026-ACDC-D99B4B0258D1}" dt="2019-01-18T16:03:34.621" v="166" actId="790"/>
          <ac:graphicFrameMkLst>
            <pc:docMk/>
            <pc:sldMk cId="3128044073" sldId="295"/>
            <ac:graphicFrameMk id="13" creationId="{00000000-0000-0000-0000-000000000000}"/>
          </ac:graphicFrameMkLst>
        </pc:graphicFrameChg>
      </pc:sldChg>
      <pc:sldChg chg="addSp delSp modSp">
        <pc:chgData name="aleksandar erceg" userId="42a9dc3b-1874-4f1f-8add-4cb714bad5a4" providerId="ADAL" clId="{A5EBDC37-B3B4-4026-ACDC-D99B4B0258D1}" dt="2019-01-18T16:03:35.129" v="277" actId="790"/>
        <pc:sldMkLst>
          <pc:docMk/>
          <pc:sldMk cId="2834265950" sldId="298"/>
        </pc:sldMkLst>
        <pc:spChg chg="mod">
          <ac:chgData name="aleksandar erceg" userId="42a9dc3b-1874-4f1f-8add-4cb714bad5a4" providerId="ADAL" clId="{A5EBDC37-B3B4-4026-ACDC-D99B4B0258D1}" dt="2019-01-18T16:03:35.109" v="269" actId="790"/>
          <ac:spMkLst>
            <pc:docMk/>
            <pc:sldMk cId="2834265950" sldId="298"/>
            <ac:spMk id="2" creationId="{DD773118-E5C2-47E5-9BAC-5FFA27EBDF5B}"/>
          </ac:spMkLst>
        </pc:spChg>
        <pc:spChg chg="mod">
          <ac:chgData name="aleksandar erceg" userId="42a9dc3b-1874-4f1f-8add-4cb714bad5a4" providerId="ADAL" clId="{A5EBDC37-B3B4-4026-ACDC-D99B4B0258D1}" dt="2019-01-18T16:03:35.121" v="273" actId="790"/>
          <ac:spMkLst>
            <pc:docMk/>
            <pc:sldMk cId="2834265950" sldId="298"/>
            <ac:spMk id="4" creationId="{98084A99-1C6F-4849-B91B-83946719BB03}"/>
          </ac:spMkLst>
        </pc:spChg>
        <pc:spChg chg="add del mod">
          <ac:chgData name="aleksandar erceg" userId="42a9dc3b-1874-4f1f-8add-4cb714bad5a4" providerId="ADAL" clId="{A5EBDC37-B3B4-4026-ACDC-D99B4B0258D1}" dt="2019-01-18T15:59:33.466" v="90" actId="478"/>
          <ac:spMkLst>
            <pc:docMk/>
            <pc:sldMk cId="2834265950" sldId="298"/>
            <ac:spMk id="5" creationId="{1FF5B9DC-BB9F-417E-A2F5-C7EC23156CBA}"/>
          </ac:spMkLst>
        </pc:spChg>
        <pc:spChg chg="add mod">
          <ac:chgData name="aleksandar erceg" userId="42a9dc3b-1874-4f1f-8add-4cb714bad5a4" providerId="ADAL" clId="{A5EBDC37-B3B4-4026-ACDC-D99B4B0258D1}" dt="2019-01-18T16:03:35.129" v="277" actId="790"/>
          <ac:spMkLst>
            <pc:docMk/>
            <pc:sldMk cId="2834265950" sldId="298"/>
            <ac:spMk id="6" creationId="{098010D7-6D10-42BD-95A7-C3A50A69B406}"/>
          </ac:spMkLst>
        </pc:spChg>
        <pc:spChg chg="del">
          <ac:chgData name="aleksandar erceg" userId="42a9dc3b-1874-4f1f-8add-4cb714bad5a4" providerId="ADAL" clId="{A5EBDC37-B3B4-4026-ACDC-D99B4B0258D1}" dt="2019-01-18T15:59:39.858" v="91" actId="478"/>
          <ac:spMkLst>
            <pc:docMk/>
            <pc:sldMk cId="2834265950" sldId="298"/>
            <ac:spMk id="12" creationId="{8671B2EA-0591-4943-8DC7-31B48CB80ED7}"/>
          </ac:spMkLst>
        </pc:spChg>
        <pc:spChg chg="mod">
          <ac:chgData name="aleksandar erceg" userId="42a9dc3b-1874-4f1f-8add-4cb714bad5a4" providerId="ADAL" clId="{A5EBDC37-B3B4-4026-ACDC-D99B4B0258D1}" dt="2019-01-18T16:03:35.117" v="272" actId="790"/>
          <ac:spMkLst>
            <pc:docMk/>
            <pc:sldMk cId="2834265950" sldId="298"/>
            <ac:spMk id="21" creationId="{765063FD-0A08-41E1-9336-185648F42F11}"/>
          </ac:spMkLst>
        </pc:spChg>
        <pc:spChg chg="mod">
          <ac:chgData name="aleksandar erceg" userId="42a9dc3b-1874-4f1f-8add-4cb714bad5a4" providerId="ADAL" clId="{A5EBDC37-B3B4-4026-ACDC-D99B4B0258D1}" dt="2019-01-18T16:03:35.121" v="274" actId="790"/>
          <ac:spMkLst>
            <pc:docMk/>
            <pc:sldMk cId="2834265950" sldId="298"/>
            <ac:spMk id="22" creationId="{7EA2CCC9-1366-454F-8098-51ACFFEB65CE}"/>
          </ac:spMkLst>
        </pc:spChg>
        <pc:spChg chg="mod">
          <ac:chgData name="aleksandar erceg" userId="42a9dc3b-1874-4f1f-8add-4cb714bad5a4" providerId="ADAL" clId="{A5EBDC37-B3B4-4026-ACDC-D99B4B0258D1}" dt="2019-01-18T16:03:35.121" v="275" actId="790"/>
          <ac:spMkLst>
            <pc:docMk/>
            <pc:sldMk cId="2834265950" sldId="298"/>
            <ac:spMk id="23" creationId="{770D73E0-213C-4FED-B9CD-389386319D12}"/>
          </ac:spMkLst>
        </pc:spChg>
        <pc:spChg chg="mod">
          <ac:chgData name="aleksandar erceg" userId="42a9dc3b-1874-4f1f-8add-4cb714bad5a4" providerId="ADAL" clId="{A5EBDC37-B3B4-4026-ACDC-D99B4B0258D1}" dt="2019-01-18T16:03:35.125" v="276" actId="790"/>
          <ac:spMkLst>
            <pc:docMk/>
            <pc:sldMk cId="2834265950" sldId="298"/>
            <ac:spMk id="24" creationId="{438D5C30-8D44-45D0-8CBD-80B94FE09674}"/>
          </ac:spMkLst>
        </pc:spChg>
        <pc:spChg chg="mod">
          <ac:chgData name="aleksandar erceg" userId="42a9dc3b-1874-4f1f-8add-4cb714bad5a4" providerId="ADAL" clId="{A5EBDC37-B3B4-4026-ACDC-D99B4B0258D1}" dt="2019-01-18T16:03:35.113" v="270" actId="790"/>
          <ac:spMkLst>
            <pc:docMk/>
            <pc:sldMk cId="2834265950" sldId="298"/>
            <ac:spMk id="29" creationId="{C607803A-4E99-444E-94F7-8785CDDF5849}"/>
          </ac:spMkLst>
        </pc:spChg>
        <pc:spChg chg="mod">
          <ac:chgData name="aleksandar erceg" userId="42a9dc3b-1874-4f1f-8add-4cb714bad5a4" providerId="ADAL" clId="{A5EBDC37-B3B4-4026-ACDC-D99B4B0258D1}" dt="2019-01-18T16:03:35.113" v="271" actId="790"/>
          <ac:spMkLst>
            <pc:docMk/>
            <pc:sldMk cId="2834265950" sldId="298"/>
            <ac:spMk id="31" creationId="{2989BE6A-C309-418E-8ADD-1616A980570D}"/>
          </ac:spMkLst>
        </pc:spChg>
        <pc:picChg chg="del">
          <ac:chgData name="aleksandar erceg" userId="42a9dc3b-1874-4f1f-8add-4cb714bad5a4" providerId="ADAL" clId="{A5EBDC37-B3B4-4026-ACDC-D99B4B0258D1}" dt="2019-01-18T15:59:13.002" v="86" actId="478"/>
          <ac:picMkLst>
            <pc:docMk/>
            <pc:sldMk cId="2834265950" sldId="298"/>
            <ac:picMk id="19" creationId="{2D51CF3C-CC5F-4E83-8EBA-33C9CDFAD42F}"/>
          </ac:picMkLst>
        </pc:picChg>
        <pc:picChg chg="add mod">
          <ac:chgData name="aleksandar erceg" userId="42a9dc3b-1874-4f1f-8add-4cb714bad5a4" providerId="ADAL" clId="{A5EBDC37-B3B4-4026-ACDC-D99B4B0258D1}" dt="2019-01-18T15:59:25.378" v="89" actId="1076"/>
          <ac:picMkLst>
            <pc:docMk/>
            <pc:sldMk cId="2834265950" sldId="298"/>
            <ac:picMk id="5122" creationId="{73CF1393-E110-4DCC-9BA8-03945F0161D2}"/>
          </ac:picMkLst>
        </pc:picChg>
      </pc:sldChg>
      <pc:sldChg chg="addSp delSp modSp">
        <pc:chgData name="aleksandar erceg" userId="42a9dc3b-1874-4f1f-8add-4cb714bad5a4" providerId="ADAL" clId="{A5EBDC37-B3B4-4026-ACDC-D99B4B0258D1}" dt="2019-01-18T16:03:34.949" v="253" actId="790"/>
        <pc:sldMkLst>
          <pc:docMk/>
          <pc:sldMk cId="358996598" sldId="299"/>
        </pc:sldMkLst>
        <pc:spChg chg="add mod">
          <ac:chgData name="aleksandar erceg" userId="42a9dc3b-1874-4f1f-8add-4cb714bad5a4" providerId="ADAL" clId="{A5EBDC37-B3B4-4026-ACDC-D99B4B0258D1}" dt="2019-01-18T16:03:34.949" v="253" actId="790"/>
          <ac:spMkLst>
            <pc:docMk/>
            <pc:sldMk cId="358996598" sldId="299"/>
            <ac:spMk id="2" creationId="{99D5A49E-441B-4978-A82B-CD86D37E61B5}"/>
          </ac:spMkLst>
        </pc:spChg>
        <pc:spChg chg="mod">
          <ac:chgData name="aleksandar erceg" userId="42a9dc3b-1874-4f1f-8add-4cb714bad5a4" providerId="ADAL" clId="{A5EBDC37-B3B4-4026-ACDC-D99B4B0258D1}" dt="2019-01-18T16:03:34.925" v="247" actId="790"/>
          <ac:spMkLst>
            <pc:docMk/>
            <pc:sldMk cId="358996598" sldId="299"/>
            <ac:spMk id="4" creationId="{00000000-0000-0000-0000-000000000000}"/>
          </ac:spMkLst>
        </pc:spChg>
        <pc:spChg chg="mod">
          <ac:chgData name="aleksandar erceg" userId="42a9dc3b-1874-4f1f-8add-4cb714bad5a4" providerId="ADAL" clId="{A5EBDC37-B3B4-4026-ACDC-D99B4B0258D1}" dt="2019-01-18T16:03:34.925" v="248" actId="790"/>
          <ac:spMkLst>
            <pc:docMk/>
            <pc:sldMk cId="358996598" sldId="299"/>
            <ac:spMk id="6" creationId="{B6C29DB0-17E9-42FF-986E-0B7F493F4D24}"/>
          </ac:spMkLst>
        </pc:spChg>
        <pc:spChg chg="mod">
          <ac:chgData name="aleksandar erceg" userId="42a9dc3b-1874-4f1f-8add-4cb714bad5a4" providerId="ADAL" clId="{A5EBDC37-B3B4-4026-ACDC-D99B4B0258D1}" dt="2019-01-18T16:03:34.925" v="249" actId="790"/>
          <ac:spMkLst>
            <pc:docMk/>
            <pc:sldMk cId="358996598" sldId="299"/>
            <ac:spMk id="7" creationId="{115AD956-A5B6-4760-B8B2-11E2DF6B0212}"/>
          </ac:spMkLst>
        </pc:spChg>
        <pc:spChg chg="mod">
          <ac:chgData name="aleksandar erceg" userId="42a9dc3b-1874-4f1f-8add-4cb714bad5a4" providerId="ADAL" clId="{A5EBDC37-B3B4-4026-ACDC-D99B4B0258D1}" dt="2019-01-18T16:03:34.929" v="250" actId="790"/>
          <ac:spMkLst>
            <pc:docMk/>
            <pc:sldMk cId="358996598" sldId="299"/>
            <ac:spMk id="10" creationId="{00000000-0000-0000-0000-000000000000}"/>
          </ac:spMkLst>
        </pc:spChg>
        <pc:spChg chg="mod">
          <ac:chgData name="aleksandar erceg" userId="42a9dc3b-1874-4f1f-8add-4cb714bad5a4" providerId="ADAL" clId="{A5EBDC37-B3B4-4026-ACDC-D99B4B0258D1}" dt="2019-01-18T16:03:34.929" v="251" actId="790"/>
          <ac:spMkLst>
            <pc:docMk/>
            <pc:sldMk cId="358996598" sldId="299"/>
            <ac:spMk id="13" creationId="{00000000-0000-0000-0000-000000000000}"/>
          </ac:spMkLst>
        </pc:spChg>
        <pc:spChg chg="mod">
          <ac:chgData name="aleksandar erceg" userId="42a9dc3b-1874-4f1f-8add-4cb714bad5a4" providerId="ADAL" clId="{A5EBDC37-B3B4-4026-ACDC-D99B4B0258D1}" dt="2019-01-18T16:03:34.945" v="252" actId="790"/>
          <ac:spMkLst>
            <pc:docMk/>
            <pc:sldMk cId="358996598" sldId="299"/>
            <ac:spMk id="14" creationId="{00000000-0000-0000-0000-000000000000}"/>
          </ac:spMkLst>
        </pc:spChg>
        <pc:picChg chg="del">
          <ac:chgData name="aleksandar erceg" userId="42a9dc3b-1874-4f1f-8add-4cb714bad5a4" providerId="ADAL" clId="{A5EBDC37-B3B4-4026-ACDC-D99B4B0258D1}" dt="2019-01-18T15:50:00.991" v="18" actId="478"/>
          <ac:picMkLst>
            <pc:docMk/>
            <pc:sldMk cId="358996598" sldId="299"/>
            <ac:picMk id="12" creationId="{00000000-0000-0000-0000-000000000000}"/>
          </ac:picMkLst>
        </pc:picChg>
        <pc:picChg chg="add mod">
          <ac:chgData name="aleksandar erceg" userId="42a9dc3b-1874-4f1f-8add-4cb714bad5a4" providerId="ADAL" clId="{A5EBDC37-B3B4-4026-ACDC-D99B4B0258D1}" dt="2019-01-18T15:50:12.896" v="22" actId="14100"/>
          <ac:picMkLst>
            <pc:docMk/>
            <pc:sldMk cId="358996598" sldId="299"/>
            <ac:picMk id="2050" creationId="{EDE058C0-62C1-4ED6-8626-1BF651CB3810}"/>
          </ac:picMkLst>
        </pc:picChg>
      </pc:sldChg>
      <pc:sldChg chg="modSp">
        <pc:chgData name="aleksandar erceg" userId="42a9dc3b-1874-4f1f-8add-4cb714bad5a4" providerId="ADAL" clId="{A5EBDC37-B3B4-4026-ACDC-D99B4B0258D1}" dt="2019-01-18T16:03:34.905" v="234" actId="790"/>
        <pc:sldMkLst>
          <pc:docMk/>
          <pc:sldMk cId="3136292854" sldId="300"/>
        </pc:sldMkLst>
        <pc:spChg chg="mod">
          <ac:chgData name="aleksandar erceg" userId="42a9dc3b-1874-4f1f-8add-4cb714bad5a4" providerId="ADAL" clId="{A5EBDC37-B3B4-4026-ACDC-D99B4B0258D1}" dt="2019-01-18T16:03:34.857" v="231" actId="790"/>
          <ac:spMkLst>
            <pc:docMk/>
            <pc:sldMk cId="3136292854" sldId="300"/>
            <ac:spMk id="2" creationId="{00000000-0000-0000-0000-000000000000}"/>
          </ac:spMkLst>
        </pc:spChg>
        <pc:spChg chg="mod">
          <ac:chgData name="aleksandar erceg" userId="42a9dc3b-1874-4f1f-8add-4cb714bad5a4" providerId="ADAL" clId="{A5EBDC37-B3B4-4026-ACDC-D99B4B0258D1}" dt="2019-01-18T16:03:34.901" v="233" actId="790"/>
          <ac:spMkLst>
            <pc:docMk/>
            <pc:sldMk cId="3136292854" sldId="300"/>
            <ac:spMk id="5" creationId="{00000000-0000-0000-0000-000000000000}"/>
          </ac:spMkLst>
        </pc:spChg>
        <pc:spChg chg="mod">
          <ac:chgData name="aleksandar erceg" userId="42a9dc3b-1874-4f1f-8add-4cb714bad5a4" providerId="ADAL" clId="{A5EBDC37-B3B4-4026-ACDC-D99B4B0258D1}" dt="2019-01-18T16:03:34.905" v="234" actId="790"/>
          <ac:spMkLst>
            <pc:docMk/>
            <pc:sldMk cId="3136292854" sldId="300"/>
            <ac:spMk id="14" creationId="{00000000-0000-0000-0000-000000000000}"/>
          </ac:spMkLst>
        </pc:spChg>
        <pc:spChg chg="mod">
          <ac:chgData name="aleksandar erceg" userId="42a9dc3b-1874-4f1f-8add-4cb714bad5a4" providerId="ADAL" clId="{A5EBDC37-B3B4-4026-ACDC-D99B4B0258D1}" dt="2019-01-18T16:03:34.901" v="232" actId="790"/>
          <ac:spMkLst>
            <pc:docMk/>
            <pc:sldMk cId="3136292854" sldId="300"/>
            <ac:spMk id="67587" creationId="{00000000-0000-0000-0000-000000000000}"/>
          </ac:spMkLst>
        </pc:spChg>
      </pc:sldChg>
      <pc:sldChg chg="addSp delSp modSp">
        <pc:chgData name="aleksandar erceg" userId="42a9dc3b-1874-4f1f-8add-4cb714bad5a4" providerId="ADAL" clId="{A5EBDC37-B3B4-4026-ACDC-D99B4B0258D1}" dt="2019-01-18T16:21:05.363" v="399" actId="478"/>
        <pc:sldMkLst>
          <pc:docMk/>
          <pc:sldMk cId="172775062" sldId="301"/>
        </pc:sldMkLst>
        <pc:spChg chg="mod">
          <ac:chgData name="aleksandar erceg" userId="42a9dc3b-1874-4f1f-8add-4cb714bad5a4" providerId="ADAL" clId="{A5EBDC37-B3B4-4026-ACDC-D99B4B0258D1}" dt="2019-01-18T16:03:34.953" v="254" actId="790"/>
          <ac:spMkLst>
            <pc:docMk/>
            <pc:sldMk cId="172775062" sldId="301"/>
            <ac:spMk id="4" creationId="{00000000-0000-0000-0000-000000000000}"/>
          </ac:spMkLst>
        </pc:spChg>
        <pc:spChg chg="mod">
          <ac:chgData name="aleksandar erceg" userId="42a9dc3b-1874-4f1f-8add-4cb714bad5a4" providerId="ADAL" clId="{A5EBDC37-B3B4-4026-ACDC-D99B4B0258D1}" dt="2019-01-18T16:03:34.953" v="255" actId="790"/>
          <ac:spMkLst>
            <pc:docMk/>
            <pc:sldMk cId="172775062" sldId="301"/>
            <ac:spMk id="5" creationId="{B6C29DB0-17E9-42FF-986E-0B7F493F4D24}"/>
          </ac:spMkLst>
        </pc:spChg>
        <pc:spChg chg="mod">
          <ac:chgData name="aleksandar erceg" userId="42a9dc3b-1874-4f1f-8add-4cb714bad5a4" providerId="ADAL" clId="{A5EBDC37-B3B4-4026-ACDC-D99B4B0258D1}" dt="2019-01-18T16:03:34.953" v="256" actId="790"/>
          <ac:spMkLst>
            <pc:docMk/>
            <pc:sldMk cId="172775062" sldId="301"/>
            <ac:spMk id="6" creationId="{115AD956-A5B6-4760-B8B2-11E2DF6B0212}"/>
          </ac:spMkLst>
        </pc:spChg>
        <pc:spChg chg="mod">
          <ac:chgData name="aleksandar erceg" userId="42a9dc3b-1874-4f1f-8add-4cb714bad5a4" providerId="ADAL" clId="{A5EBDC37-B3B4-4026-ACDC-D99B4B0258D1}" dt="2019-01-18T16:03:34.961" v="257" actId="790"/>
          <ac:spMkLst>
            <pc:docMk/>
            <pc:sldMk cId="172775062" sldId="301"/>
            <ac:spMk id="7" creationId="{00000000-0000-0000-0000-000000000000}"/>
          </ac:spMkLst>
        </pc:spChg>
        <pc:spChg chg="add mod">
          <ac:chgData name="aleksandar erceg" userId="42a9dc3b-1874-4f1f-8add-4cb714bad5a4" providerId="ADAL" clId="{A5EBDC37-B3B4-4026-ACDC-D99B4B0258D1}" dt="2019-01-18T16:20:57.657" v="397" actId="1076"/>
          <ac:spMkLst>
            <pc:docMk/>
            <pc:sldMk cId="172775062" sldId="301"/>
            <ac:spMk id="8" creationId="{E3E6E536-9CDF-48F3-859D-15D7FA9F92E6}"/>
          </ac:spMkLst>
        </pc:spChg>
        <pc:spChg chg="mod">
          <ac:chgData name="aleksandar erceg" userId="42a9dc3b-1874-4f1f-8add-4cb714bad5a4" providerId="ADAL" clId="{A5EBDC37-B3B4-4026-ACDC-D99B4B0258D1}" dt="2019-01-18T16:03:34.977" v="258" actId="790"/>
          <ac:spMkLst>
            <pc:docMk/>
            <pc:sldMk cId="172775062" sldId="301"/>
            <ac:spMk id="9" creationId="{00000000-0000-0000-0000-000000000000}"/>
          </ac:spMkLst>
        </pc:spChg>
        <pc:spChg chg="del mod">
          <ac:chgData name="aleksandar erceg" userId="42a9dc3b-1874-4f1f-8add-4cb714bad5a4" providerId="ADAL" clId="{A5EBDC37-B3B4-4026-ACDC-D99B4B0258D1}" dt="2019-01-18T16:21:05.363" v="399" actId="478"/>
          <ac:spMkLst>
            <pc:docMk/>
            <pc:sldMk cId="172775062" sldId="301"/>
            <ac:spMk id="12" creationId="{00000000-0000-0000-0000-000000000000}"/>
          </ac:spMkLst>
        </pc:spChg>
        <pc:spChg chg="mod">
          <ac:chgData name="aleksandar erceg" userId="42a9dc3b-1874-4f1f-8add-4cb714bad5a4" providerId="ADAL" clId="{A5EBDC37-B3B4-4026-ACDC-D99B4B0258D1}" dt="2019-01-18T16:03:35.077" v="259" actId="790"/>
          <ac:spMkLst>
            <pc:docMk/>
            <pc:sldMk cId="172775062" sldId="301"/>
            <ac:spMk id="26" creationId="{00000000-0000-0000-0000-000000000000}"/>
          </ac:spMkLst>
        </pc:spChg>
        <pc:picChg chg="add mod">
          <ac:chgData name="aleksandar erceg" userId="42a9dc3b-1874-4f1f-8add-4cb714bad5a4" providerId="ADAL" clId="{A5EBDC37-B3B4-4026-ACDC-D99B4B0258D1}" dt="2019-01-18T16:21:01.451" v="398" actId="14100"/>
          <ac:picMkLst>
            <pc:docMk/>
            <pc:sldMk cId="172775062" sldId="301"/>
            <ac:picMk id="3" creationId="{1D3CDEF8-3C98-4FAA-B154-717A672D7F1D}"/>
          </ac:picMkLst>
        </pc:picChg>
        <pc:picChg chg="del">
          <ac:chgData name="aleksandar erceg" userId="42a9dc3b-1874-4f1f-8add-4cb714bad5a4" providerId="ADAL" clId="{A5EBDC37-B3B4-4026-ACDC-D99B4B0258D1}" dt="2019-01-18T16:21:05.363" v="399" actId="478"/>
          <ac:picMkLst>
            <pc:docMk/>
            <pc:sldMk cId="172775062" sldId="301"/>
            <ac:picMk id="13" creationId="{00000000-0000-0000-0000-000000000000}"/>
          </ac:picMkLst>
        </pc:picChg>
        <pc:picChg chg="del mod">
          <ac:chgData name="aleksandar erceg" userId="42a9dc3b-1874-4f1f-8add-4cb714bad5a4" providerId="ADAL" clId="{A5EBDC37-B3B4-4026-ACDC-D99B4B0258D1}" dt="2019-01-18T16:20:45.883" v="394" actId="478"/>
          <ac:picMkLst>
            <pc:docMk/>
            <pc:sldMk cId="172775062" sldId="301"/>
            <ac:picMk id="79876" creationId="{00000000-0000-0000-0000-000000000000}"/>
          </ac:picMkLst>
        </pc:picChg>
      </pc:sldChg>
    </pc:docChg>
  </pc:docChgLst>
  <pc:docChgLst>
    <pc:chgData clId="Web-{F6EBDE73-7BDB-4D17-BD63-E996A575B299}"/>
    <pc:docChg chg="modSld">
      <pc:chgData name="" userId="" providerId="" clId="Web-{F6EBDE73-7BDB-4D17-BD63-E996A575B299}" dt="2019-05-20T07:55:42.964" v="5"/>
      <pc:docMkLst>
        <pc:docMk/>
      </pc:docMkLst>
      <pc:sldChg chg="modSp">
        <pc:chgData name="" userId="" providerId="" clId="Web-{F6EBDE73-7BDB-4D17-BD63-E996A575B299}" dt="2019-05-20T07:53:23.729" v="2" actId="20577"/>
        <pc:sldMkLst>
          <pc:docMk/>
          <pc:sldMk cId="3154275854" sldId="258"/>
        </pc:sldMkLst>
        <pc:spChg chg="mod">
          <ac:chgData name="" userId="" providerId="" clId="Web-{F6EBDE73-7BDB-4D17-BD63-E996A575B299}" dt="2019-05-20T07:53:23.729" v="2" actId="20577"/>
          <ac:spMkLst>
            <pc:docMk/>
            <pc:sldMk cId="3154275854" sldId="258"/>
            <ac:spMk id="2" creationId="{00000000-0000-0000-0000-000000000000}"/>
          </ac:spMkLst>
        </pc:spChg>
      </pc:sldChg>
      <pc:sldChg chg="mod setBg">
        <pc:chgData name="" userId="" providerId="" clId="Web-{F6EBDE73-7BDB-4D17-BD63-E996A575B299}" dt="2019-05-20T07:55:42.964" v="5"/>
        <pc:sldMkLst>
          <pc:docMk/>
          <pc:sldMk cId="755833770" sldId="27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AADF3-1972-4236-9B58-C63203E3FD0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3F1BBBC-922E-4B87-B322-66CEA0AD9D7F}">
      <dgm:prSet/>
      <dgm:spPr/>
      <dgm:t>
        <a:bodyPr/>
        <a:lstStyle/>
        <a:p>
          <a:r>
            <a:rPr lang="en-GB" dirty="0"/>
            <a:t>Open Discussion/Brainstorming</a:t>
          </a:r>
        </a:p>
      </dgm:t>
    </dgm:pt>
    <dgm:pt modelId="{FD9EB7A5-6476-4379-90CC-26A7DEB641E6}" type="parTrans" cxnId="{A4DDD571-231F-4B53-9356-DDB2A4F9AFC2}">
      <dgm:prSet/>
      <dgm:spPr/>
      <dgm:t>
        <a:bodyPr/>
        <a:lstStyle/>
        <a:p>
          <a:endParaRPr lang="en-US"/>
        </a:p>
      </dgm:t>
    </dgm:pt>
    <dgm:pt modelId="{B9018A40-0BB3-4301-8607-45A22BE0393B}" type="sibTrans" cxnId="{A4DDD571-231F-4B53-9356-DDB2A4F9AFC2}">
      <dgm:prSet/>
      <dgm:spPr/>
      <dgm:t>
        <a:bodyPr/>
        <a:lstStyle/>
        <a:p>
          <a:endParaRPr lang="en-US"/>
        </a:p>
      </dgm:t>
    </dgm:pt>
    <dgm:pt modelId="{2B666D33-F247-49AC-BAC8-A752BE062E03}">
      <dgm:prSet/>
      <dgm:spPr/>
      <dgm:t>
        <a:bodyPr/>
        <a:lstStyle/>
        <a:p>
          <a:r>
            <a:rPr lang="en-GB" dirty="0"/>
            <a:t>Delphi Method</a:t>
          </a:r>
        </a:p>
      </dgm:t>
    </dgm:pt>
    <dgm:pt modelId="{7BB443B6-F54B-4FDD-B4C9-68ACCA89CE67}" type="parTrans" cxnId="{E6EF0CA5-0E59-4A38-BFC8-7535BAA018E3}">
      <dgm:prSet/>
      <dgm:spPr/>
      <dgm:t>
        <a:bodyPr/>
        <a:lstStyle/>
        <a:p>
          <a:endParaRPr lang="en-US"/>
        </a:p>
      </dgm:t>
    </dgm:pt>
    <dgm:pt modelId="{195A948D-8C2E-4B78-BE15-A7D893FC8CFD}" type="sibTrans" cxnId="{E6EF0CA5-0E59-4A38-BFC8-7535BAA018E3}">
      <dgm:prSet/>
      <dgm:spPr/>
      <dgm:t>
        <a:bodyPr/>
        <a:lstStyle/>
        <a:p>
          <a:endParaRPr lang="en-US"/>
        </a:p>
      </dgm:t>
    </dgm:pt>
    <dgm:pt modelId="{4A1776B0-0F33-4B26-9202-C08C5ED76B84}">
      <dgm:prSet/>
      <dgm:spPr/>
      <dgm:t>
        <a:bodyPr/>
        <a:lstStyle/>
        <a:p>
          <a:r>
            <a:rPr lang="en-GB" dirty="0"/>
            <a:t>Devil’s Advocate Technique</a:t>
          </a:r>
        </a:p>
      </dgm:t>
    </dgm:pt>
    <dgm:pt modelId="{243D309A-0938-4FDB-B1A2-967F565A6300}" type="parTrans" cxnId="{16979002-055B-4BED-AB93-00734CF904BF}">
      <dgm:prSet/>
      <dgm:spPr/>
      <dgm:t>
        <a:bodyPr/>
        <a:lstStyle/>
        <a:p>
          <a:endParaRPr lang="en-US"/>
        </a:p>
      </dgm:t>
    </dgm:pt>
    <dgm:pt modelId="{1A091AC5-A9BD-4D3F-A3E1-279FFD906142}" type="sibTrans" cxnId="{16979002-055B-4BED-AB93-00734CF904BF}">
      <dgm:prSet/>
      <dgm:spPr/>
      <dgm:t>
        <a:bodyPr/>
        <a:lstStyle/>
        <a:p>
          <a:endParaRPr lang="en-US"/>
        </a:p>
      </dgm:t>
    </dgm:pt>
    <dgm:pt modelId="{E12E44A6-C1C2-42AB-88D2-819C9D029A92}">
      <dgm:prSet/>
      <dgm:spPr/>
      <dgm:t>
        <a:bodyPr/>
        <a:lstStyle/>
        <a:p>
          <a:r>
            <a:rPr lang="en-GB" dirty="0"/>
            <a:t>Second-Chance Meetings</a:t>
          </a:r>
        </a:p>
      </dgm:t>
    </dgm:pt>
    <dgm:pt modelId="{D268EE06-8C22-481E-98F9-7E4E9103A3DB}" type="parTrans" cxnId="{A3148E4D-C2BB-491D-9728-9CCCC6F81010}">
      <dgm:prSet/>
      <dgm:spPr/>
      <dgm:t>
        <a:bodyPr/>
        <a:lstStyle/>
        <a:p>
          <a:endParaRPr lang="en-US"/>
        </a:p>
      </dgm:t>
    </dgm:pt>
    <dgm:pt modelId="{13F3417D-0D5E-47AE-8112-7800D26323D2}" type="sibTrans" cxnId="{A3148E4D-C2BB-491D-9728-9CCCC6F81010}">
      <dgm:prSet/>
      <dgm:spPr/>
      <dgm:t>
        <a:bodyPr/>
        <a:lstStyle/>
        <a:p>
          <a:endParaRPr lang="en-US"/>
        </a:p>
      </dgm:t>
    </dgm:pt>
    <dgm:pt modelId="{964687E6-D37D-4D26-B7E8-217E67F9E2D1}">
      <dgm:prSet/>
      <dgm:spPr/>
      <dgm:t>
        <a:bodyPr/>
        <a:lstStyle/>
        <a:p>
          <a:r>
            <a:rPr lang="en-GB" dirty="0"/>
            <a:t>Nominal Group Technique</a:t>
          </a:r>
        </a:p>
      </dgm:t>
    </dgm:pt>
    <dgm:pt modelId="{2AEF4535-D60A-475E-940B-9B6CD0E8E196}" type="parTrans" cxnId="{70C36A22-DF7D-4A7E-BFD7-00EA74B81C82}">
      <dgm:prSet/>
      <dgm:spPr/>
      <dgm:t>
        <a:bodyPr/>
        <a:lstStyle/>
        <a:p>
          <a:endParaRPr lang="en-US"/>
        </a:p>
      </dgm:t>
    </dgm:pt>
    <dgm:pt modelId="{9ACD168A-25BD-4A80-97E4-F1D434A0DE18}" type="sibTrans" cxnId="{70C36A22-DF7D-4A7E-BFD7-00EA74B81C82}">
      <dgm:prSet/>
      <dgm:spPr/>
      <dgm:t>
        <a:bodyPr/>
        <a:lstStyle/>
        <a:p>
          <a:endParaRPr lang="en-US"/>
        </a:p>
      </dgm:t>
    </dgm:pt>
    <dgm:pt modelId="{C41C5B5A-A0F4-475C-9F38-1C0291D04DCA}">
      <dgm:prSet/>
      <dgm:spPr/>
      <dgm:t>
        <a:bodyPr/>
        <a:lstStyle/>
        <a:p>
          <a:r>
            <a:rPr lang="en-GB" dirty="0"/>
            <a:t>Latter Technique</a:t>
          </a:r>
        </a:p>
      </dgm:t>
    </dgm:pt>
    <dgm:pt modelId="{D3F97B24-64D0-45CD-96A1-6148503E8D42}" type="parTrans" cxnId="{AB59343D-5DD2-4A89-9385-646F21B11663}">
      <dgm:prSet/>
      <dgm:spPr/>
      <dgm:t>
        <a:bodyPr/>
        <a:lstStyle/>
        <a:p>
          <a:endParaRPr lang="en-US"/>
        </a:p>
      </dgm:t>
    </dgm:pt>
    <dgm:pt modelId="{9100BED4-1313-4CD7-B730-098D0912EECB}" type="sibTrans" cxnId="{AB59343D-5DD2-4A89-9385-646F21B11663}">
      <dgm:prSet/>
      <dgm:spPr/>
      <dgm:t>
        <a:bodyPr/>
        <a:lstStyle/>
        <a:p>
          <a:endParaRPr lang="en-US"/>
        </a:p>
      </dgm:t>
    </dgm:pt>
    <dgm:pt modelId="{8594A6EC-0D6E-4001-B10C-BC49648C2148}" type="pres">
      <dgm:prSet presAssocID="{90EAADF3-1972-4236-9B58-C63203E3FD05}" presName="diagram" presStyleCnt="0">
        <dgm:presLayoutVars>
          <dgm:dir/>
          <dgm:resizeHandles val="exact"/>
        </dgm:presLayoutVars>
      </dgm:prSet>
      <dgm:spPr/>
    </dgm:pt>
    <dgm:pt modelId="{644BBDD4-8FD2-4132-9BBE-A17972EED98E}" type="pres">
      <dgm:prSet presAssocID="{63F1BBBC-922E-4B87-B322-66CEA0AD9D7F}" presName="node" presStyleLbl="node1" presStyleIdx="0" presStyleCnt="6">
        <dgm:presLayoutVars>
          <dgm:bulletEnabled val="1"/>
        </dgm:presLayoutVars>
      </dgm:prSet>
      <dgm:spPr/>
    </dgm:pt>
    <dgm:pt modelId="{8F98116E-D677-461F-93FA-ACE2773441FA}" type="pres">
      <dgm:prSet presAssocID="{B9018A40-0BB3-4301-8607-45A22BE0393B}" presName="sibTrans" presStyleCnt="0"/>
      <dgm:spPr/>
    </dgm:pt>
    <dgm:pt modelId="{8EDE5E5B-83AD-4CD6-A3A9-F1EFBAAA4DC9}" type="pres">
      <dgm:prSet presAssocID="{2B666D33-F247-49AC-BAC8-A752BE062E03}" presName="node" presStyleLbl="node1" presStyleIdx="1" presStyleCnt="6">
        <dgm:presLayoutVars>
          <dgm:bulletEnabled val="1"/>
        </dgm:presLayoutVars>
      </dgm:prSet>
      <dgm:spPr/>
    </dgm:pt>
    <dgm:pt modelId="{32D82165-3324-4A00-A430-CD69DD5351A8}" type="pres">
      <dgm:prSet presAssocID="{195A948D-8C2E-4B78-BE15-A7D893FC8CFD}" presName="sibTrans" presStyleCnt="0"/>
      <dgm:spPr/>
    </dgm:pt>
    <dgm:pt modelId="{CC987C64-04A2-464D-92BD-38F791D76601}" type="pres">
      <dgm:prSet presAssocID="{4A1776B0-0F33-4B26-9202-C08C5ED76B84}" presName="node" presStyleLbl="node1" presStyleIdx="2" presStyleCnt="6">
        <dgm:presLayoutVars>
          <dgm:bulletEnabled val="1"/>
        </dgm:presLayoutVars>
      </dgm:prSet>
      <dgm:spPr/>
    </dgm:pt>
    <dgm:pt modelId="{529D4A20-F0AA-4447-AA9B-C4D4CC13E357}" type="pres">
      <dgm:prSet presAssocID="{1A091AC5-A9BD-4D3F-A3E1-279FFD906142}" presName="sibTrans" presStyleCnt="0"/>
      <dgm:spPr/>
    </dgm:pt>
    <dgm:pt modelId="{64BAA099-0469-448B-B6BB-8CD78169C9BB}" type="pres">
      <dgm:prSet presAssocID="{E12E44A6-C1C2-42AB-88D2-819C9D029A92}" presName="node" presStyleLbl="node1" presStyleIdx="3" presStyleCnt="6">
        <dgm:presLayoutVars>
          <dgm:bulletEnabled val="1"/>
        </dgm:presLayoutVars>
      </dgm:prSet>
      <dgm:spPr/>
    </dgm:pt>
    <dgm:pt modelId="{81012F2E-461E-418F-9A97-4C8FEA97F816}" type="pres">
      <dgm:prSet presAssocID="{13F3417D-0D5E-47AE-8112-7800D26323D2}" presName="sibTrans" presStyleCnt="0"/>
      <dgm:spPr/>
    </dgm:pt>
    <dgm:pt modelId="{BDBA86C8-3BAC-4492-9CED-706DC6CC5C55}" type="pres">
      <dgm:prSet presAssocID="{964687E6-D37D-4D26-B7E8-217E67F9E2D1}" presName="node" presStyleLbl="node1" presStyleIdx="4" presStyleCnt="6">
        <dgm:presLayoutVars>
          <dgm:bulletEnabled val="1"/>
        </dgm:presLayoutVars>
      </dgm:prSet>
      <dgm:spPr/>
    </dgm:pt>
    <dgm:pt modelId="{69E7B791-28AE-4C25-8535-F4E99DA92177}" type="pres">
      <dgm:prSet presAssocID="{9ACD168A-25BD-4A80-97E4-F1D434A0DE18}" presName="sibTrans" presStyleCnt="0"/>
      <dgm:spPr/>
    </dgm:pt>
    <dgm:pt modelId="{7DF27585-7834-4F35-9BA6-42BF7C07F8BC}" type="pres">
      <dgm:prSet presAssocID="{C41C5B5A-A0F4-475C-9F38-1C0291D04DCA}" presName="node" presStyleLbl="node1" presStyleIdx="5" presStyleCnt="6">
        <dgm:presLayoutVars>
          <dgm:bulletEnabled val="1"/>
        </dgm:presLayoutVars>
      </dgm:prSet>
      <dgm:spPr/>
    </dgm:pt>
  </dgm:ptLst>
  <dgm:cxnLst>
    <dgm:cxn modelId="{16979002-055B-4BED-AB93-00734CF904BF}" srcId="{90EAADF3-1972-4236-9B58-C63203E3FD05}" destId="{4A1776B0-0F33-4B26-9202-C08C5ED76B84}" srcOrd="2" destOrd="0" parTransId="{243D309A-0938-4FDB-B1A2-967F565A6300}" sibTransId="{1A091AC5-A9BD-4D3F-A3E1-279FFD906142}"/>
    <dgm:cxn modelId="{70C36A22-DF7D-4A7E-BFD7-00EA74B81C82}" srcId="{90EAADF3-1972-4236-9B58-C63203E3FD05}" destId="{964687E6-D37D-4D26-B7E8-217E67F9E2D1}" srcOrd="4" destOrd="0" parTransId="{2AEF4535-D60A-475E-940B-9B6CD0E8E196}" sibTransId="{9ACD168A-25BD-4A80-97E4-F1D434A0DE18}"/>
    <dgm:cxn modelId="{A3E0CC2D-B94D-4A96-B2F3-1A90BFF4FA0A}" type="presOf" srcId="{964687E6-D37D-4D26-B7E8-217E67F9E2D1}" destId="{BDBA86C8-3BAC-4492-9CED-706DC6CC5C55}" srcOrd="0" destOrd="0" presId="urn:microsoft.com/office/officeart/2005/8/layout/default"/>
    <dgm:cxn modelId="{AB59343D-5DD2-4A89-9385-646F21B11663}" srcId="{90EAADF3-1972-4236-9B58-C63203E3FD05}" destId="{C41C5B5A-A0F4-475C-9F38-1C0291D04DCA}" srcOrd="5" destOrd="0" parTransId="{D3F97B24-64D0-45CD-96A1-6148503E8D42}" sibTransId="{9100BED4-1313-4CD7-B730-098D0912EECB}"/>
    <dgm:cxn modelId="{A3148E4D-C2BB-491D-9728-9CCCC6F81010}" srcId="{90EAADF3-1972-4236-9B58-C63203E3FD05}" destId="{E12E44A6-C1C2-42AB-88D2-819C9D029A92}" srcOrd="3" destOrd="0" parTransId="{D268EE06-8C22-481E-98F9-7E4E9103A3DB}" sibTransId="{13F3417D-0D5E-47AE-8112-7800D26323D2}"/>
    <dgm:cxn modelId="{A4DDD571-231F-4B53-9356-DDB2A4F9AFC2}" srcId="{90EAADF3-1972-4236-9B58-C63203E3FD05}" destId="{63F1BBBC-922E-4B87-B322-66CEA0AD9D7F}" srcOrd="0" destOrd="0" parTransId="{FD9EB7A5-6476-4379-90CC-26A7DEB641E6}" sibTransId="{B9018A40-0BB3-4301-8607-45A22BE0393B}"/>
    <dgm:cxn modelId="{9E8D728E-A9CE-4805-915B-FEC38E01A0A7}" type="presOf" srcId="{E12E44A6-C1C2-42AB-88D2-819C9D029A92}" destId="{64BAA099-0469-448B-B6BB-8CD78169C9BB}" srcOrd="0" destOrd="0" presId="urn:microsoft.com/office/officeart/2005/8/layout/default"/>
    <dgm:cxn modelId="{6EB94F95-57BF-464D-BA4C-4C15AB0CF36F}" type="presOf" srcId="{63F1BBBC-922E-4B87-B322-66CEA0AD9D7F}" destId="{644BBDD4-8FD2-4132-9BBE-A17972EED98E}" srcOrd="0" destOrd="0" presId="urn:microsoft.com/office/officeart/2005/8/layout/default"/>
    <dgm:cxn modelId="{E6EF0CA5-0E59-4A38-BFC8-7535BAA018E3}" srcId="{90EAADF3-1972-4236-9B58-C63203E3FD05}" destId="{2B666D33-F247-49AC-BAC8-A752BE062E03}" srcOrd="1" destOrd="0" parTransId="{7BB443B6-F54B-4FDD-B4C9-68ACCA89CE67}" sibTransId="{195A948D-8C2E-4B78-BE15-A7D893FC8CFD}"/>
    <dgm:cxn modelId="{38A6CAE1-BE7F-4572-AD2B-9707A82FC780}" type="presOf" srcId="{4A1776B0-0F33-4B26-9202-C08C5ED76B84}" destId="{CC987C64-04A2-464D-92BD-38F791D76601}" srcOrd="0" destOrd="0" presId="urn:microsoft.com/office/officeart/2005/8/layout/default"/>
    <dgm:cxn modelId="{93C7C3EC-568A-449D-8CA4-0197C8A9CD4A}" type="presOf" srcId="{C41C5B5A-A0F4-475C-9F38-1C0291D04DCA}" destId="{7DF27585-7834-4F35-9BA6-42BF7C07F8BC}" srcOrd="0" destOrd="0" presId="urn:microsoft.com/office/officeart/2005/8/layout/default"/>
    <dgm:cxn modelId="{D6AC51F3-CC78-49BF-99C3-22618FD694D4}" type="presOf" srcId="{2B666D33-F247-49AC-BAC8-A752BE062E03}" destId="{8EDE5E5B-83AD-4CD6-A3A9-F1EFBAAA4DC9}" srcOrd="0" destOrd="0" presId="urn:microsoft.com/office/officeart/2005/8/layout/default"/>
    <dgm:cxn modelId="{365FAAF7-96EC-460A-A03C-E74442804EAC}" type="presOf" srcId="{90EAADF3-1972-4236-9B58-C63203E3FD05}" destId="{8594A6EC-0D6E-4001-B10C-BC49648C2148}" srcOrd="0" destOrd="0" presId="urn:microsoft.com/office/officeart/2005/8/layout/default"/>
    <dgm:cxn modelId="{C0DFCD98-B885-4A0F-980F-01A4467516FC}" type="presParOf" srcId="{8594A6EC-0D6E-4001-B10C-BC49648C2148}" destId="{644BBDD4-8FD2-4132-9BBE-A17972EED98E}" srcOrd="0" destOrd="0" presId="urn:microsoft.com/office/officeart/2005/8/layout/default"/>
    <dgm:cxn modelId="{E749725B-5C1C-4129-8149-556A1192B6ED}" type="presParOf" srcId="{8594A6EC-0D6E-4001-B10C-BC49648C2148}" destId="{8F98116E-D677-461F-93FA-ACE2773441FA}" srcOrd="1" destOrd="0" presId="urn:microsoft.com/office/officeart/2005/8/layout/default"/>
    <dgm:cxn modelId="{BB5D0AC0-B2BE-4B1D-909E-C3CD54E8F541}" type="presParOf" srcId="{8594A6EC-0D6E-4001-B10C-BC49648C2148}" destId="{8EDE5E5B-83AD-4CD6-A3A9-F1EFBAAA4DC9}" srcOrd="2" destOrd="0" presId="urn:microsoft.com/office/officeart/2005/8/layout/default"/>
    <dgm:cxn modelId="{C61C40E7-F4DD-4CBE-9819-DFE55208C914}" type="presParOf" srcId="{8594A6EC-0D6E-4001-B10C-BC49648C2148}" destId="{32D82165-3324-4A00-A430-CD69DD5351A8}" srcOrd="3" destOrd="0" presId="urn:microsoft.com/office/officeart/2005/8/layout/default"/>
    <dgm:cxn modelId="{7C700080-C695-4EF5-83A0-EB687587E187}" type="presParOf" srcId="{8594A6EC-0D6E-4001-B10C-BC49648C2148}" destId="{CC987C64-04A2-464D-92BD-38F791D76601}" srcOrd="4" destOrd="0" presId="urn:microsoft.com/office/officeart/2005/8/layout/default"/>
    <dgm:cxn modelId="{EB132B97-E0F1-4567-AA18-C689B3A2E485}" type="presParOf" srcId="{8594A6EC-0D6E-4001-B10C-BC49648C2148}" destId="{529D4A20-F0AA-4447-AA9B-C4D4CC13E357}" srcOrd="5" destOrd="0" presId="urn:microsoft.com/office/officeart/2005/8/layout/default"/>
    <dgm:cxn modelId="{A0103C9E-9655-4520-82E0-67643E3A93DB}" type="presParOf" srcId="{8594A6EC-0D6E-4001-B10C-BC49648C2148}" destId="{64BAA099-0469-448B-B6BB-8CD78169C9BB}" srcOrd="6" destOrd="0" presId="urn:microsoft.com/office/officeart/2005/8/layout/default"/>
    <dgm:cxn modelId="{A184C7E1-D0A4-4CF3-A8C5-4AEDB07DFD31}" type="presParOf" srcId="{8594A6EC-0D6E-4001-B10C-BC49648C2148}" destId="{81012F2E-461E-418F-9A97-4C8FEA97F816}" srcOrd="7" destOrd="0" presId="urn:microsoft.com/office/officeart/2005/8/layout/default"/>
    <dgm:cxn modelId="{CB8F49EE-6673-436F-A4B2-F002E6E8BEC8}" type="presParOf" srcId="{8594A6EC-0D6E-4001-B10C-BC49648C2148}" destId="{BDBA86C8-3BAC-4492-9CED-706DC6CC5C55}" srcOrd="8" destOrd="0" presId="urn:microsoft.com/office/officeart/2005/8/layout/default"/>
    <dgm:cxn modelId="{BFDAA0EF-CA91-43DD-B193-21D06A1137DD}" type="presParOf" srcId="{8594A6EC-0D6E-4001-B10C-BC49648C2148}" destId="{69E7B791-28AE-4C25-8535-F4E99DA92177}" srcOrd="9" destOrd="0" presId="urn:microsoft.com/office/officeart/2005/8/layout/default"/>
    <dgm:cxn modelId="{A6C42F3F-F8BB-4E73-A9DF-2EDE9923582C}" type="presParOf" srcId="{8594A6EC-0D6E-4001-B10C-BC49648C2148}" destId="{7DF27585-7834-4F35-9BA6-42BF7C07F8B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BBDD4-8FD2-4132-9BBE-A17972EED98E}">
      <dsp:nvSpPr>
        <dsp:cNvPr id="0" name=""/>
        <dsp:cNvSpPr/>
      </dsp:nvSpPr>
      <dsp:spPr>
        <a:xfrm>
          <a:off x="0" y="776453"/>
          <a:ext cx="2285999" cy="13715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Open Discussion/Brainstorming</a:t>
          </a:r>
        </a:p>
      </dsp:txBody>
      <dsp:txXfrm>
        <a:off x="0" y="776453"/>
        <a:ext cx="2285999" cy="1371599"/>
      </dsp:txXfrm>
    </dsp:sp>
    <dsp:sp modelId="{8EDE5E5B-83AD-4CD6-A3A9-F1EFBAAA4DC9}">
      <dsp:nvSpPr>
        <dsp:cNvPr id="0" name=""/>
        <dsp:cNvSpPr/>
      </dsp:nvSpPr>
      <dsp:spPr>
        <a:xfrm>
          <a:off x="2514600" y="776453"/>
          <a:ext cx="2285999" cy="137159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Delphi Method</a:t>
          </a:r>
        </a:p>
      </dsp:txBody>
      <dsp:txXfrm>
        <a:off x="2514600" y="776453"/>
        <a:ext cx="2285999" cy="1371599"/>
      </dsp:txXfrm>
    </dsp:sp>
    <dsp:sp modelId="{CC987C64-04A2-464D-92BD-38F791D76601}">
      <dsp:nvSpPr>
        <dsp:cNvPr id="0" name=""/>
        <dsp:cNvSpPr/>
      </dsp:nvSpPr>
      <dsp:spPr>
        <a:xfrm>
          <a:off x="5029199" y="776453"/>
          <a:ext cx="2285999" cy="137159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Devil’s Advocate Technique</a:t>
          </a:r>
        </a:p>
      </dsp:txBody>
      <dsp:txXfrm>
        <a:off x="5029199" y="776453"/>
        <a:ext cx="2285999" cy="1371599"/>
      </dsp:txXfrm>
    </dsp:sp>
    <dsp:sp modelId="{64BAA099-0469-448B-B6BB-8CD78169C9BB}">
      <dsp:nvSpPr>
        <dsp:cNvPr id="0" name=""/>
        <dsp:cNvSpPr/>
      </dsp:nvSpPr>
      <dsp:spPr>
        <a:xfrm>
          <a:off x="0" y="2376653"/>
          <a:ext cx="2285999" cy="13715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Second-Chance Meetings</a:t>
          </a:r>
        </a:p>
      </dsp:txBody>
      <dsp:txXfrm>
        <a:off x="0" y="2376653"/>
        <a:ext cx="2285999" cy="1371599"/>
      </dsp:txXfrm>
    </dsp:sp>
    <dsp:sp modelId="{BDBA86C8-3BAC-4492-9CED-706DC6CC5C55}">
      <dsp:nvSpPr>
        <dsp:cNvPr id="0" name=""/>
        <dsp:cNvSpPr/>
      </dsp:nvSpPr>
      <dsp:spPr>
        <a:xfrm>
          <a:off x="2514600" y="2376653"/>
          <a:ext cx="2285999" cy="137159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Nominal Group Technique</a:t>
          </a:r>
        </a:p>
      </dsp:txBody>
      <dsp:txXfrm>
        <a:off x="2514600" y="2376653"/>
        <a:ext cx="2285999" cy="1371599"/>
      </dsp:txXfrm>
    </dsp:sp>
    <dsp:sp modelId="{7DF27585-7834-4F35-9BA6-42BF7C07F8BC}">
      <dsp:nvSpPr>
        <dsp:cNvPr id="0" name=""/>
        <dsp:cNvSpPr/>
      </dsp:nvSpPr>
      <dsp:spPr>
        <a:xfrm>
          <a:off x="5029199" y="2376653"/>
          <a:ext cx="2285999" cy="13715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Latter Technique</a:t>
          </a:r>
        </a:p>
      </dsp:txBody>
      <dsp:txXfrm>
        <a:off x="5029199" y="2376653"/>
        <a:ext cx="2285999" cy="13715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05A38-53F4-4BFC-9D22-DC1224E2CDA2}" type="datetimeFigureOut">
              <a:rPr lang="en-US" smtClean="0"/>
              <a:t>7/5/2019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80BB1-0AE5-4064-BD8C-E1DC3BB8E8C4}" type="slidenum">
              <a:rPr lang="en-US" smtClean="0"/>
              <a:t>‹Nr.›</a:t>
            </a:fld>
            <a:endParaRPr lang="en-US"/>
          </a:p>
        </p:txBody>
      </p:sp>
    </p:spTree>
    <p:extLst>
      <p:ext uri="{BB962C8B-B14F-4D97-AF65-F5344CB8AC3E}">
        <p14:creationId xmlns:p14="http://schemas.microsoft.com/office/powerpoint/2010/main" val="181326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91A5AE-DE81-4ECC-883D-42CDF3FA406E}" type="slidenum">
              <a:rPr lang="en-US" altLang="x-none" smtClean="0"/>
              <a:pPr/>
              <a:t>1</a:t>
            </a:fld>
            <a:endParaRPr lang="en-US" altLang="x-none"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sr-Latn-CS" altLang="x-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836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7EB305-F81E-4AC5-8354-496AF0E62D9C}" type="slidenum">
              <a:rPr lang="en-US" altLang="x-none" smtClean="0"/>
              <a:pPr/>
              <a:t>12</a:t>
            </a:fld>
            <a:endParaRPr lang="en-US" altLang="x-none"/>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eaLnBrk="1" hangingPunct="1"/>
            <a:endParaRPr lang="hr-HR" altLang="x-non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345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0BAC4E-332E-4965-B4A8-DDDADABE7EB1}" type="slidenum">
              <a:rPr lang="en-US" altLang="x-none" smtClean="0"/>
              <a:pPr/>
              <a:t>13</a:t>
            </a:fld>
            <a:endParaRPr lang="en-US" altLang="x-none"/>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90600" y="42672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eaLnBrk="1" hangingPunct="1"/>
            <a:endParaRPr lang="hr-HR" altLang="x-none"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903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316FDF-6308-48FA-BF63-AEDBBE00D3EE}" type="slidenum">
              <a:rPr lang="en-US" altLang="x-none" smtClean="0"/>
              <a:pPr/>
              <a:t>14</a:t>
            </a:fld>
            <a:endParaRPr lang="en-US" altLang="x-none"/>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sr-Latn-CS" altLang="x-non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26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C975F40-561E-415D-99AD-41E3DCDA687F}" type="slidenum">
              <a:rPr lang="en-US" altLang="x-none" smtClean="0">
                <a:ea typeface="ＭＳ Ｐゴシック" panose="020B0600070205080204" pitchFamily="34" charset="-128"/>
              </a:rPr>
              <a:pPr>
                <a:spcBef>
                  <a:spcPct val="0"/>
                </a:spcBef>
              </a:pPr>
              <a:t>17</a:t>
            </a:fld>
            <a:endParaRPr lang="en-US" altLang="x-none">
              <a:ea typeface="ＭＳ Ｐゴシック" panose="020B0600070205080204" pitchFamily="34" charset="-128"/>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hr-HR" alt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2910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altLang="x-none" sz="1200" dirty="0">
                <a:solidFill>
                  <a:schemeClr val="tx1"/>
                </a:solidFill>
                <a:latin typeface="Calibri" panose="020F0502020204030204" pitchFamily="34" charset="0"/>
              </a:rPr>
              <a:t>open dialogue and sharing info                                          team cohesion</a:t>
            </a:r>
            <a:endParaRPr lang="hr-HR" altLang="x-none" dirty="0">
              <a:latin typeface="Arial" panose="020B0604020202020204" pitchFamily="34" charset="0"/>
              <a:cs typeface="Arial" panose="020B060402020202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0C20BB-03F2-4AA6-8124-9D06F0F44AE6}" type="slidenum">
              <a:rPr lang="en-US" altLang="x-none" smtClean="0"/>
              <a:pPr/>
              <a:t>20</a:t>
            </a:fld>
            <a:endParaRPr lang="en-US" altLang="x-none"/>
          </a:p>
        </p:txBody>
      </p:sp>
    </p:spTree>
    <p:extLst>
      <p:ext uri="{BB962C8B-B14F-4D97-AF65-F5344CB8AC3E}">
        <p14:creationId xmlns:p14="http://schemas.microsoft.com/office/powerpoint/2010/main" val="429033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t>PLANT (PL)</a:t>
            </a:r>
          </a:p>
          <a:p>
            <a:r>
              <a:rPr lang="en-US" altLang="en-US"/>
              <a:t>Plants are innovators and inventors and can be highly creative. They provide the source of original ideas to support innovation. Usually they prefer to operate by themselves at some distance from other members of the team, using their imagination and often working in an unorthodox way. They tend to be introverted and react strongly to criticism and praise. Their ideas may often be radical and may lack practical constraint. They are independent, and usually regarded as being clever as a result of their original and radical perspective. They don’t always manage to communicate in a compelling way and offer their ideas in a practical and relevant framework.</a:t>
            </a:r>
          </a:p>
          <a:p>
            <a:r>
              <a:rPr lang="en-US" altLang="en-US"/>
              <a:t>Function: The main use of a PL is to challenge conventional and established ways of doing things and provide suggested solutions for solving complex problems. PLs are often needed in the initial stages of a project or when a project is failing to progress. PLs have usually made their mark as founders of companies or as originators of new products. However, too many PLs in one team or group may be counter-productive as they tend to spend their time reinforcing their own ideas and engaging each other in combat.</a:t>
            </a:r>
          </a:p>
          <a:p>
            <a:endParaRPr lang="en-US" altLang="en-US"/>
          </a:p>
          <a:p>
            <a:r>
              <a:rPr lang="en-US" altLang="en-US"/>
              <a:t>RESOURCE INVESTIGATOR (RI)</a:t>
            </a:r>
          </a:p>
          <a:p>
            <a:r>
              <a:rPr lang="en-US" altLang="en-US"/>
              <a:t>Resource Investigators are usually enthusiastic extroverts. They are natural communicators with people both inside and outside the company. They are natural negotiators and are adept at exploring new opportunities and developing contacts. Although not a great source of original ideas, the RI is effective when it comes to picking up other people's ideas and promoting them. As the name suggests, they are adept at finding out what is available and from whom. RIs are generally relaxed people with a strong inquisitive sense and a readiness to see the possibilities in anything new. However, unless they remain stimulated by others, their enthusiasm can rapidly fade.</a:t>
            </a:r>
          </a:p>
          <a:p>
            <a:r>
              <a:rPr lang="en-US" altLang="en-US"/>
              <a:t>Function;</a:t>
            </a:r>
          </a:p>
          <a:p>
            <a:r>
              <a:rPr lang="en-US" altLang="en-US"/>
              <a:t>RIs are good at exploring and reporting back on ideas, developments or resources outside their immediate group. They are the natural people to set up external contacts and to carry out any subsequent negotiations. They have an ability to think on their feet and to probe others  for information</a:t>
            </a:r>
          </a:p>
          <a:p>
            <a:endParaRPr lang="en-US" altLang="en-US"/>
          </a:p>
          <a:p>
            <a:r>
              <a:rPr lang="en-US" altLang="en-US"/>
              <a:t>CO-ORDINATOR (CO)</a:t>
            </a:r>
          </a:p>
          <a:p>
            <a:r>
              <a:rPr lang="en-US" altLang="en-US"/>
              <a:t>The distinguishing feature of Co-ordinators is their propensity for helping others to work towards shared goals. Mature, trusting and confident, they delegate readily. In interpersonal relations they are quick to spot individual talents and to use them in pursuit of group objectives. While COs are not necessarily the cleverest or most senior member of a team, they are likely to have a broad outlook and perspective. The natural goal focus of CO’s can sometimes lead to them manipulating others to achieve their personal objectives. In some situations COs are inclined to clash with Shapers due to their contrasting management styles.</a:t>
            </a:r>
          </a:p>
          <a:p>
            <a:r>
              <a:rPr lang="en-US" altLang="en-US"/>
              <a:t>Function: COs are well placed when put in charge of a team of people with diverse skills and personal characteristics. They perform better in dealing with colleagues of near or equal rank than in directing junior subordinates. Their motto might well be "consultation with control“ and they usually believe in tackling problems calmly.</a:t>
            </a:r>
          </a:p>
          <a:p>
            <a:endParaRPr lang="en-US" altLang="en-US"/>
          </a:p>
          <a:p>
            <a:r>
              <a:rPr lang="en-US" altLang="en-US"/>
              <a:t>SHAPER</a:t>
            </a:r>
          </a:p>
          <a:p>
            <a:r>
              <a:rPr lang="en-US" altLang="en-US"/>
              <a:t>Shapers are highly goal oriented people with great drive and energy. They push themselves and others and tend to overcome obstacles by sheer determination. They tend to be highly assertive and have very directive management styles. Shapers also tend to be competitive and like to win. They frequently progress upward in organisations because they get results and because many people are impressed by their courageous and decisive leadership style. SHs are not noted for their interpersonal sensitivities and can be argumentative and even aggressive.</a:t>
            </a:r>
          </a:p>
          <a:p>
            <a:r>
              <a:rPr lang="en-US" altLang="en-US"/>
              <a:t>Function: </a:t>
            </a:r>
          </a:p>
          <a:p>
            <a:r>
              <a:rPr lang="en-US" altLang="en-US"/>
              <a:t>SHs are generally perceived as ideal managers because they generate action and thrive under pressure. They come into their own when quick and decisive action is called for to overcome threats and difficulties or when progress towards goals and objectives is unacceptably slow.</a:t>
            </a:r>
          </a:p>
          <a:p>
            <a:endParaRPr lang="en-US" altLang="en-US"/>
          </a:p>
          <a:p>
            <a:r>
              <a:rPr lang="en-US" altLang="en-US"/>
              <a:t>MONITOR EVALUATOR (ME)</a:t>
            </a:r>
          </a:p>
          <a:p>
            <a:r>
              <a:rPr lang="en-US" altLang="en-US"/>
              <a:t>Monitor Evaluators are serious-minded, prudent individuals with a built-in immunity for being over-enthusiastic. They are likely to be slow in making decisions preferring to carefully think things over. Usually they have a high critical thinking ability. They have a good capacity for shrewd judgements that take all factors into account. A good ME is unlikely to make intuitive and reckless mistakes. They deal in facts and logic rather than emotion when considering options. They are often regarded as over-critical and can be seen to be slow and boring.</a:t>
            </a:r>
          </a:p>
          <a:p>
            <a:r>
              <a:rPr lang="en-US" altLang="en-US"/>
              <a:t>Function:</a:t>
            </a:r>
          </a:p>
          <a:p>
            <a:r>
              <a:rPr lang="en-US" altLang="en-US"/>
              <a:t>MEs are best suited to analysing problems and evaluating ideas and suggestions. They are very good at weighing up the pro's and con's of options. In a managerial position their ability to make high quality decisions consistently is likely to make them highly regarded.</a:t>
            </a:r>
          </a:p>
          <a:p>
            <a:endParaRPr lang="en-US" altLang="en-US"/>
          </a:p>
          <a:p>
            <a:r>
              <a:rPr lang="en-US" altLang="en-US"/>
              <a:t>IMPLEMENTER </a:t>
            </a:r>
          </a:p>
          <a:p>
            <a:r>
              <a:rPr lang="en-US" altLang="en-US"/>
              <a:t>Implementers are characterised by their practical approach and possess higher than normal levels of self-control and discipline. They are prepared to work hard to ensure things are done as prescribed in a systematic way. They are typically loyal to the organization and prescribed and established ways of doing things. They are likely to be regarded as someone who will not seek personal agendas and self-interest. On the downside IMPs may be inflexible in accepting new ways of doing things, particularly if they are radical or impracticable.</a:t>
            </a:r>
          </a:p>
          <a:p>
            <a:r>
              <a:rPr lang="en-US" altLang="en-US"/>
              <a:t>Function:</a:t>
            </a:r>
          </a:p>
          <a:p>
            <a:r>
              <a:rPr lang="en-US" altLang="en-US"/>
              <a:t>IMPS are valuable in an organisation because of their reliability and capacity for application. They succeed because they are efficient and because they have a sense of what is feasible and relevant. While many people might stray favouring the tasks they like to do and neglect things they find not to be to their liking an IMP is more likely to do what needs to be done in a systematic and relentless way.</a:t>
            </a:r>
          </a:p>
          <a:p>
            <a:endParaRPr lang="en-US" altLang="en-US"/>
          </a:p>
          <a:p>
            <a:r>
              <a:rPr lang="en-US" altLang="en-US"/>
              <a:t>TEAMWORKER (TW)</a:t>
            </a:r>
          </a:p>
          <a:p>
            <a:r>
              <a:rPr lang="en-US" altLang="en-US"/>
              <a:t>Teamworkers possess a mild and sociable disposition and are generally supportive and concerned about others. They have a great capacity for flexibility and adapting to different situations and people. TWs are perceptive, diplomatic and caring and tend to be good listeners. Because of these qualities it is hardly surprising that they are popular with their colleagues. Their concern about creating harmony and avoiding conflict can make them indecisive when faced with having to make difficult solo decisions.</a:t>
            </a:r>
          </a:p>
          <a:p>
            <a:r>
              <a:rPr lang="en-US" altLang="en-US"/>
              <a:t>Function:</a:t>
            </a:r>
          </a:p>
          <a:p>
            <a:r>
              <a:rPr lang="en-US" altLang="en-US"/>
              <a:t>The TW may be legitimately compared to the lubricating oil in a car engine. We don’t always appreciate how important it is until it isn’t there. Because of their ability to be able to resolve interpersonal problems TW’s come into their own when situations are tense and people feel uncared for and not appreciated. They can rise to senior positions because they have few enemies and the fact that they are ready to listen to the views and suggestions of others.</a:t>
            </a:r>
          </a:p>
          <a:p>
            <a:endParaRPr lang="en-US" altLang="en-US"/>
          </a:p>
          <a:p>
            <a:r>
              <a:rPr lang="en-US" altLang="en-US"/>
              <a:t>COMPLETER-FINISHER (CF)</a:t>
            </a:r>
          </a:p>
          <a:p>
            <a:r>
              <a:rPr lang="en-US" altLang="en-US"/>
              <a:t>Completer Finishers have a great capacity for the attention to detail. They constantly strive for perfection and correct errors. CFs are quite introvert and require less external stimulus than most people. The CF can be trusted to do work to the highest standard and to complete it on time. The combination of striving for perfection and meeting dead lines often creates anxiety though and CFs are likely to be reluctant to trust others to do work to their own high standards.</a:t>
            </a:r>
          </a:p>
          <a:p>
            <a:r>
              <a:rPr lang="en-US" altLang="en-US"/>
              <a:t>Function:</a:t>
            </a:r>
          </a:p>
          <a:p>
            <a:r>
              <a:rPr lang="en-US" altLang="en-US"/>
              <a:t>The Completer Finisher is invaluable where tasks demand close concentration and a high degree of accuracy. The standards they set make them well suited to situations where precision and high standards are essential. CFs will also demand the same high standards from people around them and therefore create their own micro culture where the only standard acceptable is perfection.</a:t>
            </a:r>
          </a:p>
          <a:p>
            <a:endParaRPr lang="en-US" altLang="en-US"/>
          </a:p>
          <a:p>
            <a:r>
              <a:rPr lang="en-US" altLang="en-US"/>
              <a:t>SPECIALIST (SP)</a:t>
            </a:r>
          </a:p>
          <a:p>
            <a:r>
              <a:rPr lang="en-US" altLang="en-US"/>
              <a:t>The Specialist Team Role and the functional title of Specialist is often a cause for confusion. While it is true that both uses of the term may relate to people who are a source of technical knowledge and expertise the Specialist in Team Role terms has some very specific attributes. Their main distinguishing feature is their love of learning. They see learning and the accumulation of knowledge as the main reason for their existence and their single minded and resolute pursuit of this end is their main motivation. The SP is likely to be recognised by colleagues as an expert to turn to for help and guidance. The SP will usually try to avoid being involved in unstructured meetings and discussions or those of a social nature. They may also be somewhat unyielding when challenged about the validity of their knowledge or field of expertise.</a:t>
            </a:r>
          </a:p>
          <a:p>
            <a:r>
              <a:rPr lang="en-US" altLang="en-US"/>
              <a:t>Function:</a:t>
            </a:r>
          </a:p>
          <a:p>
            <a:r>
              <a:rPr lang="en-US" altLang="en-US"/>
              <a:t>While SPs may not be regarded as natural team players teams will be wise to engage the SP as a means of providing in depth research. As managers, they command respect because of their in-depth knowledge and they can be used to mentor others to raise their technical expertise.</a:t>
            </a:r>
          </a:p>
          <a:p>
            <a:endParaRPr lang="en-US" altLang="en-US"/>
          </a:p>
          <a:p>
            <a:endParaRPr lang="de-DE" altLang="en-US"/>
          </a:p>
        </p:txBody>
      </p:sp>
      <p:sp>
        <p:nvSpPr>
          <p:cNvPr id="80900" name="Date Placeholder 3"/>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0B6D1C80-DFFE-41BB-AD44-9FB2208B8FBD}" type="datetime1">
              <a:rPr lang="de-DE" altLang="en-US" sz="1000" b="0" smtClean="0">
                <a:solidFill>
                  <a:schemeClr val="tx1"/>
                </a:solidFill>
                <a:ea typeface="MS PGothic" pitchFamily="34" charset="-128"/>
              </a:rPr>
              <a:pPr/>
              <a:t>07.07.2019</a:t>
            </a:fld>
            <a:endParaRPr lang="de-DE" altLang="en-US" sz="1000" b="0">
              <a:solidFill>
                <a:schemeClr val="tx1"/>
              </a:solidFill>
              <a:ea typeface="MS PGothic" pitchFamily="34" charset="-128"/>
            </a:endParaRPr>
          </a:p>
        </p:txBody>
      </p:sp>
      <p:sp>
        <p:nvSpPr>
          <p:cNvPr id="80901"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bg1"/>
                </a:solidFill>
                <a:latin typeface="Verdana" pitchFamily="34" charset="0"/>
                <a:ea typeface="MS Mincho" pitchFamily="49" charset="-128"/>
              </a:defRPr>
            </a:lvl1pPr>
            <a:lvl2pPr marL="742950" indent="-285750">
              <a:defRPr sz="2400" b="1">
                <a:solidFill>
                  <a:schemeClr val="bg1"/>
                </a:solidFill>
                <a:latin typeface="Verdana" pitchFamily="34" charset="0"/>
                <a:ea typeface="MS Mincho" pitchFamily="49" charset="-128"/>
              </a:defRPr>
            </a:lvl2pPr>
            <a:lvl3pPr marL="1143000" indent="-228600">
              <a:defRPr sz="2400" b="1">
                <a:solidFill>
                  <a:schemeClr val="bg1"/>
                </a:solidFill>
                <a:latin typeface="Verdana" pitchFamily="34" charset="0"/>
                <a:ea typeface="MS Mincho" pitchFamily="49" charset="-128"/>
              </a:defRPr>
            </a:lvl3pPr>
            <a:lvl4pPr marL="1600200" indent="-228600">
              <a:defRPr sz="2400" b="1">
                <a:solidFill>
                  <a:schemeClr val="bg1"/>
                </a:solidFill>
                <a:latin typeface="Verdana" pitchFamily="34" charset="0"/>
                <a:ea typeface="MS Mincho" pitchFamily="49" charset="-128"/>
              </a:defRPr>
            </a:lvl4pPr>
            <a:lvl5pPr marL="2057400" indent="-228600">
              <a:defRPr sz="2400" b="1">
                <a:solidFill>
                  <a:schemeClr val="bg1"/>
                </a:solidFill>
                <a:latin typeface="Verdana" pitchFamily="34" charset="0"/>
                <a:ea typeface="MS Mincho" pitchFamily="49" charset="-128"/>
              </a:defRPr>
            </a:lvl5pPr>
            <a:lvl6pPr marL="2514600" indent="-228600" eaLnBrk="0" fontAlgn="base" hangingPunct="0">
              <a:spcBef>
                <a:spcPct val="0"/>
              </a:spcBef>
              <a:spcAft>
                <a:spcPct val="0"/>
              </a:spcAft>
              <a:defRPr sz="2400" b="1">
                <a:solidFill>
                  <a:schemeClr val="bg1"/>
                </a:solidFill>
                <a:latin typeface="Verdana" pitchFamily="34" charset="0"/>
                <a:ea typeface="MS Mincho" pitchFamily="49" charset="-128"/>
              </a:defRPr>
            </a:lvl6pPr>
            <a:lvl7pPr marL="2971800" indent="-228600" eaLnBrk="0" fontAlgn="base" hangingPunct="0">
              <a:spcBef>
                <a:spcPct val="0"/>
              </a:spcBef>
              <a:spcAft>
                <a:spcPct val="0"/>
              </a:spcAft>
              <a:defRPr sz="2400" b="1">
                <a:solidFill>
                  <a:schemeClr val="bg1"/>
                </a:solidFill>
                <a:latin typeface="Verdana" pitchFamily="34" charset="0"/>
                <a:ea typeface="MS Mincho" pitchFamily="49" charset="-128"/>
              </a:defRPr>
            </a:lvl7pPr>
            <a:lvl8pPr marL="3429000" indent="-228600" eaLnBrk="0" fontAlgn="base" hangingPunct="0">
              <a:spcBef>
                <a:spcPct val="0"/>
              </a:spcBef>
              <a:spcAft>
                <a:spcPct val="0"/>
              </a:spcAft>
              <a:defRPr sz="2400" b="1">
                <a:solidFill>
                  <a:schemeClr val="bg1"/>
                </a:solidFill>
                <a:latin typeface="Verdana" pitchFamily="34" charset="0"/>
                <a:ea typeface="MS Mincho" pitchFamily="49" charset="-128"/>
              </a:defRPr>
            </a:lvl8pPr>
            <a:lvl9pPr marL="3886200" indent="-228600" eaLnBrk="0" fontAlgn="base" hangingPunct="0">
              <a:spcBef>
                <a:spcPct val="0"/>
              </a:spcBef>
              <a:spcAft>
                <a:spcPct val="0"/>
              </a:spcAft>
              <a:defRPr sz="2400" b="1">
                <a:solidFill>
                  <a:schemeClr val="bg1"/>
                </a:solidFill>
                <a:latin typeface="Verdana" pitchFamily="34" charset="0"/>
                <a:ea typeface="MS Mincho" pitchFamily="49" charset="-128"/>
              </a:defRPr>
            </a:lvl9pPr>
          </a:lstStyle>
          <a:p>
            <a:fld id="{C2C977C7-CDCB-49DE-AB86-833FBEF05533}" type="slidenum">
              <a:rPr lang="de-DE" altLang="de-DE" sz="1000" b="0">
                <a:solidFill>
                  <a:schemeClr val="tx1"/>
                </a:solidFill>
                <a:ea typeface="MS PGothic" pitchFamily="34" charset="-128"/>
              </a:rPr>
              <a:pPr/>
              <a:t>21</a:t>
            </a:fld>
            <a:endParaRPr lang="de-DE" altLang="de-DE" sz="1200" b="0" dirty="0">
              <a:solidFill>
                <a:schemeClr val="tx1"/>
              </a:solidFill>
              <a:latin typeface="Calibri"/>
              <a:ea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51787F-9ED7-4BE9-8326-AE7342BCB563}" type="slidenum">
              <a:rPr lang="en-US" altLang="x-none" smtClean="0"/>
              <a:pPr/>
              <a:t>22</a:t>
            </a:fld>
            <a:endParaRPr lang="en-US" altLang="x-none"/>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Clr>
                <a:schemeClr val="accent6"/>
              </a:buClr>
              <a:buFontTx/>
              <a:buChar char="□"/>
            </a:pPr>
            <a:r>
              <a:rPr lang="en-GB" altLang="x-none" sz="1600" dirty="0">
                <a:latin typeface="Calibri" panose="020F0502020204030204" pitchFamily="34" charset="0"/>
              </a:rPr>
              <a:t>SELECTION</a:t>
            </a:r>
          </a:p>
          <a:p>
            <a:pPr lvl="1">
              <a:buClr>
                <a:schemeClr val="accent6"/>
              </a:buClr>
              <a:buFont typeface="Wingdings" panose="05000000000000000000" pitchFamily="2" charset="2"/>
              <a:buChar char="§"/>
            </a:pPr>
            <a:r>
              <a:rPr lang="en-GB" altLang="x-none" sz="1600" dirty="0">
                <a:latin typeface="Calibri" panose="020F0502020204030204" pitchFamily="34" charset="0"/>
              </a:rPr>
              <a:t>Analysing roles of members</a:t>
            </a:r>
          </a:p>
          <a:p>
            <a:pPr lvl="1">
              <a:buClr>
                <a:schemeClr val="accent6"/>
              </a:buClr>
              <a:buFont typeface="Wingdings" panose="05000000000000000000" pitchFamily="2" charset="2"/>
              <a:buChar char="§"/>
            </a:pPr>
            <a:r>
              <a:rPr lang="en-GB" altLang="x-none" sz="1600" dirty="0">
                <a:latin typeface="Calibri" panose="020F0502020204030204" pitchFamily="34" charset="0"/>
              </a:rPr>
              <a:t>Forming the team</a:t>
            </a:r>
          </a:p>
          <a:p>
            <a:pPr lvl="1">
              <a:buClr>
                <a:schemeClr val="accent6"/>
              </a:buClr>
              <a:buFont typeface="Wingdings" panose="05000000000000000000" pitchFamily="2" charset="2"/>
              <a:buChar char="§"/>
            </a:pPr>
            <a:r>
              <a:rPr lang="en-GB" altLang="x-none" sz="1600" dirty="0">
                <a:latin typeface="Calibri" panose="020F0502020204030204" pitchFamily="34" charset="0"/>
              </a:rPr>
              <a:t>Setting goals </a:t>
            </a:r>
          </a:p>
          <a:p>
            <a:pPr lvl="1">
              <a:buClr>
                <a:schemeClr val="accent6"/>
              </a:buClr>
              <a:buFont typeface="Wingdings" panose="05000000000000000000" pitchFamily="2" charset="2"/>
              <a:buChar char="§"/>
            </a:pPr>
            <a:r>
              <a:rPr lang="en-GB" altLang="x-none" sz="1600" dirty="0">
                <a:latin typeface="Calibri" panose="020F0502020204030204" pitchFamily="34" charset="0"/>
              </a:rPr>
              <a:t>Understanding the mission and assignments</a:t>
            </a:r>
          </a:p>
          <a:p>
            <a:pPr>
              <a:buClr>
                <a:schemeClr val="accent6"/>
              </a:buClr>
              <a:buFontTx/>
              <a:buChar char="□"/>
            </a:pPr>
            <a:r>
              <a:rPr lang="en-GB" altLang="x-none" sz="1600" dirty="0">
                <a:latin typeface="Calibri" panose="020F0502020204030204" pitchFamily="34" charset="0"/>
              </a:rPr>
              <a:t>CONNECTIONS</a:t>
            </a:r>
          </a:p>
          <a:p>
            <a:pPr lvl="1">
              <a:buClr>
                <a:schemeClr val="accent6"/>
              </a:buClr>
              <a:buFont typeface="Wingdings" panose="05000000000000000000" pitchFamily="2" charset="2"/>
              <a:buChar char="§"/>
            </a:pPr>
            <a:r>
              <a:rPr lang="en-GB" altLang="x-none" sz="1600" dirty="0">
                <a:latin typeface="Calibri" panose="020F0502020204030204" pitchFamily="34" charset="0"/>
              </a:rPr>
              <a:t>Building trust  </a:t>
            </a:r>
          </a:p>
          <a:p>
            <a:pPr>
              <a:buClr>
                <a:schemeClr val="accent6"/>
              </a:buClr>
              <a:buFontTx/>
              <a:buChar char="□"/>
            </a:pPr>
            <a:r>
              <a:rPr lang="en-GB" altLang="x-none" sz="1600" dirty="0">
                <a:latin typeface="Calibri" panose="020F0502020204030204" pitchFamily="34" charset="0"/>
              </a:rPr>
              <a:t>DEVELOPMENT</a:t>
            </a:r>
          </a:p>
          <a:p>
            <a:pPr lvl="1">
              <a:buClr>
                <a:schemeClr val="accent6"/>
              </a:buClr>
              <a:buFont typeface="Wingdings" panose="05000000000000000000" pitchFamily="2" charset="2"/>
              <a:buChar char="§"/>
            </a:pPr>
            <a:r>
              <a:rPr lang="en-GB" altLang="x-none" sz="1600" dirty="0">
                <a:latin typeface="Calibri" panose="020F0502020204030204" pitchFamily="34" charset="0"/>
              </a:rPr>
              <a:t>Balancing the skills and competencies of team members</a:t>
            </a:r>
          </a:p>
          <a:p>
            <a:pPr lvl="1">
              <a:buClr>
                <a:schemeClr val="accent6"/>
              </a:buClr>
              <a:buFont typeface="Wingdings" panose="05000000000000000000" pitchFamily="2" charset="2"/>
              <a:buChar char="§"/>
            </a:pPr>
            <a:r>
              <a:rPr lang="en-GB" altLang="x-none" sz="1600" dirty="0">
                <a:latin typeface="Calibri" panose="020F0502020204030204" pitchFamily="34" charset="0"/>
              </a:rPr>
              <a:t>Maximizing team performance</a:t>
            </a:r>
          </a:p>
          <a:p>
            <a:pPr lvl="1">
              <a:buClr>
                <a:schemeClr val="accent6"/>
              </a:buClr>
              <a:buFont typeface="Wingdings" panose="05000000000000000000" pitchFamily="2" charset="2"/>
              <a:buChar char="§"/>
            </a:pPr>
            <a:r>
              <a:rPr lang="en-GB" altLang="x-none" sz="1600" dirty="0">
                <a:latin typeface="Calibri" panose="020F0502020204030204" pitchFamily="34" charset="0"/>
              </a:rPr>
              <a:t>Increasing the efficacy and efficiency of a team</a:t>
            </a:r>
          </a:p>
          <a:p>
            <a:pPr>
              <a:buClr>
                <a:schemeClr val="accent6"/>
              </a:buClr>
              <a:buFontTx/>
              <a:buChar char="□"/>
            </a:pPr>
            <a:r>
              <a:rPr lang="en-GB" altLang="x-none" sz="1600" dirty="0">
                <a:latin typeface="Calibri" panose="020F0502020204030204" pitchFamily="34" charset="0"/>
              </a:rPr>
              <a:t>OPTIMIZING A PERFORMANCE</a:t>
            </a:r>
          </a:p>
          <a:p>
            <a:pPr lvl="1">
              <a:buClr>
                <a:schemeClr val="accent6"/>
              </a:buClr>
              <a:buFont typeface="Wingdings" panose="05000000000000000000" pitchFamily="2" charset="2"/>
              <a:buChar char="§"/>
            </a:pPr>
            <a:r>
              <a:rPr lang="en-GB" altLang="x-none" sz="1600" dirty="0">
                <a:latin typeface="Calibri" panose="020F0502020204030204" pitchFamily="34" charset="0"/>
              </a:rPr>
              <a:t>Maximizing productivity</a:t>
            </a:r>
          </a:p>
          <a:p>
            <a:pPr lvl="1">
              <a:buClr>
                <a:schemeClr val="accent6"/>
              </a:buClr>
              <a:buFont typeface="Wingdings" panose="05000000000000000000" pitchFamily="2" charset="2"/>
              <a:buChar char="§"/>
            </a:pPr>
            <a:r>
              <a:rPr lang="en-GB" altLang="x-none" sz="1600" dirty="0">
                <a:latin typeface="Calibri" panose="020F0502020204030204" pitchFamily="34" charset="0"/>
              </a:rPr>
              <a:t>Encouraging the high level of energy in team</a:t>
            </a:r>
          </a:p>
          <a:p>
            <a:pPr lvl="1">
              <a:buClr>
                <a:schemeClr val="accent6"/>
              </a:buClr>
              <a:buFont typeface="Wingdings" panose="05000000000000000000" pitchFamily="2" charset="2"/>
              <a:buChar char="§"/>
            </a:pPr>
            <a:r>
              <a:rPr lang="en-GB" altLang="x-none" sz="1600" dirty="0">
                <a:latin typeface="Calibri" panose="020F0502020204030204" pitchFamily="34" charset="0"/>
              </a:rPr>
              <a:t>Managing conflict</a:t>
            </a:r>
          </a:p>
          <a:p>
            <a:pPr>
              <a:buClr>
                <a:schemeClr val="accent6"/>
              </a:buClr>
              <a:buFontTx/>
              <a:buChar char="□"/>
            </a:pPr>
            <a:r>
              <a:rPr lang="en-GB" altLang="x-none" sz="1600" dirty="0">
                <a:latin typeface="Calibri" panose="020F0502020204030204" pitchFamily="34" charset="0"/>
              </a:rPr>
              <a:t>EVALUATION</a:t>
            </a:r>
          </a:p>
          <a:p>
            <a:pPr lvl="1">
              <a:buClr>
                <a:schemeClr val="accent6"/>
              </a:buClr>
              <a:buFont typeface="Wingdings" panose="05000000000000000000" pitchFamily="2" charset="2"/>
              <a:buChar char="§"/>
            </a:pPr>
            <a:r>
              <a:rPr lang="en-GB" altLang="x-none" sz="1600" dirty="0">
                <a:latin typeface="Calibri" panose="020F0502020204030204" pitchFamily="34" charset="0"/>
              </a:rPr>
              <a:t>Evaluation of achieved goals</a:t>
            </a:r>
          </a:p>
          <a:p>
            <a:pPr algn="just" eaLnBrk="1" hangingPunct="1"/>
            <a:endParaRPr lang="hr-HR" altLang="x-non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096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97D241-21C2-42B4-8F64-C70678A3F05D}" type="slidenum">
              <a:rPr lang="en-US" altLang="x-none" smtClean="0"/>
              <a:pPr/>
              <a:t>23</a:t>
            </a:fld>
            <a:endParaRPr lang="en-US" altLang="x-none"/>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sz="2200" dirty="0">
              <a:latin typeface="Calibri" panose="020F0502020204030204" pitchFamily="34" charset="0"/>
            </a:endParaRPr>
          </a:p>
          <a:p>
            <a:pPr>
              <a:buClr>
                <a:schemeClr val="accent6"/>
              </a:buClr>
              <a:buFontTx/>
              <a:buChar char="□"/>
            </a:pPr>
            <a:r>
              <a:rPr lang="en-GB" sz="2200" dirty="0">
                <a:latin typeface="Calibri" panose="020F0502020204030204" pitchFamily="34" charset="0"/>
              </a:rPr>
              <a:t>Two critical factors for leading a team:</a:t>
            </a:r>
          </a:p>
          <a:p>
            <a:pPr lvl="1">
              <a:buClr>
                <a:schemeClr val="accent6"/>
              </a:buClr>
              <a:buFont typeface="Wingdings" panose="05000000000000000000" pitchFamily="2" charset="2"/>
              <a:buChar char="§"/>
            </a:pPr>
            <a:r>
              <a:rPr lang="en-GB" sz="2200" dirty="0">
                <a:latin typeface="Calibri" panose="020F0502020204030204" pitchFamily="34" charset="0"/>
              </a:rPr>
              <a:t>Credibility -  members of a team will not trust the message if they don’t trust the leader</a:t>
            </a:r>
          </a:p>
          <a:p>
            <a:pPr lvl="1">
              <a:buClr>
                <a:schemeClr val="accent6"/>
              </a:buClr>
              <a:buFont typeface="Wingdings" panose="05000000000000000000" pitchFamily="2" charset="2"/>
              <a:buChar char="§"/>
            </a:pPr>
            <a:r>
              <a:rPr lang="en-GB" sz="2200" dirty="0">
                <a:latin typeface="Calibri" panose="020F0502020204030204" pitchFamily="34" charset="0"/>
              </a:rPr>
              <a:t>Establishing a motivating vision and goals for the team</a:t>
            </a:r>
          </a:p>
          <a:p>
            <a:pPr algn="just" eaLnBrk="1" hangingPunct="1"/>
            <a:endParaRPr lang="hr-HR" altLang="x-non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4511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6"/>
              </a:buClr>
              <a:buFontTx/>
              <a:buChar char="□"/>
            </a:pPr>
            <a:r>
              <a:rPr lang="en-GB" altLang="x-none" sz="1200" dirty="0">
                <a:latin typeface="Calibri" panose="020F0502020204030204" pitchFamily="34" charset="0"/>
              </a:rPr>
              <a:t>Demonstrating integrity  – ‘Walk the talk’</a:t>
            </a:r>
          </a:p>
          <a:p>
            <a:pPr>
              <a:buClr>
                <a:schemeClr val="accent6"/>
              </a:buClr>
              <a:buFontTx/>
              <a:buChar char="□"/>
            </a:pPr>
            <a:r>
              <a:rPr lang="en-GB" altLang="x-none" sz="1200" dirty="0">
                <a:latin typeface="Calibri" panose="020F0502020204030204" pitchFamily="34" charset="0"/>
              </a:rPr>
              <a:t>Being clear and consistent </a:t>
            </a:r>
          </a:p>
          <a:p>
            <a:pPr>
              <a:buClr>
                <a:schemeClr val="accent6"/>
              </a:buClr>
              <a:buFontTx/>
              <a:buChar char="□"/>
            </a:pPr>
            <a:r>
              <a:rPr lang="en-GB" altLang="x-none" sz="1200" dirty="0">
                <a:latin typeface="Calibri" panose="020F0502020204030204" pitchFamily="34" charset="0"/>
              </a:rPr>
              <a:t>Creating positive energy by being optimistic and complementary</a:t>
            </a:r>
          </a:p>
          <a:p>
            <a:pPr>
              <a:buClr>
                <a:schemeClr val="accent6"/>
              </a:buClr>
              <a:buFontTx/>
              <a:buChar char="□"/>
            </a:pPr>
            <a:r>
              <a:rPr lang="en-GB" altLang="x-none" sz="1200" dirty="0">
                <a:latin typeface="Calibri" panose="020F0502020204030204" pitchFamily="34" charset="0"/>
              </a:rPr>
              <a:t>Building a base of agreement among team members moving on, with the focus on task accomplishment</a:t>
            </a:r>
          </a:p>
          <a:p>
            <a:pPr>
              <a:buClr>
                <a:schemeClr val="accent6"/>
              </a:buClr>
              <a:buFontTx/>
              <a:buChar char="□"/>
            </a:pPr>
            <a:r>
              <a:rPr lang="en-GB" altLang="x-none" sz="1200" dirty="0">
                <a:latin typeface="Calibri" panose="020F0502020204030204" pitchFamily="34" charset="0"/>
              </a:rPr>
              <a:t>Managing agreement and disagreements among team members using one-sided and two-sided arguments appropriately</a:t>
            </a:r>
          </a:p>
          <a:p>
            <a:pPr>
              <a:buClr>
                <a:schemeClr val="accent6"/>
              </a:buClr>
              <a:buFontTx/>
              <a:buChar char="□"/>
            </a:pPr>
            <a:r>
              <a:rPr lang="en-GB" altLang="x-none" sz="1200" dirty="0">
                <a:latin typeface="Calibri" panose="020F0502020204030204" pitchFamily="34" charset="0"/>
              </a:rPr>
              <a:t>Encouraging and coaching team members to help them improve</a:t>
            </a:r>
          </a:p>
          <a:p>
            <a:pPr>
              <a:buClr>
                <a:schemeClr val="accent6"/>
              </a:buClr>
              <a:buFontTx/>
              <a:buChar char="□"/>
            </a:pPr>
            <a:r>
              <a:rPr lang="en-GB" altLang="x-none" sz="1200" dirty="0">
                <a:latin typeface="Calibri" panose="020F0502020204030204" pitchFamily="34" charset="0"/>
              </a:rPr>
              <a:t>Sharing information about the team itself, providing perspective from external sources and encouraging participation</a:t>
            </a:r>
          </a:p>
          <a:p>
            <a:pPr algn="just" eaLnBrk="1" hangingPunct="1"/>
            <a:endParaRPr lang="hr-HR" altLang="x-none" sz="1200" dirty="0">
              <a:latin typeface="Arial" panose="020B0604020202020204" pitchFamily="34" charset="0"/>
              <a:cs typeface="Arial" panose="020B0604020202020204" pitchFamily="34" charset="0"/>
            </a:endParaRPr>
          </a:p>
          <a:p>
            <a:endParaRPr lang="hr-HR" dirty="0"/>
          </a:p>
        </p:txBody>
      </p:sp>
      <p:sp>
        <p:nvSpPr>
          <p:cNvPr id="4" name="Slide Number Placeholder 3"/>
          <p:cNvSpPr>
            <a:spLocks noGrp="1"/>
          </p:cNvSpPr>
          <p:nvPr>
            <p:ph type="sldNum" sz="quarter" idx="10"/>
          </p:nvPr>
        </p:nvSpPr>
        <p:spPr/>
        <p:txBody>
          <a:bodyPr/>
          <a:lstStyle/>
          <a:p>
            <a:fld id="{4CC80BB1-0AE5-4064-BD8C-E1DC3BB8E8C4}" type="slidenum">
              <a:rPr lang="en-US" smtClean="0"/>
              <a:t>24</a:t>
            </a:fld>
            <a:endParaRPr lang="en-US"/>
          </a:p>
        </p:txBody>
      </p:sp>
    </p:spTree>
    <p:extLst>
      <p:ext uri="{BB962C8B-B14F-4D97-AF65-F5344CB8AC3E}">
        <p14:creationId xmlns:p14="http://schemas.microsoft.com/office/powerpoint/2010/main" val="573795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1EF07F-22D2-493B-9A54-3A26658A034F}" type="slidenum">
              <a:rPr lang="en-US" altLang="x-none" smtClean="0"/>
              <a:pPr/>
              <a:t>25</a:t>
            </a:fld>
            <a:endParaRPr lang="en-US" altLang="x-none"/>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buClr>
                <a:schemeClr val="accent6"/>
              </a:buClr>
              <a:buSzPct val="80000"/>
              <a:buNone/>
            </a:pPr>
            <a:r>
              <a:rPr lang="hr-HR" altLang="x-none" sz="1000" dirty="0">
                <a:solidFill>
                  <a:schemeClr val="tx1"/>
                </a:solidFill>
                <a:latin typeface="Calibri" panose="020F0502020204030204" pitchFamily="34" charset="0"/>
              </a:rPr>
              <a:t>EVEREST </a:t>
            </a:r>
            <a:r>
              <a:rPr lang="hr-HR" altLang="x-none" sz="1000" dirty="0" err="1">
                <a:solidFill>
                  <a:schemeClr val="tx1"/>
                </a:solidFill>
                <a:latin typeface="Calibri" panose="020F0502020204030204" pitchFamily="34" charset="0"/>
              </a:rPr>
              <a:t>goals</a:t>
            </a:r>
            <a:r>
              <a:rPr lang="hr-HR" altLang="x-none" sz="1000" dirty="0">
                <a:solidFill>
                  <a:schemeClr val="tx1"/>
                </a:solidFill>
                <a:latin typeface="Calibri" panose="020F0502020204030204" pitchFamily="34" charset="0"/>
              </a:rPr>
              <a:t>: </a:t>
            </a:r>
          </a:p>
          <a:p>
            <a:pPr>
              <a:buClr>
                <a:schemeClr val="accent6"/>
              </a:buClr>
              <a:buSzPct val="80000"/>
              <a:buFont typeface="Calibri" panose="020F0502020204030204" pitchFamily="34" charset="0"/>
              <a:buChar char="□"/>
            </a:pPr>
            <a:r>
              <a:rPr lang="hr-HR" altLang="x-none" sz="1000" dirty="0" err="1">
                <a:solidFill>
                  <a:schemeClr val="tx1"/>
                </a:solidFill>
                <a:latin typeface="Calibri" panose="020F0502020204030204" pitchFamily="34" charset="0"/>
              </a:rPr>
              <a:t>Go</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beyond</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normal</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goal</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setting</a:t>
            </a:r>
            <a:endParaRPr lang="hr-HR" altLang="x-none" sz="1000" dirty="0">
              <a:solidFill>
                <a:schemeClr val="tx1"/>
              </a:solidFill>
              <a:latin typeface="Calibri" panose="020F0502020204030204" pitchFamily="34" charset="0"/>
            </a:endParaRPr>
          </a:p>
          <a:p>
            <a:pPr>
              <a:buClr>
                <a:schemeClr val="accent6"/>
              </a:buClr>
              <a:buSzPct val="80000"/>
              <a:buFont typeface="Calibri" panose="020F0502020204030204" pitchFamily="34" charset="0"/>
              <a:buChar char="□"/>
            </a:pPr>
            <a:r>
              <a:rPr lang="hr-HR" altLang="x-none" sz="1000" dirty="0" err="1">
                <a:solidFill>
                  <a:schemeClr val="tx1"/>
                </a:solidFill>
                <a:latin typeface="Calibri" panose="020F0502020204030204" pitchFamily="34" charset="0"/>
              </a:rPr>
              <a:t>Represents</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ultimate</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achievement</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extreaordinary</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acomplishment</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and</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beyond</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the</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norm</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outcome</a:t>
            </a:r>
            <a:endParaRPr lang="hr-HR" altLang="x-none" sz="1000" dirty="0">
              <a:solidFill>
                <a:schemeClr val="tx1"/>
              </a:solidFill>
              <a:latin typeface="Calibri" panose="020F0502020204030204" pitchFamily="34" charset="0"/>
            </a:endParaRPr>
          </a:p>
          <a:p>
            <a:pPr>
              <a:buClr>
                <a:schemeClr val="accent6"/>
              </a:buClr>
              <a:buSzPct val="80000"/>
              <a:buFont typeface="Calibri" panose="020F0502020204030204" pitchFamily="34" charset="0"/>
              <a:buChar char="□"/>
            </a:pPr>
            <a:endParaRPr lang="hr-HR" altLang="x-none" sz="100" dirty="0">
              <a:solidFill>
                <a:schemeClr val="tx1"/>
              </a:solidFill>
              <a:latin typeface="Calibri" panose="020F0502020204030204" pitchFamily="34" charset="0"/>
            </a:endParaRPr>
          </a:p>
          <a:p>
            <a:pPr>
              <a:buClr>
                <a:schemeClr val="accent6"/>
              </a:buClr>
              <a:buSzPct val="80000"/>
              <a:buFont typeface="Calibri" panose="020F0502020204030204" pitchFamily="34" charset="0"/>
              <a:buChar char="□"/>
            </a:pPr>
            <a:r>
              <a:rPr lang="hr-HR" altLang="x-none" sz="1000" dirty="0" err="1">
                <a:solidFill>
                  <a:schemeClr val="tx1"/>
                </a:solidFill>
                <a:latin typeface="Calibri" panose="020F0502020204030204" pitchFamily="34" charset="0"/>
              </a:rPr>
              <a:t>It</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is</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visionary</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not</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just</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tactical</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or</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strategic</a:t>
            </a:r>
            <a:endParaRPr lang="hr-HR" altLang="x-none" sz="1000" dirty="0">
              <a:solidFill>
                <a:schemeClr val="tx1"/>
              </a:solidFill>
              <a:latin typeface="Calibri" panose="020F0502020204030204" pitchFamily="34" charset="0"/>
            </a:endParaRPr>
          </a:p>
          <a:p>
            <a:pPr>
              <a:buClr>
                <a:schemeClr val="accent6"/>
              </a:buClr>
              <a:buSzPct val="80000"/>
              <a:buFont typeface="Calibri" panose="020F0502020204030204" pitchFamily="34" charset="0"/>
              <a:buChar char="□"/>
            </a:pPr>
            <a:endParaRPr lang="hr-HR" altLang="x-none" sz="100" dirty="0">
              <a:solidFill>
                <a:schemeClr val="tx1"/>
              </a:solidFill>
              <a:latin typeface="Calibri" panose="020F0502020204030204" pitchFamily="34" charset="0"/>
            </a:endParaRPr>
          </a:p>
          <a:p>
            <a:pPr>
              <a:buClr>
                <a:schemeClr val="accent6"/>
              </a:buClr>
              <a:buSzPct val="80000"/>
              <a:buFont typeface="Calibri" panose="020F0502020204030204" pitchFamily="34" charset="0"/>
              <a:buChar char="□"/>
            </a:pPr>
            <a:r>
              <a:rPr lang="hr-HR" altLang="x-none" sz="1000" dirty="0" err="1">
                <a:solidFill>
                  <a:schemeClr val="tx1"/>
                </a:solidFill>
                <a:latin typeface="Calibri" panose="020F0502020204030204" pitchFamily="34" charset="0"/>
              </a:rPr>
              <a:t>Requires</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extraordinary</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effort</a:t>
            </a:r>
            <a:r>
              <a:rPr lang="hr-HR" altLang="x-none" sz="1000" dirty="0">
                <a:solidFill>
                  <a:schemeClr val="tx1"/>
                </a:solidFill>
                <a:latin typeface="Calibri" panose="020F0502020204030204" pitchFamily="34" charset="0"/>
              </a:rPr>
              <a:t> to </a:t>
            </a:r>
            <a:r>
              <a:rPr lang="hr-HR" altLang="x-none" sz="1000" dirty="0" err="1">
                <a:solidFill>
                  <a:schemeClr val="tx1"/>
                </a:solidFill>
                <a:latin typeface="Calibri" panose="020F0502020204030204" pitchFamily="34" charset="0"/>
              </a:rPr>
              <a:t>achies</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and</a:t>
            </a:r>
            <a:r>
              <a:rPr lang="hr-HR" altLang="x-none" sz="1000" dirty="0">
                <a:solidFill>
                  <a:schemeClr val="tx1"/>
                </a:solidFill>
                <a:latin typeface="Calibri" panose="020F0502020204030204" pitchFamily="34" charset="0"/>
              </a:rPr>
              <a:t> a </a:t>
            </a:r>
            <a:r>
              <a:rPr lang="hr-HR" altLang="x-none" sz="1000" dirty="0" err="1">
                <a:solidFill>
                  <a:schemeClr val="tx1"/>
                </a:solidFill>
                <a:latin typeface="Calibri" panose="020F0502020204030204" pitchFamily="34" charset="0"/>
              </a:rPr>
              <a:t>little</a:t>
            </a:r>
            <a:r>
              <a:rPr lang="hr-HR" altLang="x-none" sz="1000" dirty="0">
                <a:solidFill>
                  <a:schemeClr val="tx1"/>
                </a:solidFill>
                <a:latin typeface="Calibri" panose="020F0502020204030204" pitchFamily="34" charset="0"/>
              </a:rPr>
              <a:t> bit </a:t>
            </a:r>
            <a:r>
              <a:rPr lang="hr-HR" altLang="x-none" sz="1000" dirty="0" err="1">
                <a:solidFill>
                  <a:schemeClr val="tx1"/>
                </a:solidFill>
                <a:latin typeface="Calibri" panose="020F0502020204030204" pitchFamily="34" charset="0"/>
              </a:rPr>
              <a:t>of</a:t>
            </a:r>
            <a:r>
              <a:rPr lang="hr-HR" altLang="x-none" sz="1000" dirty="0">
                <a:solidFill>
                  <a:schemeClr val="tx1"/>
                </a:solidFill>
                <a:latin typeface="Calibri" panose="020F0502020204030204" pitchFamily="34" charset="0"/>
              </a:rPr>
              <a:t> </a:t>
            </a:r>
            <a:r>
              <a:rPr lang="hr-HR" altLang="x-none" sz="1000" dirty="0" err="1">
                <a:solidFill>
                  <a:schemeClr val="tx1"/>
                </a:solidFill>
                <a:latin typeface="Calibri" panose="020F0502020204030204" pitchFamily="34" charset="0"/>
              </a:rPr>
              <a:t>luck</a:t>
            </a:r>
            <a:r>
              <a:rPr lang="hr-HR" altLang="x-none" sz="1000" dirty="0">
                <a:solidFill>
                  <a:schemeClr val="tx1"/>
                </a:solidFill>
                <a:latin typeface="Calibri" panose="020F0502020204030204" pitchFamily="34" charset="0"/>
              </a:rPr>
              <a:t> as </a:t>
            </a:r>
            <a:r>
              <a:rPr lang="hr-HR" altLang="x-none" sz="1000" dirty="0" err="1">
                <a:solidFill>
                  <a:schemeClr val="tx1"/>
                </a:solidFill>
                <a:latin typeface="Calibri" panose="020F0502020204030204" pitchFamily="34" charset="0"/>
              </a:rPr>
              <a:t>well</a:t>
            </a:r>
            <a:endParaRPr lang="en-US" altLang="x-none" sz="1000" dirty="0">
              <a:solidFill>
                <a:schemeClr val="tx1"/>
              </a:solidFill>
              <a:latin typeface="Calibri" panose="020F0502020204030204" pitchFamily="34" charset="0"/>
            </a:endParaRPr>
          </a:p>
          <a:p>
            <a:pPr algn="just" eaLnBrk="1" hangingPunct="1"/>
            <a:endParaRPr lang="en-US" altLang="x-non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0355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dirty="0"/>
              <a:t>Small group of people with complementary skills who are committed to a common purpose, set of performance goals, approach for which they hold themselves mutually accountable</a:t>
            </a:r>
          </a:p>
          <a:p>
            <a:endParaRPr lang="hr-HR" dirty="0"/>
          </a:p>
        </p:txBody>
      </p:sp>
      <p:sp>
        <p:nvSpPr>
          <p:cNvPr id="4" name="Slide Number Placeholder 3"/>
          <p:cNvSpPr>
            <a:spLocks noGrp="1"/>
          </p:cNvSpPr>
          <p:nvPr>
            <p:ph type="sldNum" sz="quarter" idx="10"/>
          </p:nvPr>
        </p:nvSpPr>
        <p:spPr/>
        <p:txBody>
          <a:bodyPr/>
          <a:lstStyle/>
          <a:p>
            <a:fld id="{4CC80BB1-0AE5-4064-BD8C-E1DC3BB8E8C4}" type="slidenum">
              <a:rPr lang="en-US" smtClean="0"/>
              <a:t>3</a:t>
            </a:fld>
            <a:endParaRPr lang="en-US"/>
          </a:p>
        </p:txBody>
      </p:sp>
    </p:spTree>
    <p:extLst>
      <p:ext uri="{BB962C8B-B14F-4D97-AF65-F5344CB8AC3E}">
        <p14:creationId xmlns:p14="http://schemas.microsoft.com/office/powerpoint/2010/main" val="2595231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hr-HR" altLang="x-none">
              <a:latin typeface="Arial" panose="020B0604020202020204" pitchFamily="34" charset="0"/>
              <a:cs typeface="Arial" panose="020B0604020202020204" pitchFamily="34" charset="0"/>
            </a:endParaRPr>
          </a:p>
        </p:txBody>
      </p:sp>
      <p:sp>
        <p:nvSpPr>
          <p:cNvPr id="1054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8F97AA-AFCE-457E-9AA5-85C705F8864B}" type="slidenum">
              <a:rPr lang="en-US" altLang="x-none" smtClean="0"/>
              <a:pPr/>
              <a:t>26</a:t>
            </a:fld>
            <a:endParaRPr lang="en-US" altLang="x-none"/>
          </a:p>
        </p:txBody>
      </p:sp>
    </p:spTree>
    <p:extLst>
      <p:ext uri="{BB962C8B-B14F-4D97-AF65-F5344CB8AC3E}">
        <p14:creationId xmlns:p14="http://schemas.microsoft.com/office/powerpoint/2010/main" val="1419814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260A6A-78CE-4712-9F6C-F99B4C73FB2C}" type="slidenum">
              <a:rPr lang="en-US" altLang="x-none" smtClean="0"/>
              <a:pPr/>
              <a:t>28</a:t>
            </a:fld>
            <a:endParaRPr lang="en-US" altLang="x-none"/>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algn="just" eaLnBrk="1" hangingPunct="1"/>
            <a:endParaRPr lang="en-US" altLang="x-non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8935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FA0BB4-8592-4E92-9457-392EEFBA859A}" type="slidenum">
              <a:rPr lang="en-US" altLang="x-none" smtClean="0"/>
              <a:pPr/>
              <a:t>29</a:t>
            </a:fld>
            <a:endParaRPr lang="en-US" altLang="x-none"/>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600" indent="-228600" algn="just" eaLnBrk="1" hangingPunct="1">
              <a:buFont typeface="Calibri" panose="020F0502020204030204" pitchFamily="34" charset="0"/>
              <a:buAutoNum type="arabicPeriod" startAt="5"/>
            </a:pPr>
            <a:endParaRPr lang="en-US" altLang="x-non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85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63F50F-63D0-41C3-AF69-2004CE855A68}" type="slidenum">
              <a:rPr lang="en-US" altLang="x-none" smtClean="0"/>
              <a:pPr/>
              <a:t>4</a:t>
            </a:fld>
            <a:endParaRPr lang="en-US" altLang="x-none"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Clr>
                <a:schemeClr val="accent6"/>
              </a:buClr>
              <a:buSzPct val="100000"/>
              <a:buFontTx/>
              <a:buChar char="□"/>
            </a:pPr>
            <a:r>
              <a:rPr lang="en-GB" altLang="x-none" dirty="0"/>
              <a:t>Have interdependent members</a:t>
            </a:r>
          </a:p>
          <a:p>
            <a:pPr>
              <a:buClr>
                <a:schemeClr val="accent6"/>
              </a:buClr>
              <a:buSzPct val="100000"/>
              <a:buFontTx/>
              <a:buChar char="□"/>
            </a:pPr>
            <a:r>
              <a:rPr lang="en-GB" altLang="x-none" dirty="0"/>
              <a:t>They are more efficient working together </a:t>
            </a:r>
          </a:p>
          <a:p>
            <a:pPr>
              <a:buClr>
                <a:schemeClr val="accent6"/>
              </a:buClr>
              <a:buSzPct val="100000"/>
              <a:buFontTx/>
              <a:buChar char="□"/>
            </a:pPr>
            <a:r>
              <a:rPr lang="en-GB" altLang="x-none" dirty="0"/>
              <a:t>They develop their own magnetism - </a:t>
            </a:r>
            <a:r>
              <a:rPr lang="en-GB" dirty="0"/>
              <a:t>Geese honk at each other for support</a:t>
            </a:r>
            <a:endParaRPr lang="en-GB" altLang="x-none" dirty="0"/>
          </a:p>
          <a:p>
            <a:pPr>
              <a:buClr>
                <a:schemeClr val="accent6"/>
              </a:buClr>
              <a:buSzPct val="100000"/>
              <a:buFontTx/>
              <a:buChar char="□"/>
            </a:pPr>
            <a:r>
              <a:rPr lang="en-GB" dirty="0"/>
              <a:t>Geese rotate leadership</a:t>
            </a:r>
          </a:p>
          <a:p>
            <a:pPr>
              <a:buClr>
                <a:schemeClr val="accent6"/>
              </a:buClr>
              <a:buSzPct val="100000"/>
              <a:buFontTx/>
              <a:buChar char="□"/>
            </a:pPr>
            <a:r>
              <a:rPr lang="en-GB" dirty="0"/>
              <a:t>Geese help each other</a:t>
            </a:r>
            <a:endParaRPr lang="en-GB" altLang="x-none" dirty="0"/>
          </a:p>
          <a:p>
            <a:pPr algn="just" eaLnBrk="1" hangingPunct="1"/>
            <a:endParaRPr lang="en-US" altLang="x-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32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76DAFC-1177-4A10-9AC5-79B2F0C675A9}" type="slidenum">
              <a:rPr lang="en-US" altLang="x-none" smtClean="0"/>
              <a:pPr/>
              <a:t>5</a:t>
            </a:fld>
            <a:endParaRPr lang="en-US" altLang="x-none"/>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1" hangingPunct="1">
              <a:buClr>
                <a:schemeClr val="accent6"/>
              </a:buClr>
              <a:buFontTx/>
              <a:buChar char="□"/>
            </a:pPr>
            <a:r>
              <a:rPr lang="en-GB" altLang="x-none" dirty="0">
                <a:latin typeface="Calibri" panose="020F0502020204030204" pitchFamily="34" charset="0"/>
              </a:rPr>
              <a:t>Safety</a:t>
            </a:r>
          </a:p>
          <a:p>
            <a:pPr lvl="1" eaLnBrk="1" hangingPunct="1">
              <a:buClr>
                <a:schemeClr val="accent6"/>
              </a:buClr>
              <a:buFontTx/>
              <a:buChar char="□"/>
            </a:pPr>
            <a:r>
              <a:rPr lang="en-GB" altLang="x-none" dirty="0">
                <a:latin typeface="Calibri" panose="020F0502020204030204" pitchFamily="34" charset="0"/>
              </a:rPr>
              <a:t>Status</a:t>
            </a:r>
          </a:p>
          <a:p>
            <a:pPr lvl="1" eaLnBrk="1" hangingPunct="1">
              <a:buClr>
                <a:schemeClr val="accent6"/>
              </a:buClr>
              <a:buFontTx/>
              <a:buChar char="□"/>
            </a:pPr>
            <a:r>
              <a:rPr lang="en-GB" altLang="x-none" dirty="0">
                <a:latin typeface="Calibri" panose="020F0502020204030204" pitchFamily="34" charset="0"/>
              </a:rPr>
              <a:t>Self-confidence</a:t>
            </a:r>
          </a:p>
          <a:p>
            <a:pPr lvl="1" eaLnBrk="1" hangingPunct="1">
              <a:buClr>
                <a:schemeClr val="accent6"/>
              </a:buClr>
              <a:buFontTx/>
              <a:buChar char="□"/>
            </a:pPr>
            <a:r>
              <a:rPr lang="en-GB" altLang="x-none" dirty="0">
                <a:latin typeface="Calibri" panose="020F0502020204030204" pitchFamily="34" charset="0"/>
              </a:rPr>
              <a:t>A sense of belonging</a:t>
            </a:r>
          </a:p>
          <a:p>
            <a:pPr lvl="1" eaLnBrk="1" hangingPunct="1">
              <a:buClr>
                <a:schemeClr val="accent6"/>
              </a:buClr>
              <a:buFontTx/>
              <a:buChar char="□"/>
            </a:pPr>
            <a:r>
              <a:rPr lang="en-GB" altLang="x-none" dirty="0">
                <a:latin typeface="Calibri" panose="020F0502020204030204" pitchFamily="34" charset="0"/>
              </a:rPr>
              <a:t>A sense of accomplishment</a:t>
            </a:r>
          </a:p>
          <a:p>
            <a:pPr eaLnBrk="1" hangingPunct="1"/>
            <a:endParaRPr lang="sr-Latn-CS" altLang="x-none" dirty="0">
              <a:latin typeface="Arial" panose="020B0604020202020204" pitchFamily="34" charset="0"/>
              <a:cs typeface="Arial" panose="020B0604020202020204" pitchFamily="34" charset="0"/>
            </a:endParaRPr>
          </a:p>
          <a:p>
            <a:pPr lvl="1" eaLnBrk="1" hangingPunct="1">
              <a:buClr>
                <a:schemeClr val="accent6"/>
              </a:buClr>
              <a:buSzPct val="100000"/>
              <a:buFontTx/>
              <a:buChar char="□"/>
              <a:defRPr/>
            </a:pPr>
            <a:r>
              <a:rPr lang="en-GB" altLang="x-none" sz="2400" dirty="0">
                <a:solidFill>
                  <a:schemeClr val="tx1">
                    <a:lumMod val="75000"/>
                    <a:lumOff val="25000"/>
                  </a:schemeClr>
                </a:solidFill>
                <a:latin typeface="Calibri" panose="020F0502020204030204" pitchFamily="34" charset="0"/>
              </a:rPr>
              <a:t>The presence of an expert in a team</a:t>
            </a:r>
          </a:p>
          <a:p>
            <a:pPr lvl="1" eaLnBrk="1" hangingPunct="1">
              <a:buClr>
                <a:schemeClr val="accent6"/>
              </a:buClr>
              <a:buSzPct val="100000"/>
              <a:buFontTx/>
              <a:buChar char="□"/>
              <a:defRPr/>
            </a:pPr>
            <a:r>
              <a:rPr lang="en-GB" altLang="x-none" sz="2400" dirty="0">
                <a:solidFill>
                  <a:schemeClr val="tx1">
                    <a:lumMod val="75000"/>
                    <a:lumOff val="25000"/>
                  </a:schemeClr>
                </a:solidFill>
                <a:latin typeface="Calibri" panose="020F0502020204030204" pitchFamily="34" charset="0"/>
              </a:rPr>
              <a:t>Lack of self-confidence</a:t>
            </a:r>
          </a:p>
          <a:p>
            <a:pPr lvl="1" eaLnBrk="1" hangingPunct="1">
              <a:buClr>
                <a:schemeClr val="accent6"/>
              </a:buClr>
              <a:buSzPct val="100000"/>
              <a:buFontTx/>
              <a:buChar char="□"/>
              <a:defRPr/>
            </a:pPr>
            <a:r>
              <a:rPr lang="en-GB" altLang="x-none" sz="2400" dirty="0">
                <a:solidFill>
                  <a:schemeClr val="tx1">
                    <a:lumMod val="75000"/>
                    <a:lumOff val="25000"/>
                  </a:schemeClr>
                </a:solidFill>
                <a:latin typeface="Calibri" panose="020F0502020204030204" pitchFamily="34" charset="0"/>
              </a:rPr>
              <a:t>Group thinking</a:t>
            </a:r>
          </a:p>
          <a:p>
            <a:pPr lvl="1" eaLnBrk="1" hangingPunct="1">
              <a:buClr>
                <a:schemeClr val="accent6"/>
              </a:buClr>
              <a:buSzPct val="100000"/>
              <a:buFontTx/>
              <a:buChar char="□"/>
              <a:defRPr/>
            </a:pPr>
            <a:r>
              <a:rPr lang="en-GB" altLang="x-none" sz="2400" dirty="0" err="1">
                <a:solidFill>
                  <a:schemeClr val="tx1">
                    <a:lumMod val="75000"/>
                    <a:lumOff val="25000"/>
                  </a:schemeClr>
                </a:solidFill>
                <a:latin typeface="Calibri" panose="020F0502020204030204" pitchFamily="34" charset="0"/>
              </a:rPr>
              <a:t>Disfunctional</a:t>
            </a:r>
            <a:r>
              <a:rPr lang="en-GB" altLang="x-none" sz="2400" dirty="0">
                <a:solidFill>
                  <a:schemeClr val="tx1">
                    <a:lumMod val="75000"/>
                    <a:lumOff val="25000"/>
                  </a:schemeClr>
                </a:solidFill>
                <a:latin typeface="Calibri" panose="020F0502020204030204" pitchFamily="34" charset="0"/>
              </a:rPr>
              <a:t> atmosphere</a:t>
            </a:r>
          </a:p>
        </p:txBody>
      </p:sp>
    </p:spTree>
    <p:extLst>
      <p:ext uri="{BB962C8B-B14F-4D97-AF65-F5344CB8AC3E}">
        <p14:creationId xmlns:p14="http://schemas.microsoft.com/office/powerpoint/2010/main" val="210039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E4C411E-7EF9-49C6-B439-76362FAFB591}" type="slidenum">
              <a:rPr lang="en-US" altLang="x-none" smtClean="0">
                <a:ea typeface="ＭＳ Ｐゴシック" panose="020B0600070205080204" pitchFamily="34" charset="-128"/>
              </a:rPr>
              <a:pPr>
                <a:spcBef>
                  <a:spcPct val="0"/>
                </a:spcBef>
              </a:pPr>
              <a:t>6</a:t>
            </a:fld>
            <a:endParaRPr lang="en-US" altLang="x-none">
              <a:ea typeface="ＭＳ Ｐゴシック" panose="020B0600070205080204" pitchFamily="34"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282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978BAB-BD6F-4FE4-9996-D298B9B3243C}" type="slidenum">
              <a:rPr lang="en-US" altLang="x-none" smtClean="0">
                <a:ea typeface="ＭＳ Ｐゴシック" panose="020B0600070205080204" pitchFamily="34" charset="-128"/>
              </a:rPr>
              <a:pPr>
                <a:spcBef>
                  <a:spcPct val="0"/>
                </a:spcBef>
              </a:pPr>
              <a:t>7</a:t>
            </a:fld>
            <a:endParaRPr lang="en-US" altLang="x-none">
              <a:ea typeface="ＭＳ Ｐゴシック" panose="020B0600070205080204" pitchFamily="34"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eaLnBrk="1" hangingPunct="1"/>
            <a:endParaRPr lang="en-US" altLang="x-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1623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7A6CECE-33B6-4835-959E-58A42DD4CF7A}" type="slidenum">
              <a:rPr lang="en-US" altLang="x-none" smtClean="0">
                <a:ea typeface="ＭＳ Ｐゴシック" panose="020B0600070205080204" pitchFamily="34" charset="-128"/>
              </a:rPr>
              <a:pPr>
                <a:spcBef>
                  <a:spcPct val="0"/>
                </a:spcBef>
              </a:pPr>
              <a:t>8</a:t>
            </a:fld>
            <a:endParaRPr lang="en-US" altLang="x-none">
              <a:ea typeface="ＭＳ Ｐゴシック" panose="020B0600070205080204" pitchFamily="34"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x-non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4279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6"/>
              </a:buClr>
              <a:buSzPct val="96000"/>
              <a:buFontTx/>
              <a:buChar char="□"/>
            </a:pPr>
            <a:r>
              <a:rPr lang="hr-HR" dirty="0"/>
              <a:t>GROUP - </a:t>
            </a:r>
            <a:r>
              <a:rPr lang="en-GB" dirty="0"/>
              <a:t>I do my job and you do yours</a:t>
            </a:r>
            <a:r>
              <a:rPr lang="hr-HR" dirty="0"/>
              <a:t>, </a:t>
            </a:r>
            <a:r>
              <a:rPr lang="en-GB" dirty="0"/>
              <a:t>Working together but achieving different goals</a:t>
            </a:r>
            <a:r>
              <a:rPr lang="hr-HR" dirty="0"/>
              <a:t>, </a:t>
            </a:r>
            <a:r>
              <a:rPr lang="en-GB" dirty="0"/>
              <a:t>Communication in case of a crisis/problem</a:t>
            </a:r>
            <a:r>
              <a:rPr lang="hr-HR" dirty="0"/>
              <a:t>, </a:t>
            </a:r>
            <a:r>
              <a:rPr lang="en-GB" dirty="0"/>
              <a:t>The loudest person determines the course of action</a:t>
            </a:r>
            <a:endParaRPr lang="hr-HR" dirty="0"/>
          </a:p>
          <a:p>
            <a:pPr>
              <a:buClr>
                <a:schemeClr val="accent6"/>
              </a:buClr>
              <a:buFontTx/>
              <a:buChar char="□"/>
            </a:pPr>
            <a:r>
              <a:rPr lang="hr-HR" dirty="0"/>
              <a:t>TEAM</a:t>
            </a:r>
            <a:r>
              <a:rPr lang="hr-HR" baseline="0" dirty="0"/>
              <a:t> - </a:t>
            </a:r>
            <a:r>
              <a:rPr lang="en-GB" dirty="0"/>
              <a:t>How are we connected?</a:t>
            </a:r>
            <a:r>
              <a:rPr lang="hr-HR" dirty="0"/>
              <a:t>,</a:t>
            </a:r>
            <a:r>
              <a:rPr lang="hr-HR" baseline="0" dirty="0"/>
              <a:t> </a:t>
            </a:r>
            <a:r>
              <a:rPr lang="en-GB" dirty="0"/>
              <a:t>Working together on achieving the same goals</a:t>
            </a:r>
            <a:r>
              <a:rPr lang="hr-HR" dirty="0"/>
              <a:t>, </a:t>
            </a:r>
            <a:r>
              <a:rPr lang="en-GB" dirty="0"/>
              <a:t>Communication – all the way – to predict, avoid and solve problems</a:t>
            </a:r>
            <a:r>
              <a:rPr lang="hr-HR" dirty="0"/>
              <a:t>, </a:t>
            </a:r>
            <a:r>
              <a:rPr lang="en-GB" dirty="0"/>
              <a:t>Every team member has the chance to speak up his/her mind</a:t>
            </a:r>
          </a:p>
          <a:p>
            <a:pPr>
              <a:buClr>
                <a:schemeClr val="accent6"/>
              </a:buClr>
              <a:buSzPct val="96000"/>
              <a:buFontTx/>
              <a:buChar char="□"/>
            </a:pPr>
            <a:endParaRPr lang="hr-HR" dirty="0"/>
          </a:p>
        </p:txBody>
      </p:sp>
      <p:sp>
        <p:nvSpPr>
          <p:cNvPr id="4" name="Slide Number Placeholder 3"/>
          <p:cNvSpPr>
            <a:spLocks noGrp="1"/>
          </p:cNvSpPr>
          <p:nvPr>
            <p:ph type="sldNum" sz="quarter" idx="10"/>
          </p:nvPr>
        </p:nvSpPr>
        <p:spPr/>
        <p:txBody>
          <a:bodyPr/>
          <a:lstStyle/>
          <a:p>
            <a:fld id="{4CC80BB1-0AE5-4064-BD8C-E1DC3BB8E8C4}" type="slidenum">
              <a:rPr lang="en-US" smtClean="0"/>
              <a:t>9</a:t>
            </a:fld>
            <a:endParaRPr lang="en-US"/>
          </a:p>
        </p:txBody>
      </p:sp>
    </p:spTree>
    <p:extLst>
      <p:ext uri="{BB962C8B-B14F-4D97-AF65-F5344CB8AC3E}">
        <p14:creationId xmlns:p14="http://schemas.microsoft.com/office/powerpoint/2010/main" val="372211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2CFE95-FF62-4B85-ADDC-0CC6024B8B1E}" type="slidenum">
              <a:rPr lang="en-US" altLang="x-none" smtClean="0"/>
              <a:pPr/>
              <a:t>11</a:t>
            </a:fld>
            <a:endParaRPr lang="en-US" altLang="x-none"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eaLnBrk="1" hangingPunct="1">
              <a:buClr>
                <a:schemeClr val="accent2"/>
              </a:buClr>
              <a:buFont typeface="Wingdings" panose="05000000000000000000" pitchFamily="2" charset="2"/>
              <a:buNone/>
            </a:pPr>
            <a:endParaRPr lang="hr-HR" altLang="x-non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223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a:lvl1pPr>
          </a:lstStyle>
          <a:p>
            <a:r>
              <a:rPr lang="en-US"/>
              <a:t>Click to edit Master title style</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D71FA1CA-4241-4CD8-BED4-96EEC34A001F}" type="datetime1">
              <a:rPr lang="hr-HR" smtClean="0"/>
              <a:t>5.7.2019.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423767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B902B6BB-395E-4F4C-A855-986C7F0303E9}" type="datetime1">
              <a:rPr lang="hr-HR" smtClean="0"/>
              <a:t>5.7.2019.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7348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0D4B1173-2A1B-41DE-AF56-AC6CD396934A}" type="datetime1">
              <a:rPr lang="hr-HR" smtClean="0"/>
              <a:t>5.7.2019.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96308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812800" y="228600"/>
            <a:ext cx="10871200" cy="1066800"/>
          </a:xfrm>
          <a:prstGeom prst="rect">
            <a:avLst/>
          </a:prstGeom>
          <a:solidFill>
            <a:srgbClr val="7030A0"/>
          </a:solidFill>
        </p:spPr>
        <p:txBody>
          <a:bodyPr/>
          <a:lstStyle>
            <a:lvl1pPr>
              <a:defRPr>
                <a:solidFill>
                  <a:schemeClr val="bg1"/>
                </a:solidFill>
              </a:defRPr>
            </a:lvl1pPr>
          </a:lstStyle>
          <a:p>
            <a:r>
              <a:rPr lang="en-US" dirty="0"/>
              <a:t>Click to edit Master title style</a:t>
            </a:r>
          </a:p>
        </p:txBody>
      </p:sp>
      <p:sp>
        <p:nvSpPr>
          <p:cNvPr id="6" name="Text Placeholder 2"/>
          <p:cNvSpPr>
            <a:spLocks noGrp="1"/>
          </p:cNvSpPr>
          <p:nvPr>
            <p:ph type="body" sz="half" idx="1"/>
          </p:nvPr>
        </p:nvSpPr>
        <p:spPr>
          <a:xfrm>
            <a:off x="711200" y="1371600"/>
            <a:ext cx="10871200" cy="4038600"/>
          </a:xfrm>
          <a:prstGeom prst="rect">
            <a:avLst/>
          </a:prstGeom>
        </p:spPr>
        <p:txBody>
          <a:bodyPr/>
          <a:lstStyle>
            <a:lvl1pPr>
              <a:buFont typeface="Wingdings" pitchFamily="2" charset="2"/>
              <a:buChar char="Ø"/>
              <a:defRPr>
                <a:solidFill>
                  <a:srgbClr val="7030A0"/>
                </a:solidFill>
              </a:defRPr>
            </a:lvl1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17857D1-4766-485F-981A-16F3B174D485}" type="datetime1">
              <a:rPr lang="hr-HR" smtClean="0"/>
              <a:t>5.7.2019.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A93718D-4F47-42FA-A4A7-B46C39F6BCF0}" type="slidenum">
              <a:rPr lang="en-US" altLang="x-none"/>
              <a:pPr/>
              <a:t>‹Nr.›</a:t>
            </a:fld>
            <a:endParaRPr lang="en-US" altLang="x-none"/>
          </a:p>
        </p:txBody>
      </p:sp>
    </p:spTree>
    <p:extLst>
      <p:ext uri="{BB962C8B-B14F-4D97-AF65-F5344CB8AC3E}">
        <p14:creationId xmlns:p14="http://schemas.microsoft.com/office/powerpoint/2010/main" val="2011706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273050"/>
            <a:ext cx="10968567"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7484" y="1598613"/>
            <a:ext cx="5382683"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598613"/>
            <a:ext cx="5382684"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7485" y="6242051"/>
            <a:ext cx="2840567" cy="474663"/>
          </a:xfrm>
        </p:spPr>
        <p:txBody>
          <a:bodyPr/>
          <a:lstStyle>
            <a:lvl1pPr>
              <a:defRPr/>
            </a:lvl1pPr>
          </a:lstStyle>
          <a:p>
            <a:fld id="{E2D8F788-9654-4E96-8008-16692514826C}" type="datetime1">
              <a:rPr lang="hr-HR" altLang="x-none" smtClean="0"/>
              <a:t>5.7.2019.</a:t>
            </a:fld>
            <a:endParaRPr lang="en-US" altLang="x-none"/>
          </a:p>
        </p:txBody>
      </p:sp>
      <p:sp>
        <p:nvSpPr>
          <p:cNvPr id="6" name="Footer Placeholder 5"/>
          <p:cNvSpPr>
            <a:spLocks noGrp="1"/>
          </p:cNvSpPr>
          <p:nvPr>
            <p:ph type="ftr" sz="quarter" idx="11"/>
          </p:nvPr>
        </p:nvSpPr>
        <p:spPr>
          <a:xfrm>
            <a:off x="4165600" y="6242051"/>
            <a:ext cx="3860800" cy="474663"/>
          </a:xfrm>
        </p:spPr>
        <p:txBody>
          <a:bodyPr/>
          <a:lstStyle>
            <a:lvl1pPr>
              <a:defRPr/>
            </a:lvl1pPr>
          </a:lstStyle>
          <a:p>
            <a:endParaRPr lang="en-US" altLang="x-none"/>
          </a:p>
        </p:txBody>
      </p:sp>
      <p:sp>
        <p:nvSpPr>
          <p:cNvPr id="7" name="Slide Number Placeholder 6"/>
          <p:cNvSpPr>
            <a:spLocks noGrp="1"/>
          </p:cNvSpPr>
          <p:nvPr>
            <p:ph type="sldNum" sz="quarter" idx="12"/>
          </p:nvPr>
        </p:nvSpPr>
        <p:spPr>
          <a:xfrm>
            <a:off x="8737601" y="6242051"/>
            <a:ext cx="2840567" cy="474663"/>
          </a:xfrm>
        </p:spPr>
        <p:txBody>
          <a:bodyPr/>
          <a:lstStyle>
            <a:lvl1pPr>
              <a:defRPr/>
            </a:lvl1pPr>
          </a:lstStyle>
          <a:p>
            <a:fld id="{5ED0E685-B0DC-45AF-8560-9A4C4CFE489A}" type="slidenum">
              <a:rPr lang="en-US" altLang="x-none"/>
              <a:pPr/>
              <a:t>‹Nr.›</a:t>
            </a:fld>
            <a:endParaRPr lang="en-US" altLang="x-none"/>
          </a:p>
        </p:txBody>
      </p:sp>
    </p:spTree>
    <p:extLst>
      <p:ext uri="{BB962C8B-B14F-4D97-AF65-F5344CB8AC3E}">
        <p14:creationId xmlns:p14="http://schemas.microsoft.com/office/powerpoint/2010/main" val="2400752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7485" y="273050"/>
            <a:ext cx="10968567"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7484" y="1598613"/>
            <a:ext cx="5382683"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p:cNvSpPr>
            <a:spLocks noGrp="1"/>
          </p:cNvSpPr>
          <p:nvPr>
            <p:ph type="clipArt" sz="half" idx="2"/>
          </p:nvPr>
        </p:nvSpPr>
        <p:spPr>
          <a:xfrm>
            <a:off x="6193367" y="1598613"/>
            <a:ext cx="5382684" cy="4497387"/>
          </a:xfrm>
        </p:spPr>
        <p:txBody>
          <a:bodyPr/>
          <a:lstStyle/>
          <a:p>
            <a:endParaRPr lang="en-GB"/>
          </a:p>
        </p:txBody>
      </p:sp>
      <p:sp>
        <p:nvSpPr>
          <p:cNvPr id="5" name="Date Placeholder 4"/>
          <p:cNvSpPr>
            <a:spLocks noGrp="1"/>
          </p:cNvSpPr>
          <p:nvPr>
            <p:ph type="dt" sz="half" idx="10"/>
          </p:nvPr>
        </p:nvSpPr>
        <p:spPr>
          <a:xfrm>
            <a:off x="607485" y="6242051"/>
            <a:ext cx="2840567" cy="474663"/>
          </a:xfrm>
        </p:spPr>
        <p:txBody>
          <a:bodyPr/>
          <a:lstStyle>
            <a:lvl1pPr>
              <a:defRPr/>
            </a:lvl1pPr>
          </a:lstStyle>
          <a:p>
            <a:fld id="{39C2A009-134B-43C8-93AA-7D3D4E25F6B3}" type="datetime1">
              <a:rPr lang="hr-HR" altLang="x-none" smtClean="0"/>
              <a:t>5.7.2019.</a:t>
            </a:fld>
            <a:endParaRPr lang="en-US" altLang="x-none"/>
          </a:p>
        </p:txBody>
      </p:sp>
      <p:sp>
        <p:nvSpPr>
          <p:cNvPr id="6" name="Footer Placeholder 5"/>
          <p:cNvSpPr>
            <a:spLocks noGrp="1"/>
          </p:cNvSpPr>
          <p:nvPr>
            <p:ph type="ftr" sz="quarter" idx="11"/>
          </p:nvPr>
        </p:nvSpPr>
        <p:spPr>
          <a:xfrm>
            <a:off x="4165600" y="6242051"/>
            <a:ext cx="3860800" cy="474663"/>
          </a:xfrm>
        </p:spPr>
        <p:txBody>
          <a:bodyPr/>
          <a:lstStyle>
            <a:lvl1pPr>
              <a:defRPr/>
            </a:lvl1pPr>
          </a:lstStyle>
          <a:p>
            <a:endParaRPr lang="en-US" altLang="x-none"/>
          </a:p>
        </p:txBody>
      </p:sp>
      <p:sp>
        <p:nvSpPr>
          <p:cNvPr id="7" name="Slide Number Placeholder 6"/>
          <p:cNvSpPr>
            <a:spLocks noGrp="1"/>
          </p:cNvSpPr>
          <p:nvPr>
            <p:ph type="sldNum" sz="quarter" idx="12"/>
          </p:nvPr>
        </p:nvSpPr>
        <p:spPr>
          <a:xfrm>
            <a:off x="8737601" y="6242051"/>
            <a:ext cx="2840567" cy="474663"/>
          </a:xfrm>
        </p:spPr>
        <p:txBody>
          <a:bodyPr/>
          <a:lstStyle>
            <a:lvl1pPr>
              <a:defRPr/>
            </a:lvl1pPr>
          </a:lstStyle>
          <a:p>
            <a:fld id="{7B05F916-C707-409D-9128-05B67A164A54}" type="slidenum">
              <a:rPr lang="en-US" altLang="x-none"/>
              <a:pPr/>
              <a:t>‹Nr.›</a:t>
            </a:fld>
            <a:endParaRPr lang="en-US" altLang="x-none"/>
          </a:p>
        </p:txBody>
      </p:sp>
    </p:spTree>
    <p:extLst>
      <p:ext uri="{BB962C8B-B14F-4D97-AF65-F5344CB8AC3E}">
        <p14:creationId xmlns:p14="http://schemas.microsoft.com/office/powerpoint/2010/main" val="1393883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2" y="228600"/>
            <a:ext cx="10687049" cy="914400"/>
          </a:xfrm>
        </p:spPr>
        <p:txBody>
          <a:bodyPr/>
          <a:lstStyle/>
          <a:p>
            <a:r>
              <a:rPr lang="en-US"/>
              <a:t>Click to edit Master title style</a:t>
            </a:r>
            <a:endParaRPr lang="hr-HR"/>
          </a:p>
        </p:txBody>
      </p:sp>
      <p:sp>
        <p:nvSpPr>
          <p:cNvPr id="3" name="Text Placeholder 2"/>
          <p:cNvSpPr>
            <a:spLocks noGrp="1"/>
          </p:cNvSpPr>
          <p:nvPr>
            <p:ph type="body" sz="half" idx="1"/>
          </p:nvPr>
        </p:nvSpPr>
        <p:spPr>
          <a:xfrm>
            <a:off x="812800" y="1600200"/>
            <a:ext cx="105664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812800" y="3886200"/>
            <a:ext cx="105664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13"/>
          <p:cNvSpPr>
            <a:spLocks noGrp="1"/>
          </p:cNvSpPr>
          <p:nvPr>
            <p:ph type="dt" sz="half" idx="10"/>
          </p:nvPr>
        </p:nvSpPr>
        <p:spPr/>
        <p:txBody>
          <a:bodyPr/>
          <a:lstStyle>
            <a:lvl1pPr>
              <a:defRPr/>
            </a:lvl1pPr>
          </a:lstStyle>
          <a:p>
            <a:pPr>
              <a:defRPr/>
            </a:pPr>
            <a:fld id="{7E292E69-7F68-47AB-BFE0-124BDD20E155}" type="datetime1">
              <a:rPr lang="hr-HR" smtClean="0"/>
              <a:t>5.7.2019.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6DAC357-7C36-4859-8511-FB124F21FCBF}" type="slidenum">
              <a:rPr lang="en-US" altLang="x-none"/>
              <a:pPr>
                <a:defRPr/>
              </a:pPr>
              <a:t>‹Nr.›</a:t>
            </a:fld>
            <a:endParaRPr lang="en-US" altLang="x-none"/>
          </a:p>
        </p:txBody>
      </p:sp>
    </p:spTree>
    <p:extLst>
      <p:ext uri="{BB962C8B-B14F-4D97-AF65-F5344CB8AC3E}">
        <p14:creationId xmlns:p14="http://schemas.microsoft.com/office/powerpoint/2010/main" val="2871796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240970"/>
            <a:ext cx="4937760" cy="4408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240971"/>
            <a:ext cx="4937760" cy="4395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D4435F-FD26-4259-9557-E1A64F7DC4B1}" type="datetime1">
              <a:rPr lang="hr-HR"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EA33C-B3CB-4428-BC79-5AED3761B530}" type="slidenum">
              <a:rPr lang="en-US" smtClean="0"/>
              <a:t>‹Nr.›</a:t>
            </a:fld>
            <a:endParaRPr lang="en-US"/>
          </a:p>
        </p:txBody>
      </p:sp>
      <p:sp>
        <p:nvSpPr>
          <p:cNvPr id="9" name="Title Placeholder 1"/>
          <p:cNvSpPr>
            <a:spLocks noGrp="1"/>
          </p:cNvSpPr>
          <p:nvPr>
            <p:ph type="title"/>
          </p:nvPr>
        </p:nvSpPr>
        <p:spPr>
          <a:xfrm>
            <a:off x="1097280" y="286605"/>
            <a:ext cx="10058400" cy="76658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 name="Content Placeholder 2"/>
          <p:cNvSpPr>
            <a:spLocks noGrp="1"/>
          </p:cNvSpPr>
          <p:nvPr>
            <p:ph sz="half" idx="13"/>
          </p:nvPr>
        </p:nvSpPr>
        <p:spPr>
          <a:xfrm>
            <a:off x="1097280" y="1249134"/>
            <a:ext cx="4937760" cy="4395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99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EE74EE03-9832-419D-BA9C-2B00E1E4B121}" type="datetime1">
              <a:rPr lang="hr-HR" smtClean="0"/>
              <a:t>5.7.2019.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93612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61FAAF-A350-486D-B857-E478E99F3790}" type="datetime1">
              <a:rPr lang="hr-HR" smtClean="0"/>
              <a:t>5.7.2019.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9662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101E3BC0-4E7B-468C-BAE1-939AA5E13C2C}" type="datetime1">
              <a:rPr lang="hr-HR" smtClean="0"/>
              <a:t>5.7.2019.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21160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0BD83CF3-0D35-4632-B047-924FC436BC70}" type="datetime1">
              <a:rPr lang="hr-HR" smtClean="0"/>
              <a:t>5.7.2019.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86074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C7AC0AF3-7383-4F02-B20D-6FB24A754321}" type="datetime1">
              <a:rPr lang="hr-HR" smtClean="0"/>
              <a:t>5.7.2019.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72511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4D28B-4616-464C-A36F-71BAC39C02CE}" type="datetime1">
              <a:rPr lang="hr-HR" smtClean="0"/>
              <a:t>5.7.2019.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58744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49DDD7-C662-4795-BBF2-40891E0787B1}" type="datetime1">
              <a:rPr lang="hr-HR" smtClean="0"/>
              <a:t>5.7.2019.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45900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A2A57D-37C2-444D-8240-4C017DFB09DC}" type="datetime1">
              <a:rPr lang="hr-HR" smtClean="0"/>
              <a:t>5.7.2019.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85686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F4F75-90A7-4821-B472-F1F0420C4F2F}" type="datetime1">
              <a:rPr lang="hr-HR" smtClean="0"/>
              <a:t>5.7.2019.</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092F8-88B9-48E5-9B8F-3F206E5F35A9}" type="slidenum">
              <a:rPr lang="hr-HR" smtClean="0"/>
              <a:t>‹Nr.›</a:t>
            </a:fld>
            <a:endParaRPr lang="hr-HR"/>
          </a:p>
        </p:txBody>
      </p:sp>
    </p:spTree>
    <p:extLst>
      <p:ext uri="{BB962C8B-B14F-4D97-AF65-F5344CB8AC3E}">
        <p14:creationId xmlns:p14="http://schemas.microsoft.com/office/powerpoint/2010/main" val="231021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Lst>
  <p:hf hdr="0" ftr="0" dt="0"/>
  <p:txStyles>
    <p:titleStyle>
      <a:lvl1pPr algn="l" defTabSz="914400" rtl="0" eaLnBrk="1" latinLnBrk="0" hangingPunct="1">
        <a:lnSpc>
          <a:spcPct val="90000"/>
        </a:lnSpc>
        <a:spcBef>
          <a:spcPct val="0"/>
        </a:spcBef>
        <a:buNone/>
        <a:defRPr sz="4400" kern="1200">
          <a:solidFill>
            <a:srgbClr val="404041"/>
          </a:solidFill>
          <a:latin typeface="Adobe Fan Heiti Std B" panose="020B0700000000000000" pitchFamily="34" charset="-128"/>
          <a:ea typeface="Adobe Fan Heiti Std B"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2012books.lardbucket.org/books/an-introduction-to-organizational-communication/s11-teams-in-the-workplace.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unsplash.com/search/photos/teamwork?utm_source=unsplash&amp;utm_medium=referral&amp;utm_content=creditCopyText" TargetMode="External"/><Relationship Id="rId4" Type="http://schemas.openxmlformats.org/officeDocument/2006/relationships/hyperlink" Target="https://unsplash.com/photos/UFCVxUC-PqM?utm_source=unsplash&amp;utm_medium=referral&amp;utm_content=creditCopyTex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unsplash.com/search/photos/teamwork?utm_source=unsplash&amp;utm_medium=referral&amp;utm_content=creditCopyText" TargetMode="External"/><Relationship Id="rId2" Type="http://schemas.openxmlformats.org/officeDocument/2006/relationships/hyperlink" Target="https://unsplash.com/photos/3y1zF4hIPCg?utm_source=unsplash&amp;utm_medium=referral&amp;utm_content=creditCopyText"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hyperlink" Target="http://www.silviarmallafre.com/ca/fitstorming-idees-per-reutilitzar-el-rebui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perspectives-anotherwaytoview.blogspot.com/2012/06/workplace-bullying-implications-and.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socialbrite.org/2010/08/19/5-collaboration-tools-to-enhance-productivity/"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pngall.com/team-work-png"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elgarblog.wordpress.com/2013/01/07/why-are-we-attracted-to-leaders-by-micha-popp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www.coetail.com/cpupovac/2014/12/14/make-meaning-connect-reflect-repea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unsplash.com/search/photos/teamwork?utm_source=unsplash&amp;utm_medium=referral&amp;utm_content=creditCopyText" TargetMode="External"/><Relationship Id="rId4" Type="http://schemas.openxmlformats.org/officeDocument/2006/relationships/hyperlink" Target="https://unsplash.com/photos/oCig7yXeatM?utm_source=unsplash&amp;utm_medium=referral&amp;utm_content=creditCopyTex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actitude-fitness.com/objectif-smar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7.xml.rels><?xml version="1.0" encoding="UTF-8" standalone="yes"?>
<Relationships xmlns="http://schemas.openxmlformats.org/package/2006/relationships"><Relationship Id="rId3" Type="http://schemas.openxmlformats.org/officeDocument/2006/relationships/hyperlink" Target="https://unsplash.com/photos/9ZUbyjA2Akk?utm_source=unsplash&amp;utm_medium=referral&amp;utm_content=creditCopyText" TargetMode="External"/><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hyperlink" Target="https://unsplash.com/search/photos/straw?utm_source=unsplash&amp;utm_medium=referral&amp;utm_content=creditCopyTex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reativecommons.org/licenses/by-nd/3.0/" TargetMode="External"/><Relationship Id="rId5" Type="http://schemas.openxmlformats.org/officeDocument/2006/relationships/hyperlink" Target="http://www.socmedsean.com/choosing-a-platform-for-your-organizational-blog-%E2%80%93-step-2-to-surefire-blogging-success/" TargetMode="External"/><Relationship Id="rId4" Type="http://schemas.openxmlformats.org/officeDocument/2006/relationships/hyperlink" Target="http://www.socmedsean.com/choosing-a-platform-for-your-organizational-blog-%e2%80%93-step-2-to-surefire-blogging-succes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photos/9Q7PqDxCZeQ?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unsplash.com/search/photos/teamwork?utm_source=unsplash&amp;utm_medium=referral&amp;utm_content=creditCopyTex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s://creativecommons.org/licenses/by-nc-sa/3.0/" TargetMode="External"/><Relationship Id="rId4" Type="http://schemas.openxmlformats.org/officeDocument/2006/relationships/hyperlink" Target="http://www.orientacionandujar.es/2013/08/05/13-tecnicas-de-trabajo-cooperativo/teamwork-kid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7.jpeg"/><Relationship Id="rId7" Type="http://schemas.openxmlformats.org/officeDocument/2006/relationships/hyperlink" Target="https://creativecommons.org/licenses/by-sa/3.0/"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agileworld.blogspot.com/2015/06/group-vs-team.html" TargetMode="External"/><Relationship Id="rId5" Type="http://schemas.openxmlformats.org/officeDocument/2006/relationships/image" Target="../media/image8.png"/><Relationship Id="rId4" Type="http://schemas.openxmlformats.org/officeDocument/2006/relationships/hyperlink" Target="http://nekomaster1000.deviantart.com/art/family-teamwork-34780513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819499" y="3237293"/>
            <a:ext cx="5486205" cy="1087438"/>
          </a:xfrm>
        </p:spPr>
        <p:txBody>
          <a:bodyPr>
            <a:noAutofit/>
          </a:bodyPr>
          <a:lstStyle/>
          <a:p>
            <a:pPr>
              <a:defRPr/>
            </a:pPr>
            <a:r>
              <a:rPr lang="en-GB" sz="7200" dirty="0">
                <a:effectLst>
                  <a:outerShdw blurRad="38100" dist="38100" dir="2700000" algn="tl">
                    <a:srgbClr val="C0C0C0"/>
                  </a:outerShdw>
                </a:effectLst>
                <a:latin typeface="Calibri" panose="020F0502020204030204" pitchFamily="34" charset="0"/>
              </a:rPr>
              <a:t>Team Work Skills</a:t>
            </a:r>
          </a:p>
        </p:txBody>
      </p:sp>
      <p:sp>
        <p:nvSpPr>
          <p:cNvPr id="2" name="Slide Number Placeholder 1"/>
          <p:cNvSpPr>
            <a:spLocks noGrp="1"/>
          </p:cNvSpPr>
          <p:nvPr>
            <p:ph type="sldNum" sz="quarter" idx="12"/>
          </p:nvPr>
        </p:nvSpPr>
        <p:spPr/>
        <p:txBody>
          <a:bodyPr/>
          <a:lstStyle/>
          <a:p>
            <a:fld id="{B34092F8-88B9-48E5-9B8F-3F206E5F35A9}" type="slidenum">
              <a:rPr lang="en-GB" smtClean="0">
                <a:latin typeface="Calibri" panose="020F0502020204030204" pitchFamily="34" charset="0"/>
              </a:rPr>
              <a:t>1</a:t>
            </a:fld>
            <a:endParaRPr lang="en-GB" dirty="0">
              <a:latin typeface="Calibri" panose="020F0502020204030204" pitchFamily="34" charset="0"/>
            </a:endParaRPr>
          </a:p>
        </p:txBody>
      </p:sp>
    </p:spTree>
    <p:extLst>
      <p:ext uri="{BB962C8B-B14F-4D97-AF65-F5344CB8AC3E}">
        <p14:creationId xmlns:p14="http://schemas.microsoft.com/office/powerpoint/2010/main" val="2098612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altLang="x-none" sz="4000" b="1" dirty="0">
                <a:latin typeface="+mj-lt"/>
              </a:rPr>
              <a:t> Working Groups vs. Team Work (2)</a:t>
            </a:r>
            <a:endParaRPr lang="en-GB" sz="4000" b="1" dirty="0">
              <a:latin typeface="+mj-lt"/>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666412771"/>
              </p:ext>
            </p:extLst>
          </p:nvPr>
        </p:nvGraphicFramePr>
        <p:xfrm>
          <a:off x="838200" y="1825625"/>
          <a:ext cx="10247142" cy="3188872"/>
        </p:xfrm>
        <a:graphic>
          <a:graphicData uri="http://schemas.openxmlformats.org/drawingml/2006/table">
            <a:tbl>
              <a:tblPr firstRow="1" bandRow="1">
                <a:tableStyleId>{E8B1032C-EA38-4F05-BA0D-38AFFFC7BED3}</a:tableStyleId>
              </a:tblPr>
              <a:tblGrid>
                <a:gridCol w="3415714">
                  <a:extLst>
                    <a:ext uri="{9D8B030D-6E8A-4147-A177-3AD203B41FA5}">
                      <a16:colId xmlns:a16="http://schemas.microsoft.com/office/drawing/2014/main" val="2431206987"/>
                    </a:ext>
                  </a:extLst>
                </a:gridCol>
                <a:gridCol w="3415714">
                  <a:extLst>
                    <a:ext uri="{9D8B030D-6E8A-4147-A177-3AD203B41FA5}">
                      <a16:colId xmlns:a16="http://schemas.microsoft.com/office/drawing/2014/main" val="2256053786"/>
                    </a:ext>
                  </a:extLst>
                </a:gridCol>
                <a:gridCol w="3415714">
                  <a:extLst>
                    <a:ext uri="{9D8B030D-6E8A-4147-A177-3AD203B41FA5}">
                      <a16:colId xmlns:a16="http://schemas.microsoft.com/office/drawing/2014/main" val="3258704753"/>
                    </a:ext>
                  </a:extLst>
                </a:gridCol>
              </a:tblGrid>
              <a:tr h="591478">
                <a:tc>
                  <a:txBody>
                    <a:bodyPr/>
                    <a:lstStyle/>
                    <a:p>
                      <a:pPr algn="ctr"/>
                      <a:r>
                        <a:rPr lang="en-GB" sz="2400" dirty="0"/>
                        <a:t>Working Groups</a:t>
                      </a:r>
                      <a:endParaRPr lang="en-GB" sz="2400" dirty="0">
                        <a:latin typeface="Adobe Fan Heiti Std B" panose="020B0700000000000000" pitchFamily="34" charset="-128"/>
                      </a:endParaRPr>
                    </a:p>
                  </a:txBody>
                  <a:tcPr/>
                </a:tc>
                <a:tc>
                  <a:txBody>
                    <a:bodyPr/>
                    <a:lstStyle/>
                    <a:p>
                      <a:pPr algn="ctr"/>
                      <a:r>
                        <a:rPr lang="en-GB" sz="2400" dirty="0"/>
                        <a:t>vs.</a:t>
                      </a:r>
                      <a:endParaRPr lang="en-GB" sz="2400" dirty="0">
                        <a:latin typeface="Adobe Fan Heiti Std B" panose="020B0700000000000000" pitchFamily="34" charset="-128"/>
                      </a:endParaRPr>
                    </a:p>
                  </a:txBody>
                  <a:tcPr/>
                </a:tc>
                <a:tc>
                  <a:txBody>
                    <a:bodyPr/>
                    <a:lstStyle/>
                    <a:p>
                      <a:pPr algn="ctr"/>
                      <a:r>
                        <a:rPr lang="en-GB" sz="2400" dirty="0"/>
                        <a:t>Teams</a:t>
                      </a:r>
                      <a:endParaRPr lang="en-GB" sz="2400" dirty="0">
                        <a:latin typeface="Adobe Fan Heiti Std B" panose="020B0700000000000000" pitchFamily="34" charset="-128"/>
                      </a:endParaRPr>
                    </a:p>
                  </a:txBody>
                  <a:tcPr/>
                </a:tc>
                <a:extLst>
                  <a:ext uri="{0D108BD9-81ED-4DB2-BD59-A6C34878D82A}">
                    <a16:rowId xmlns:a16="http://schemas.microsoft.com/office/drawing/2014/main" val="2637196600"/>
                  </a:ext>
                </a:extLst>
              </a:tr>
              <a:tr h="591478">
                <a:tc>
                  <a:txBody>
                    <a:bodyPr/>
                    <a:lstStyle/>
                    <a:p>
                      <a:pPr algn="ctr"/>
                      <a:r>
                        <a:rPr lang="en-GB" sz="2400" dirty="0"/>
                        <a:t>Sharing information</a:t>
                      </a:r>
                      <a:endParaRPr lang="en-GB" sz="2400" dirty="0">
                        <a:latin typeface="Adobe Fan Heiti Std B" panose="020B0700000000000000" pitchFamily="34" charset="-128"/>
                      </a:endParaRPr>
                    </a:p>
                  </a:txBody>
                  <a:tcPr/>
                </a:tc>
                <a:tc>
                  <a:txBody>
                    <a:bodyPr/>
                    <a:lstStyle/>
                    <a:p>
                      <a:pPr algn="ctr"/>
                      <a:r>
                        <a:rPr lang="en-GB" sz="2400" b="1" dirty="0">
                          <a:latin typeface="+mn-lt"/>
                        </a:rPr>
                        <a:t>GOAL</a:t>
                      </a:r>
                      <a:endParaRPr lang="en-GB" sz="2400" b="1" dirty="0">
                        <a:latin typeface="Adobe Fan Heiti Std B" panose="020B0700000000000000" pitchFamily="34" charset="-128"/>
                      </a:endParaRPr>
                    </a:p>
                  </a:txBody>
                  <a:tcPr/>
                </a:tc>
                <a:tc>
                  <a:txBody>
                    <a:bodyPr/>
                    <a:lstStyle/>
                    <a:p>
                      <a:pPr algn="ctr"/>
                      <a:r>
                        <a:rPr lang="en-GB" sz="2400" dirty="0"/>
                        <a:t>Collective</a:t>
                      </a:r>
                      <a:endParaRPr lang="en-GB" sz="2400" dirty="0">
                        <a:latin typeface="Adobe Fan Heiti Std B" panose="020B0700000000000000" pitchFamily="34" charset="-128"/>
                      </a:endParaRPr>
                    </a:p>
                  </a:txBody>
                  <a:tcPr/>
                </a:tc>
                <a:extLst>
                  <a:ext uri="{0D108BD9-81ED-4DB2-BD59-A6C34878D82A}">
                    <a16:rowId xmlns:a16="http://schemas.microsoft.com/office/drawing/2014/main" val="1081278079"/>
                  </a:ext>
                </a:extLst>
              </a:tr>
              <a:tr h="591478">
                <a:tc>
                  <a:txBody>
                    <a:bodyPr/>
                    <a:lstStyle/>
                    <a:p>
                      <a:pPr algn="ctr"/>
                      <a:r>
                        <a:rPr lang="en-GB" sz="2400" dirty="0"/>
                        <a:t>Neutral</a:t>
                      </a:r>
                      <a:endParaRPr lang="en-GB" sz="2400" dirty="0">
                        <a:latin typeface="Adobe Fan Heiti Std B" panose="020B0700000000000000" pitchFamily="34" charset="-128"/>
                      </a:endParaRPr>
                    </a:p>
                  </a:txBody>
                  <a:tcPr/>
                </a:tc>
                <a:tc>
                  <a:txBody>
                    <a:bodyPr/>
                    <a:lstStyle/>
                    <a:p>
                      <a:pPr algn="ctr"/>
                      <a:r>
                        <a:rPr lang="en-GB" sz="2400" b="1" dirty="0"/>
                        <a:t>SYNERGY</a:t>
                      </a:r>
                      <a:endParaRPr lang="en-GB" sz="2400" b="1" dirty="0">
                        <a:latin typeface="Adobe Fan Heiti Std B" panose="020B0700000000000000" pitchFamily="34" charset="-128"/>
                      </a:endParaRPr>
                    </a:p>
                  </a:txBody>
                  <a:tcPr/>
                </a:tc>
                <a:tc>
                  <a:txBody>
                    <a:bodyPr/>
                    <a:lstStyle/>
                    <a:p>
                      <a:pPr algn="ctr"/>
                      <a:r>
                        <a:rPr lang="en-GB" sz="2400" dirty="0"/>
                        <a:t>Positive</a:t>
                      </a:r>
                      <a:endParaRPr lang="en-GB" sz="2400" dirty="0">
                        <a:latin typeface="Adobe Fan Heiti Std B" panose="020B0700000000000000" pitchFamily="34" charset="-128"/>
                      </a:endParaRPr>
                    </a:p>
                  </a:txBody>
                  <a:tcPr/>
                </a:tc>
                <a:extLst>
                  <a:ext uri="{0D108BD9-81ED-4DB2-BD59-A6C34878D82A}">
                    <a16:rowId xmlns:a16="http://schemas.microsoft.com/office/drawing/2014/main" val="386787349"/>
                  </a:ext>
                </a:extLst>
              </a:tr>
              <a:tr h="591478">
                <a:tc>
                  <a:txBody>
                    <a:bodyPr/>
                    <a:lstStyle/>
                    <a:p>
                      <a:pPr algn="ctr"/>
                      <a:r>
                        <a:rPr lang="en-GB" sz="2400" dirty="0"/>
                        <a:t>Individual</a:t>
                      </a:r>
                      <a:endParaRPr lang="en-GB" sz="2400" dirty="0">
                        <a:latin typeface="Adobe Fan Heiti Std B" panose="020B0700000000000000" pitchFamily="34" charset="-128"/>
                      </a:endParaRPr>
                    </a:p>
                  </a:txBody>
                  <a:tcPr/>
                </a:tc>
                <a:tc>
                  <a:txBody>
                    <a:bodyPr/>
                    <a:lstStyle/>
                    <a:p>
                      <a:pPr algn="ctr"/>
                      <a:r>
                        <a:rPr lang="en-GB" sz="2400" b="1" dirty="0"/>
                        <a:t>RESPONSIBILITY</a:t>
                      </a:r>
                      <a:endParaRPr lang="en-GB" sz="2400" b="1" dirty="0">
                        <a:latin typeface="Adobe Fan Heiti Std B" panose="020B0700000000000000" pitchFamily="34" charset="-128"/>
                      </a:endParaRPr>
                    </a:p>
                  </a:txBody>
                  <a:tcPr/>
                </a:tc>
                <a:tc>
                  <a:txBody>
                    <a:bodyPr/>
                    <a:lstStyle/>
                    <a:p>
                      <a:pPr algn="ctr"/>
                      <a:r>
                        <a:rPr lang="en-GB" sz="2400" dirty="0"/>
                        <a:t>Individual and joint</a:t>
                      </a:r>
                      <a:endParaRPr lang="en-GB" sz="2400" dirty="0">
                        <a:latin typeface="Adobe Fan Heiti Std B" panose="020B0700000000000000" pitchFamily="34" charset="-128"/>
                      </a:endParaRPr>
                    </a:p>
                  </a:txBody>
                  <a:tcPr/>
                </a:tc>
                <a:extLst>
                  <a:ext uri="{0D108BD9-81ED-4DB2-BD59-A6C34878D82A}">
                    <a16:rowId xmlns:a16="http://schemas.microsoft.com/office/drawing/2014/main" val="3725556395"/>
                  </a:ext>
                </a:extLst>
              </a:tr>
              <a:tr h="591478">
                <a:tc>
                  <a:txBody>
                    <a:bodyPr/>
                    <a:lstStyle/>
                    <a:p>
                      <a:pPr algn="ctr"/>
                      <a:r>
                        <a:rPr lang="en-GB" sz="2400" dirty="0"/>
                        <a:t>Random and </a:t>
                      </a:r>
                      <a:r>
                        <a:rPr lang="en-GB" sz="2400" noProof="0" dirty="0"/>
                        <a:t>heterogeneous</a:t>
                      </a:r>
                      <a:endParaRPr lang="en-GB" sz="2400" noProof="0" dirty="0">
                        <a:latin typeface="Adobe Fan Heiti Std B" panose="020B0700000000000000" pitchFamily="34" charset="-128"/>
                      </a:endParaRPr>
                    </a:p>
                  </a:txBody>
                  <a:tcPr/>
                </a:tc>
                <a:tc>
                  <a:txBody>
                    <a:bodyPr/>
                    <a:lstStyle/>
                    <a:p>
                      <a:pPr algn="ctr"/>
                      <a:r>
                        <a:rPr lang="en-GB" sz="2400" b="1" dirty="0"/>
                        <a:t>SKILLS</a:t>
                      </a:r>
                      <a:endParaRPr lang="en-GB" sz="2400" b="1" dirty="0">
                        <a:latin typeface="Adobe Fan Heiti Std B" panose="020B0700000000000000" pitchFamily="34" charset="-128"/>
                      </a:endParaRPr>
                    </a:p>
                  </a:txBody>
                  <a:tcPr/>
                </a:tc>
                <a:tc>
                  <a:txBody>
                    <a:bodyPr/>
                    <a:lstStyle/>
                    <a:p>
                      <a:pPr algn="ctr"/>
                      <a:r>
                        <a:rPr lang="en-GB" sz="2400" dirty="0"/>
                        <a:t>Complementary</a:t>
                      </a:r>
                      <a:endParaRPr lang="en-GB" sz="2400" dirty="0">
                        <a:latin typeface="Adobe Fan Heiti Std B" panose="020B0700000000000000" pitchFamily="34" charset="-128"/>
                      </a:endParaRPr>
                    </a:p>
                  </a:txBody>
                  <a:tcPr/>
                </a:tc>
                <a:extLst>
                  <a:ext uri="{0D108BD9-81ED-4DB2-BD59-A6C34878D82A}">
                    <a16:rowId xmlns:a16="http://schemas.microsoft.com/office/drawing/2014/main" val="2316372060"/>
                  </a:ext>
                </a:extLst>
              </a:tr>
            </a:tbl>
          </a:graphicData>
        </a:graphic>
      </p:graphicFrame>
      <p:sp>
        <p:nvSpPr>
          <p:cNvPr id="7" name="Slide Number Placeholder 6"/>
          <p:cNvSpPr>
            <a:spLocks noGrp="1"/>
          </p:cNvSpPr>
          <p:nvPr>
            <p:ph type="sldNum" sz="quarter" idx="12"/>
          </p:nvPr>
        </p:nvSpPr>
        <p:spPr/>
        <p:txBody>
          <a:bodyPr/>
          <a:lstStyle/>
          <a:p>
            <a:fld id="{B34092F8-88B9-48E5-9B8F-3F206E5F35A9}" type="slidenum">
              <a:rPr lang="en-GB" smtClean="0"/>
              <a:pPr/>
              <a:t>10</a:t>
            </a:fld>
            <a:endParaRPr lang="en-GB" dirty="0"/>
          </a:p>
        </p:txBody>
      </p:sp>
    </p:spTree>
    <p:extLst>
      <p:ext uri="{BB962C8B-B14F-4D97-AF65-F5344CB8AC3E}">
        <p14:creationId xmlns:p14="http://schemas.microsoft.com/office/powerpoint/2010/main" val="3128044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rmAutofit/>
          </a:bodyPr>
          <a:lstStyle/>
          <a:p>
            <a:r>
              <a:rPr lang="en-GB" altLang="x-none" sz="4000" b="1" dirty="0">
                <a:latin typeface="+mj-lt"/>
              </a:rPr>
              <a:t>Groupthink</a:t>
            </a:r>
          </a:p>
        </p:txBody>
      </p:sp>
      <p:sp>
        <p:nvSpPr>
          <p:cNvPr id="45059" name="Rectangle 3"/>
          <p:cNvSpPr>
            <a:spLocks noGrp="1" noChangeArrowheads="1"/>
          </p:cNvSpPr>
          <p:nvPr>
            <p:ph sz="quarter" idx="1"/>
          </p:nvPr>
        </p:nvSpPr>
        <p:spPr/>
        <p:txBody>
          <a:bodyPr/>
          <a:lstStyle/>
          <a:p>
            <a:pPr marL="0" indent="0">
              <a:buClr>
                <a:schemeClr val="accent6"/>
              </a:buClr>
              <a:buNone/>
            </a:pPr>
            <a:r>
              <a:rPr lang="en-GB" dirty="0">
                <a:latin typeface="+mj-lt"/>
              </a:rPr>
              <a:t>… occurs when a group values harmony and coherence over accurate analysis and critical evaluation. It causes individual members to make wrong decisions because of the group pressure or due to unquestioningly following the word of the leader.</a:t>
            </a:r>
            <a:endParaRPr lang="en-GB" altLang="x-none" dirty="0">
              <a:latin typeface="+mj-lt"/>
            </a:endParaRPr>
          </a:p>
        </p:txBody>
      </p:sp>
      <p:sp>
        <p:nvSpPr>
          <p:cNvPr id="4" name="Slide Number Placeholder 3"/>
          <p:cNvSpPr>
            <a:spLocks noGrp="1"/>
          </p:cNvSpPr>
          <p:nvPr>
            <p:ph type="sldNum" sz="quarter" idx="12"/>
          </p:nvPr>
        </p:nvSpPr>
        <p:spPr/>
        <p:txBody>
          <a:bodyPr/>
          <a:lstStyle/>
          <a:p>
            <a:fld id="{B34092F8-88B9-48E5-9B8F-3F206E5F35A9}" type="slidenum">
              <a:rPr lang="en-GB" smtClean="0"/>
              <a:pPr/>
              <a:t>11</a:t>
            </a:fld>
            <a:endParaRPr lang="en-GB" dirty="0"/>
          </a:p>
        </p:txBody>
      </p:sp>
      <p:sp>
        <p:nvSpPr>
          <p:cNvPr id="45060" name="Rectangle 9"/>
          <p:cNvSpPr>
            <a:spLocks noChangeArrowheads="1"/>
          </p:cNvSpPr>
          <p:nvPr/>
        </p:nvSpPr>
        <p:spPr bwMode="auto">
          <a:xfrm>
            <a:off x="1062234" y="3764756"/>
            <a:ext cx="3111500"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spcBef>
                <a:spcPct val="0"/>
              </a:spcBef>
              <a:buClrTx/>
              <a:buSzTx/>
              <a:buFontTx/>
              <a:buNone/>
            </a:pPr>
            <a:r>
              <a:rPr lang="en-GB" altLang="x-none" sz="2500" b="1" i="1" dirty="0">
                <a:solidFill>
                  <a:schemeClr val="tx1">
                    <a:lumMod val="75000"/>
                    <a:lumOff val="25000"/>
                  </a:schemeClr>
                </a:solidFill>
                <a:latin typeface="Calibri" panose="020F0502020204030204" pitchFamily="34" charset="0"/>
              </a:rPr>
              <a:t>Irving Janis, 1972</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44192" y="3429000"/>
            <a:ext cx="5418492" cy="2547340"/>
          </a:xfrm>
          <a:prstGeom prst="rect">
            <a:avLst/>
          </a:prstGeom>
        </p:spPr>
      </p:pic>
      <p:sp>
        <p:nvSpPr>
          <p:cNvPr id="2" name="Rectangle 1"/>
          <p:cNvSpPr/>
          <p:nvPr/>
        </p:nvSpPr>
        <p:spPr>
          <a:xfrm>
            <a:off x="5562600" y="5976340"/>
            <a:ext cx="6096000" cy="215444"/>
          </a:xfrm>
          <a:prstGeom prst="rect">
            <a:avLst/>
          </a:prstGeom>
        </p:spPr>
        <p:txBody>
          <a:bodyPr>
            <a:spAutoFit/>
          </a:bodyPr>
          <a:lstStyle/>
          <a:p>
            <a:r>
              <a:rPr lang="en-GB" sz="800" dirty="0"/>
              <a:t>https://steemit.com/philosophy/@steemtruth/when-everyone-thinks-alike-who-is-thinking</a:t>
            </a:r>
          </a:p>
        </p:txBody>
      </p:sp>
    </p:spTree>
    <p:extLst>
      <p:ext uri="{BB962C8B-B14F-4D97-AF65-F5344CB8AC3E}">
        <p14:creationId xmlns:p14="http://schemas.microsoft.com/office/powerpoint/2010/main" val="283924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125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a:bodyPr>
          <a:lstStyle/>
          <a:p>
            <a:r>
              <a:rPr lang="en-GB" altLang="x-none" sz="4000" b="1" dirty="0">
                <a:latin typeface="+mj-lt"/>
              </a:rPr>
              <a:t>Symptoms of Groupthink</a:t>
            </a:r>
          </a:p>
        </p:txBody>
      </p:sp>
      <p:sp>
        <p:nvSpPr>
          <p:cNvPr id="6" name="Slide Number Placeholder 5"/>
          <p:cNvSpPr>
            <a:spLocks noGrp="1"/>
          </p:cNvSpPr>
          <p:nvPr>
            <p:ph type="sldNum" sz="quarter" idx="12"/>
          </p:nvPr>
        </p:nvSpPr>
        <p:spPr/>
        <p:txBody>
          <a:bodyPr/>
          <a:lstStyle/>
          <a:p>
            <a:fld id="{B34092F8-88B9-48E5-9B8F-3F206E5F35A9}" type="slidenum">
              <a:rPr lang="en-GB" smtClean="0"/>
              <a:pPr/>
              <a:t>12</a:t>
            </a:fld>
            <a:endParaRPr lang="en-GB" dirty="0"/>
          </a:p>
        </p:txBody>
      </p:sp>
      <p:sp>
        <p:nvSpPr>
          <p:cNvPr id="10" name="Content Placeholder 1">
            <a:extLst>
              <a:ext uri="{FF2B5EF4-FFF2-40B4-BE49-F238E27FC236}">
                <a16:creationId xmlns:a16="http://schemas.microsoft.com/office/drawing/2014/main" id="{93853B97-35F2-467A-8303-B4C7788013CA}"/>
              </a:ext>
            </a:extLst>
          </p:cNvPr>
          <p:cNvSpPr>
            <a:spLocks noGrp="1"/>
          </p:cNvSpPr>
          <p:nvPr>
            <p:ph idx="1"/>
          </p:nvPr>
        </p:nvSpPr>
        <p:spPr>
          <a:xfrm>
            <a:off x="838200" y="1825625"/>
            <a:ext cx="10515600" cy="4351338"/>
          </a:xfrm>
        </p:spPr>
        <p:txBody>
          <a:bodyPr/>
          <a:lstStyle/>
          <a:p>
            <a:pPr>
              <a:buClr>
                <a:srgbClr val="99CA48"/>
              </a:buClr>
              <a:buSzPct val="80000"/>
              <a:buFont typeface="Calibri" panose="020F0502020204030204" pitchFamily="34" charset="0"/>
              <a:buChar char="□"/>
            </a:pPr>
            <a:r>
              <a:rPr lang="en-GB" dirty="0">
                <a:latin typeface="+mj-lt"/>
              </a:rPr>
              <a:t>An illusion of invulnerability</a:t>
            </a:r>
          </a:p>
          <a:p>
            <a:pPr>
              <a:buClr>
                <a:srgbClr val="99CA48"/>
              </a:buClr>
              <a:buSzPct val="80000"/>
              <a:buFont typeface="Calibri" panose="020F0502020204030204" pitchFamily="34" charset="0"/>
              <a:buChar char="□"/>
            </a:pPr>
            <a:r>
              <a:rPr lang="en-GB" dirty="0">
                <a:latin typeface="+mj-lt"/>
              </a:rPr>
              <a:t>Collective rationalisation</a:t>
            </a:r>
          </a:p>
          <a:p>
            <a:pPr>
              <a:buClr>
                <a:srgbClr val="99CA48"/>
              </a:buClr>
              <a:buSzPct val="80000"/>
              <a:buFont typeface="Calibri" panose="020F0502020204030204" pitchFamily="34" charset="0"/>
              <a:buChar char="□"/>
            </a:pPr>
            <a:r>
              <a:rPr lang="en-GB" dirty="0">
                <a:latin typeface="+mj-lt"/>
              </a:rPr>
              <a:t>Belief in inherent morality</a:t>
            </a:r>
          </a:p>
          <a:p>
            <a:pPr>
              <a:buClr>
                <a:srgbClr val="99CA48"/>
              </a:buClr>
              <a:buSzPct val="80000"/>
              <a:buFont typeface="Calibri" panose="020F0502020204030204" pitchFamily="34" charset="0"/>
              <a:buChar char="□"/>
            </a:pPr>
            <a:r>
              <a:rPr lang="en-GB" dirty="0">
                <a:latin typeface="+mj-lt"/>
              </a:rPr>
              <a:t>Stereotyped views of out-groups</a:t>
            </a:r>
          </a:p>
          <a:p>
            <a:pPr>
              <a:buClr>
                <a:srgbClr val="99CA48"/>
              </a:buClr>
              <a:buSzPct val="80000"/>
              <a:buFont typeface="Calibri" panose="020F0502020204030204" pitchFamily="34" charset="0"/>
              <a:buChar char="□"/>
            </a:pPr>
            <a:r>
              <a:rPr lang="en-GB" dirty="0">
                <a:latin typeface="+mj-lt"/>
              </a:rPr>
              <a:t>Direct pressure on dissenters</a:t>
            </a:r>
          </a:p>
          <a:p>
            <a:pPr>
              <a:buClr>
                <a:srgbClr val="99CA48"/>
              </a:buClr>
              <a:buSzPct val="80000"/>
              <a:buFont typeface="Calibri" panose="020F0502020204030204" pitchFamily="34" charset="0"/>
              <a:buChar char="□"/>
            </a:pPr>
            <a:r>
              <a:rPr lang="en-GB" dirty="0">
                <a:latin typeface="+mj-lt"/>
              </a:rPr>
              <a:t>Self-censorship</a:t>
            </a:r>
          </a:p>
          <a:p>
            <a:pPr>
              <a:buClr>
                <a:srgbClr val="99CA48"/>
              </a:buClr>
              <a:buSzPct val="80000"/>
              <a:buFont typeface="Calibri" panose="020F0502020204030204" pitchFamily="34" charset="0"/>
              <a:buChar char="□"/>
            </a:pPr>
            <a:r>
              <a:rPr lang="en-GB" dirty="0">
                <a:latin typeface="+mj-lt"/>
              </a:rPr>
              <a:t>Illusion of unanimity</a:t>
            </a:r>
          </a:p>
          <a:p>
            <a:pPr>
              <a:buClr>
                <a:srgbClr val="99CA48"/>
              </a:buClr>
              <a:buSzPct val="80000"/>
              <a:buFont typeface="Calibri" panose="020F0502020204030204" pitchFamily="34" charset="0"/>
              <a:buChar char="□"/>
            </a:pPr>
            <a:r>
              <a:rPr lang="en-GB" dirty="0">
                <a:latin typeface="+mj-lt"/>
              </a:rPr>
              <a:t>“Mind guards”</a:t>
            </a:r>
            <a:r>
              <a:rPr lang="hr-HR" dirty="0">
                <a:latin typeface="+mj-lt"/>
              </a:rPr>
              <a:t> </a:t>
            </a:r>
            <a:r>
              <a:rPr lang="en-GB" dirty="0">
                <a:latin typeface="+mj-lt"/>
              </a:rPr>
              <a:t>are appointed</a:t>
            </a:r>
          </a:p>
        </p:txBody>
      </p:sp>
      <p:pic>
        <p:nvPicPr>
          <p:cNvPr id="5" name="Picture 4" descr="A close up of a logo&#10;&#10;Description automatically generated">
            <a:extLst>
              <a:ext uri="{FF2B5EF4-FFF2-40B4-BE49-F238E27FC236}">
                <a16:creationId xmlns:a16="http://schemas.microsoft.com/office/drawing/2014/main" id="{0E27ABD7-0B89-4FDA-95A6-8B4306DA1E35}"/>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754837" y="2444505"/>
            <a:ext cx="4572000" cy="2905678"/>
          </a:xfrm>
          <a:prstGeom prst="rect">
            <a:avLst/>
          </a:prstGeom>
        </p:spPr>
      </p:pic>
      <p:sp>
        <p:nvSpPr>
          <p:cNvPr id="7" name="TextBox 6">
            <a:extLst>
              <a:ext uri="{FF2B5EF4-FFF2-40B4-BE49-F238E27FC236}">
                <a16:creationId xmlns:a16="http://schemas.microsoft.com/office/drawing/2014/main" id="{A53AEEE0-6D9B-4204-931D-5E5E321036C7}"/>
              </a:ext>
            </a:extLst>
          </p:cNvPr>
          <p:cNvSpPr txBox="1"/>
          <p:nvPr/>
        </p:nvSpPr>
        <p:spPr>
          <a:xfrm>
            <a:off x="6781800" y="5414154"/>
            <a:ext cx="4572000" cy="230832"/>
          </a:xfrm>
          <a:prstGeom prst="rect">
            <a:avLst/>
          </a:prstGeom>
          <a:noFill/>
        </p:spPr>
        <p:txBody>
          <a:bodyPr wrap="square" rtlCol="0">
            <a:spAutoFit/>
          </a:bodyPr>
          <a:lstStyle/>
          <a:p>
            <a:r>
              <a:rPr lang="en-GB" sz="900">
                <a:hlinkClick r:id="rId4" tooltip="http://2012books.lardbucket.org/books/an-introduction-to-organizational-communication/s11-teams-in-the-workplace.html"/>
              </a:rPr>
              <a:t>This Photo</a:t>
            </a:r>
            <a:r>
              <a:rPr lang="en-GB" sz="900"/>
              <a:t> by Unknown Author is licensed under </a:t>
            </a:r>
            <a:r>
              <a:rPr lang="en-GB" sz="900">
                <a:hlinkClick r:id="rId5" tooltip="https://creativecommons.org/licenses/by-nc-sa/3.0/"/>
              </a:rPr>
              <a:t>CC BY-SA-NC</a:t>
            </a:r>
            <a:endParaRPr lang="en-GB" sz="900"/>
          </a:p>
        </p:txBody>
      </p:sp>
    </p:spTree>
    <p:extLst>
      <p:ext uri="{BB962C8B-B14F-4D97-AF65-F5344CB8AC3E}">
        <p14:creationId xmlns:p14="http://schemas.microsoft.com/office/powerpoint/2010/main" val="119204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46" name="Rectangle 74">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939" name="Rectangle 2"/>
          <p:cNvSpPr>
            <a:spLocks noGrp="1" noChangeArrowheads="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GB" altLang="x-none" sz="2600" dirty="0">
                <a:solidFill>
                  <a:srgbClr val="FFFFFF"/>
                </a:solidFill>
                <a:latin typeface="Calibri" panose="020F0502020204030204" pitchFamily="34" charset="0"/>
              </a:rPr>
              <a:t>Some Solutions to  Groupthink …</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B34092F8-88B9-48E5-9B8F-3F206E5F35A9}" type="slidenum">
              <a:rPr lang="en-GB">
                <a:solidFill>
                  <a:schemeClr val="tx1">
                    <a:alpha val="80000"/>
                  </a:schemeClr>
                </a:solidFill>
                <a:latin typeface="Calibri" panose="020F0502020204030204" pitchFamily="34" charset="0"/>
              </a:rPr>
              <a:pPr>
                <a:spcAft>
                  <a:spcPts val="600"/>
                </a:spcAft>
              </a:pPr>
              <a:t>13</a:t>
            </a:fld>
            <a:endParaRPr lang="en-GB" dirty="0">
              <a:solidFill>
                <a:schemeClr val="tx1">
                  <a:alpha val="80000"/>
                </a:schemeClr>
              </a:solidFill>
              <a:latin typeface="Calibri" panose="020F0502020204030204" pitchFamily="34" charset="0"/>
            </a:endParaRPr>
          </a:p>
        </p:txBody>
      </p:sp>
      <p:graphicFrame>
        <p:nvGraphicFramePr>
          <p:cNvPr id="39942" name="Rectangle 3">
            <a:extLst>
              <a:ext uri="{FF2B5EF4-FFF2-40B4-BE49-F238E27FC236}">
                <a16:creationId xmlns:a16="http://schemas.microsoft.com/office/drawing/2014/main" id="{49AEEF08-7F10-4335-9057-38EC71E31EDB}"/>
              </a:ext>
            </a:extLst>
          </p:cNvPr>
          <p:cNvGraphicFramePr>
            <a:graphicFrameLocks noGrp="1"/>
          </p:cNvGraphicFramePr>
          <p:nvPr>
            <p:ph idx="1"/>
            <p:extLst>
              <p:ext uri="{D42A27DB-BD31-4B8C-83A1-F6EECF244321}">
                <p14:modId xmlns:p14="http://schemas.microsoft.com/office/powerpoint/2010/main" val="3359296813"/>
              </p:ext>
            </p:extLst>
          </p:nvPr>
        </p:nvGraphicFramePr>
        <p:xfrm>
          <a:off x="3748889" y="1166647"/>
          <a:ext cx="7315200" cy="452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0648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1514292" y="513612"/>
            <a:ext cx="9894133" cy="1031216"/>
          </a:xfrm>
        </p:spPr>
        <p:txBody>
          <a:bodyPr anchor="b">
            <a:normAutofit/>
          </a:bodyPr>
          <a:lstStyle/>
          <a:p>
            <a:r>
              <a:rPr lang="en-GB" b="1" dirty="0">
                <a:latin typeface="+mj-lt"/>
              </a:rPr>
              <a:t>Life Cycle of a Team</a:t>
            </a:r>
          </a:p>
        </p:txBody>
      </p:sp>
      <p:sp>
        <p:nvSpPr>
          <p:cNvPr id="135" name="Freeform: Shape 134">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txBody>
          <a:bodyPr/>
          <a:lstStyle/>
          <a:p>
            <a:endParaRPr lang="en-GB" dirty="0"/>
          </a:p>
        </p:txBody>
      </p:sp>
      <p:sp>
        <p:nvSpPr>
          <p:cNvPr id="137" name="Freeform: Shape 136">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6"/>
          <p:cNvSpPr>
            <a:spLocks noGrp="1"/>
          </p:cNvSpPr>
          <p:nvPr>
            <p:ph idx="1"/>
          </p:nvPr>
        </p:nvSpPr>
        <p:spPr>
          <a:xfrm>
            <a:off x="7419234" y="1957419"/>
            <a:ext cx="3627063" cy="3387145"/>
          </a:xfrm>
        </p:spPr>
        <p:txBody>
          <a:bodyPr anchor="ctr">
            <a:normAutofit/>
          </a:bodyPr>
          <a:lstStyle/>
          <a:p>
            <a:pPr marL="514350" indent="-514350">
              <a:buClr>
                <a:schemeClr val="accent6"/>
              </a:buClr>
              <a:buFont typeface="+mj-lt"/>
              <a:buAutoNum type="arabicPeriod"/>
            </a:pPr>
            <a:r>
              <a:rPr lang="en-GB" altLang="x-none" sz="3600" dirty="0">
                <a:latin typeface="+mj-lt"/>
              </a:rPr>
              <a:t>Forming</a:t>
            </a:r>
          </a:p>
          <a:p>
            <a:pPr marL="514350" indent="-514350">
              <a:buClr>
                <a:schemeClr val="accent6"/>
              </a:buClr>
              <a:buFont typeface="+mj-lt"/>
              <a:buAutoNum type="arabicPeriod"/>
            </a:pPr>
            <a:r>
              <a:rPr lang="en-GB" altLang="x-none" sz="3600" dirty="0">
                <a:latin typeface="+mj-lt"/>
              </a:rPr>
              <a:t>Storming</a:t>
            </a:r>
          </a:p>
          <a:p>
            <a:pPr marL="514350" indent="-514350">
              <a:buClr>
                <a:schemeClr val="accent6"/>
              </a:buClr>
              <a:buFont typeface="+mj-lt"/>
              <a:buAutoNum type="arabicPeriod"/>
            </a:pPr>
            <a:r>
              <a:rPr lang="en-GB" altLang="x-none" sz="3600" dirty="0">
                <a:latin typeface="+mj-lt"/>
              </a:rPr>
              <a:t>Norming</a:t>
            </a:r>
          </a:p>
          <a:p>
            <a:pPr marL="514350" indent="-514350">
              <a:buClr>
                <a:schemeClr val="accent6"/>
              </a:buClr>
              <a:buFont typeface="+mj-lt"/>
              <a:buAutoNum type="arabicPeriod"/>
            </a:pPr>
            <a:r>
              <a:rPr lang="en-GB" altLang="x-none" sz="3600" dirty="0">
                <a:latin typeface="+mj-lt"/>
              </a:rPr>
              <a:t>Performing</a:t>
            </a:r>
          </a:p>
        </p:txBody>
      </p:sp>
      <p:sp>
        <p:nvSpPr>
          <p:cNvPr id="12" name="Slide Number Placeholder 11"/>
          <p:cNvSpPr>
            <a:spLocks noGrp="1"/>
          </p:cNvSpPr>
          <p:nvPr>
            <p:ph type="sldNum" sz="quarter" idx="12"/>
          </p:nvPr>
        </p:nvSpPr>
        <p:spPr>
          <a:xfrm>
            <a:off x="8610600" y="6356350"/>
            <a:ext cx="2743200" cy="365125"/>
          </a:xfrm>
        </p:spPr>
        <p:txBody>
          <a:bodyPr>
            <a:normAutofit/>
          </a:bodyPr>
          <a:lstStyle/>
          <a:p>
            <a:pPr>
              <a:spcAft>
                <a:spcPts val="600"/>
              </a:spcAft>
            </a:pPr>
            <a:fld id="{B34092F8-88B9-48E5-9B8F-3F206E5F35A9}" type="slidenum">
              <a:rPr lang="en-GB">
                <a:solidFill>
                  <a:prstClr val="black">
                    <a:tint val="75000"/>
                  </a:prstClr>
                </a:solidFill>
                <a:latin typeface="Calibri" panose="020F0502020204030204" pitchFamily="34" charset="0"/>
              </a:rPr>
              <a:pPr>
                <a:spcAft>
                  <a:spcPts val="600"/>
                </a:spcAft>
              </a:pPr>
              <a:t>14</a:t>
            </a:fld>
            <a:endParaRPr lang="en-GB" dirty="0">
              <a:solidFill>
                <a:prstClr val="black">
                  <a:tint val="75000"/>
                </a:prstClr>
              </a:solidFill>
              <a:latin typeface="Calibri" panose="020F0502020204030204" pitchFamily="34" charset="0"/>
            </a:endParaRPr>
          </a:p>
        </p:txBody>
      </p:sp>
      <p:sp>
        <p:nvSpPr>
          <p:cNvPr id="136194" name="Rectangle 2"/>
          <p:cNvSpPr>
            <a:spLocks noChangeArrowheads="1"/>
          </p:cNvSpPr>
          <p:nvPr/>
        </p:nvSpPr>
        <p:spPr bwMode="auto">
          <a:xfrm>
            <a:off x="1676400" y="274638"/>
            <a:ext cx="8534400" cy="1143000"/>
          </a:xfrm>
          <a:prstGeom prst="rect">
            <a:avLst/>
          </a:prstGeom>
          <a:noFill/>
          <a:ln w="9525">
            <a:noFill/>
            <a:miter lim="800000"/>
            <a:headEnd/>
            <a:tailEnd/>
          </a:ln>
          <a:effectLst/>
        </p:spPr>
        <p:txBody>
          <a:bodyPr anchor="ctr"/>
          <a:lstStyle/>
          <a:p>
            <a:pPr eaLnBrk="1" hangingPunct="1">
              <a:defRPr/>
            </a:pPr>
            <a:endParaRPr lang="en-GB" sz="4000" dirty="0">
              <a:solidFill>
                <a:schemeClr val="tx1">
                  <a:lumMod val="75000"/>
                  <a:lumOff val="25000"/>
                </a:schemeClr>
              </a:solidFill>
              <a:effectLst>
                <a:outerShdw blurRad="38100" dist="38100" dir="2700000" algn="tl">
                  <a:srgbClr val="C0C0C0"/>
                </a:outerShdw>
              </a:effectLst>
              <a:latin typeface="Calibri" panose="020F0502020204030204" pitchFamily="34" charset="0"/>
            </a:endParaRPr>
          </a:p>
        </p:txBody>
      </p:sp>
      <p:sp>
        <p:nvSpPr>
          <p:cNvPr id="21508" name="Rectangle 3"/>
          <p:cNvSpPr>
            <a:spLocks noChangeArrowheads="1"/>
          </p:cNvSpPr>
          <p:nvPr/>
        </p:nvSpPr>
        <p:spPr bwMode="auto">
          <a:xfrm>
            <a:off x="2209800" y="1447800"/>
            <a:ext cx="32004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609600" indent="-6096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20000"/>
              </a:spcBef>
              <a:buClr>
                <a:schemeClr val="accent1">
                  <a:lumMod val="75000"/>
                </a:schemeClr>
              </a:buClr>
              <a:buSzPct val="80000"/>
              <a:buFontTx/>
              <a:buAutoNum type="arabicPeriod"/>
            </a:pPr>
            <a:endParaRPr lang="en-GB" altLang="x-none" sz="1500" b="1" dirty="0">
              <a:solidFill>
                <a:schemeClr val="tx1">
                  <a:lumMod val="75000"/>
                  <a:lumOff val="25000"/>
                </a:schemeClr>
              </a:solidFill>
              <a:latin typeface="Calibri" panose="020F0502020204030204" pitchFamily="34" charset="0"/>
            </a:endParaRPr>
          </a:p>
        </p:txBody>
      </p:sp>
      <p:pic>
        <p:nvPicPr>
          <p:cNvPr id="1026" name="Picture 2" descr="four person holding assorted-color jigsaw puzzles inside room">
            <a:extLst>
              <a:ext uri="{FF2B5EF4-FFF2-40B4-BE49-F238E27FC236}">
                <a16:creationId xmlns:a16="http://schemas.microsoft.com/office/drawing/2014/main" id="{A3D37492-BA77-4A8C-BBBA-70FDDCD978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90256" y="2470152"/>
            <a:ext cx="4205744" cy="280523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68FC5B9-7607-40DF-AF17-5D62C7F70104}"/>
              </a:ext>
            </a:extLst>
          </p:cNvPr>
          <p:cNvSpPr/>
          <p:nvPr/>
        </p:nvSpPr>
        <p:spPr>
          <a:xfrm>
            <a:off x="4055822" y="5271700"/>
            <a:ext cx="2259195" cy="276999"/>
          </a:xfrm>
          <a:prstGeom prst="rect">
            <a:avLst/>
          </a:prstGeom>
        </p:spPr>
        <p:txBody>
          <a:bodyPr wrap="square">
            <a:spAutoFit/>
          </a:bodyPr>
          <a:lstStyle/>
          <a:p>
            <a:r>
              <a:rPr lang="en-GB" sz="1200">
                <a:solidFill>
                  <a:srgbClr val="111111"/>
                </a:solidFill>
              </a:rPr>
              <a:t>Photo by </a:t>
            </a:r>
            <a:r>
              <a:rPr lang="en-GB" sz="1200">
                <a:solidFill>
                  <a:srgbClr val="999999"/>
                </a:solidFill>
                <a:hlinkClick r:id="rId4"/>
              </a:rPr>
              <a:t>rawpixel</a:t>
            </a:r>
            <a:r>
              <a:rPr lang="en-GB" sz="1200">
                <a:solidFill>
                  <a:srgbClr val="111111"/>
                </a:solidFill>
              </a:rPr>
              <a:t> on </a:t>
            </a:r>
            <a:r>
              <a:rPr lang="en-GB" sz="1200">
                <a:solidFill>
                  <a:srgbClr val="999999"/>
                </a:solidFill>
                <a:hlinkClick r:id="rId5"/>
              </a:rPr>
              <a:t>Unsplash</a:t>
            </a:r>
            <a:endParaRPr lang="en-GB" sz="1200" dirty="0"/>
          </a:p>
        </p:txBody>
      </p:sp>
      <p:sp>
        <p:nvSpPr>
          <p:cNvPr id="3" name="Rechteck 2">
            <a:extLst>
              <a:ext uri="{FF2B5EF4-FFF2-40B4-BE49-F238E27FC236}">
                <a16:creationId xmlns:a16="http://schemas.microsoft.com/office/drawing/2014/main" id="{33B49AB8-4BBF-4022-89AC-375FA5F454E6}"/>
              </a:ext>
            </a:extLst>
          </p:cNvPr>
          <p:cNvSpPr/>
          <p:nvPr/>
        </p:nvSpPr>
        <p:spPr>
          <a:xfrm>
            <a:off x="9457396" y="5912185"/>
            <a:ext cx="1935145" cy="261610"/>
          </a:xfrm>
          <a:prstGeom prst="rect">
            <a:avLst/>
          </a:prstGeom>
        </p:spPr>
        <p:txBody>
          <a:bodyPr wrap="none">
            <a:spAutoFit/>
          </a:bodyPr>
          <a:lstStyle/>
          <a:p>
            <a:r>
              <a:rPr lang="en-US" sz="1100" dirty="0">
                <a:ea typeface="Tahoma" panose="020B0604030504040204" pitchFamily="34" charset="0"/>
                <a:cs typeface="Tahoma" panose="020B0604030504040204" pitchFamily="34" charset="0"/>
              </a:rPr>
              <a:t>Source: Tuckman (1965;2001).</a:t>
            </a:r>
            <a:endParaRPr lang="de-DE" sz="1100" dirty="0"/>
          </a:p>
        </p:txBody>
      </p:sp>
    </p:spTree>
    <p:extLst>
      <p:ext uri="{BB962C8B-B14F-4D97-AF65-F5344CB8AC3E}">
        <p14:creationId xmlns:p14="http://schemas.microsoft.com/office/powerpoint/2010/main" val="140785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EA19C89-5649-4AC8-B05D-A48C99DEE487}"/>
              </a:ext>
            </a:extLst>
          </p:cNvPr>
          <p:cNvSpPr>
            <a:spLocks noGrp="1"/>
          </p:cNvSpPr>
          <p:nvPr>
            <p:ph type="sldNum" sz="quarter" idx="12"/>
          </p:nvPr>
        </p:nvSpPr>
        <p:spPr/>
        <p:txBody>
          <a:bodyPr/>
          <a:lstStyle/>
          <a:p>
            <a:fld id="{B34092F8-88B9-48E5-9B8F-3F206E5F35A9}" type="slidenum">
              <a:rPr lang="hr-HR" smtClean="0"/>
              <a:t>15</a:t>
            </a:fld>
            <a:endParaRPr lang="hr-HR"/>
          </a:p>
        </p:txBody>
      </p:sp>
      <p:sp>
        <p:nvSpPr>
          <p:cNvPr id="5" name="Rectangle 4">
            <a:extLst>
              <a:ext uri="{FF2B5EF4-FFF2-40B4-BE49-F238E27FC236}">
                <a16:creationId xmlns:a16="http://schemas.microsoft.com/office/drawing/2014/main" id="{219C3F55-DD43-4895-BA66-C64E52A738B7}"/>
              </a:ext>
            </a:extLst>
          </p:cNvPr>
          <p:cNvSpPr>
            <a:spLocks noGrp="1" noChangeArrowheads="1"/>
          </p:cNvSpPr>
          <p:nvPr>
            <p:ph type="title"/>
          </p:nvPr>
        </p:nvSpPr>
        <p:spPr>
          <a:xfrm>
            <a:off x="838200" y="631825"/>
            <a:ext cx="10515600" cy="1325563"/>
          </a:xfrm>
        </p:spPr>
        <p:txBody>
          <a:bodyPr>
            <a:normAutofit/>
          </a:bodyPr>
          <a:lstStyle/>
          <a:p>
            <a:r>
              <a:rPr lang="en-GB" dirty="0">
                <a:latin typeface="+mj-lt"/>
              </a:rPr>
              <a:t>1</a:t>
            </a:r>
            <a:r>
              <a:rPr lang="en-GB" baseline="30000" dirty="0">
                <a:latin typeface="+mj-lt"/>
              </a:rPr>
              <a:t>st</a:t>
            </a:r>
            <a:r>
              <a:rPr lang="en-GB" dirty="0">
                <a:latin typeface="+mj-lt"/>
              </a:rPr>
              <a:t> Stage – </a:t>
            </a:r>
            <a:r>
              <a:rPr lang="en-GB" b="1" dirty="0">
                <a:latin typeface="+mj-lt"/>
              </a:rPr>
              <a:t>Forming</a:t>
            </a:r>
            <a:r>
              <a:rPr lang="en-GB" dirty="0">
                <a:latin typeface="+mj-lt"/>
              </a:rPr>
              <a:t> </a:t>
            </a:r>
          </a:p>
        </p:txBody>
      </p:sp>
      <p:sp>
        <p:nvSpPr>
          <p:cNvPr id="6" name="Content Placeholder 2">
            <a:extLst>
              <a:ext uri="{FF2B5EF4-FFF2-40B4-BE49-F238E27FC236}">
                <a16:creationId xmlns:a16="http://schemas.microsoft.com/office/drawing/2014/main" id="{91080C54-53A9-472B-A9D5-EF2625DBCFAF}"/>
              </a:ext>
            </a:extLst>
          </p:cNvPr>
          <p:cNvSpPr>
            <a:spLocks noGrp="1"/>
          </p:cNvSpPr>
          <p:nvPr>
            <p:ph idx="1"/>
          </p:nvPr>
        </p:nvSpPr>
        <p:spPr>
          <a:xfrm>
            <a:off x="638355" y="1794294"/>
            <a:ext cx="10715445" cy="4364590"/>
          </a:xfrm>
        </p:spPr>
        <p:txBody>
          <a:bodyPr>
            <a:normAutofit/>
          </a:bodyPr>
          <a:lstStyle/>
          <a:p>
            <a:pPr>
              <a:buClr>
                <a:schemeClr val="accent6"/>
              </a:buClr>
              <a:buFont typeface="Calibri" panose="020F0502020204030204" pitchFamily="34" charset="0"/>
              <a:buChar char="□"/>
            </a:pPr>
            <a:r>
              <a:rPr lang="en-GB" altLang="x-none" sz="2000" dirty="0">
                <a:latin typeface="+mj-lt"/>
              </a:rPr>
              <a:t>Aggregation of individuals sharing common settings </a:t>
            </a:r>
          </a:p>
          <a:p>
            <a:pPr>
              <a:buClr>
                <a:schemeClr val="accent6"/>
              </a:buClr>
              <a:buFont typeface="Calibri" panose="020F0502020204030204" pitchFamily="34" charset="0"/>
              <a:buChar char="□"/>
            </a:pPr>
            <a:r>
              <a:rPr lang="en-GB" altLang="x-none" sz="2000" dirty="0">
                <a:latin typeface="+mj-lt"/>
              </a:rPr>
              <a:t>Not feeling integrated with the group</a:t>
            </a:r>
          </a:p>
          <a:p>
            <a:pPr>
              <a:buClr>
                <a:schemeClr val="accent6"/>
              </a:buClr>
              <a:buFont typeface="Calibri" panose="020F0502020204030204" pitchFamily="34" charset="0"/>
              <a:buChar char="□"/>
            </a:pPr>
            <a:r>
              <a:rPr lang="en-GB" altLang="x-none" sz="2000" dirty="0">
                <a:latin typeface="+mj-lt"/>
              </a:rPr>
              <a:t>Asking questions:</a:t>
            </a:r>
          </a:p>
          <a:p>
            <a:pPr lvl="1">
              <a:buClr>
                <a:schemeClr val="accent6"/>
              </a:buClr>
              <a:buFont typeface="Wingdings" panose="05000000000000000000" pitchFamily="2" charset="2"/>
              <a:buChar char="§"/>
            </a:pPr>
            <a:r>
              <a:rPr lang="en-GB" altLang="x-none" sz="2000" dirty="0">
                <a:latin typeface="+mj-lt"/>
              </a:rPr>
              <a:t>Who are these other people?</a:t>
            </a:r>
          </a:p>
          <a:p>
            <a:pPr lvl="1">
              <a:buClr>
                <a:schemeClr val="accent6"/>
              </a:buClr>
              <a:buFont typeface="Wingdings" panose="05000000000000000000" pitchFamily="2" charset="2"/>
              <a:buChar char="§"/>
            </a:pPr>
            <a:r>
              <a:rPr lang="en-GB" altLang="x-none" sz="2000" dirty="0">
                <a:latin typeface="+mj-lt"/>
              </a:rPr>
              <a:t>What is expected of me?</a:t>
            </a:r>
          </a:p>
          <a:p>
            <a:pPr lvl="1">
              <a:buClr>
                <a:schemeClr val="accent6"/>
              </a:buClr>
              <a:buFont typeface="Wingdings" panose="05000000000000000000" pitchFamily="2" charset="2"/>
              <a:buChar char="§"/>
            </a:pPr>
            <a:r>
              <a:rPr lang="en-GB" altLang="x-none" sz="2000" dirty="0">
                <a:latin typeface="+mj-lt"/>
              </a:rPr>
              <a:t>Who is going to lead?</a:t>
            </a:r>
          </a:p>
          <a:p>
            <a:pPr>
              <a:buClr>
                <a:schemeClr val="accent6"/>
              </a:buClr>
              <a:buFont typeface="Calibri" panose="020F0502020204030204" pitchFamily="34" charset="0"/>
              <a:buChar char="□"/>
            </a:pPr>
            <a:r>
              <a:rPr lang="en-GB" altLang="x-none" sz="2000" dirty="0">
                <a:latin typeface="+mj-lt"/>
              </a:rPr>
              <a:t>Relationship based on: silence, self-consciousness, dependence, and superficiality</a:t>
            </a:r>
          </a:p>
          <a:p>
            <a:pPr>
              <a:buClr>
                <a:schemeClr val="accent6"/>
              </a:buClr>
              <a:buFont typeface="Calibri" panose="020F0502020204030204" pitchFamily="34" charset="0"/>
              <a:buChar char="□"/>
            </a:pPr>
            <a:r>
              <a:rPr lang="en-GB" altLang="x-none" sz="2000" dirty="0">
                <a:latin typeface="+mj-lt"/>
              </a:rPr>
              <a:t>Tasks – FOCUS ON DEVELOPING THE TEAM RATHER THAN ON PRODUCING THE OUTPUT:</a:t>
            </a:r>
          </a:p>
          <a:p>
            <a:pPr lvl="1">
              <a:buClr>
                <a:schemeClr val="accent6"/>
              </a:buClr>
              <a:buFont typeface="Wingdings" panose="05000000000000000000" pitchFamily="2" charset="2"/>
              <a:buChar char="§"/>
            </a:pPr>
            <a:r>
              <a:rPr lang="en-GB" altLang="x-none" sz="2000" dirty="0">
                <a:latin typeface="+mj-lt"/>
              </a:rPr>
              <a:t>Orienting members and getting questions answered</a:t>
            </a:r>
          </a:p>
          <a:p>
            <a:pPr lvl="1">
              <a:buClr>
                <a:schemeClr val="accent6"/>
              </a:buClr>
              <a:buFont typeface="Wingdings" panose="05000000000000000000" pitchFamily="2" charset="2"/>
              <a:buChar char="§"/>
            </a:pPr>
            <a:r>
              <a:rPr lang="en-GB" altLang="x-none" sz="2000" dirty="0">
                <a:latin typeface="+mj-lt"/>
              </a:rPr>
              <a:t>Establishing trust</a:t>
            </a:r>
          </a:p>
          <a:p>
            <a:pPr lvl="1">
              <a:buClr>
                <a:schemeClr val="accent6"/>
              </a:buClr>
              <a:buFont typeface="Wingdings" panose="05000000000000000000" pitchFamily="2" charset="2"/>
              <a:buChar char="§"/>
            </a:pPr>
            <a:r>
              <a:rPr lang="en-GB" altLang="x-none" sz="2000" dirty="0">
                <a:latin typeface="+mj-lt"/>
              </a:rPr>
              <a:t>Establishing relationship with leaders</a:t>
            </a:r>
          </a:p>
          <a:p>
            <a:pPr lvl="1">
              <a:buClr>
                <a:schemeClr val="accent6"/>
              </a:buClr>
              <a:buFont typeface="Wingdings" panose="05000000000000000000" pitchFamily="2" charset="2"/>
              <a:buChar char="§"/>
            </a:pPr>
            <a:r>
              <a:rPr lang="en-GB" altLang="x-none" sz="2000" dirty="0">
                <a:latin typeface="+mj-lt"/>
              </a:rPr>
              <a:t>Establishing the clarity of purpose, norms, procedures, and expectations</a:t>
            </a:r>
          </a:p>
        </p:txBody>
      </p:sp>
      <p:sp>
        <p:nvSpPr>
          <p:cNvPr id="7" name="Rectangle 5">
            <a:extLst>
              <a:ext uri="{FF2B5EF4-FFF2-40B4-BE49-F238E27FC236}">
                <a16:creationId xmlns:a16="http://schemas.microsoft.com/office/drawing/2014/main" id="{3FE39495-461B-4516-B82B-8485EE851499}"/>
              </a:ext>
            </a:extLst>
          </p:cNvPr>
          <p:cNvSpPr/>
          <p:nvPr/>
        </p:nvSpPr>
        <p:spPr>
          <a:xfrm>
            <a:off x="8634294" y="2130982"/>
            <a:ext cx="2577950" cy="261610"/>
          </a:xfrm>
          <a:prstGeom prst="rect">
            <a:avLst/>
          </a:prstGeom>
        </p:spPr>
        <p:txBody>
          <a:bodyPr wrap="none">
            <a:spAutoFit/>
          </a:bodyPr>
          <a:lstStyle/>
          <a:p>
            <a:r>
              <a:rPr lang="en-GB" sz="1100">
                <a:solidFill>
                  <a:srgbClr val="111111"/>
                </a:solidFill>
              </a:rPr>
              <a:t>Photo by </a:t>
            </a:r>
            <a:r>
              <a:rPr lang="en-GB" sz="1100">
                <a:solidFill>
                  <a:srgbClr val="999999"/>
                </a:solidFill>
                <a:hlinkClick r:id="rId2"/>
              </a:rPr>
              <a:t>Hans-Peter Gauster</a:t>
            </a:r>
            <a:r>
              <a:rPr lang="en-GB" sz="1100">
                <a:solidFill>
                  <a:srgbClr val="111111"/>
                </a:solidFill>
              </a:rPr>
              <a:t> on </a:t>
            </a:r>
            <a:r>
              <a:rPr lang="en-GB" sz="1100">
                <a:solidFill>
                  <a:srgbClr val="999999"/>
                </a:solidFill>
                <a:hlinkClick r:id="rId3"/>
              </a:rPr>
              <a:t>Unsplash</a:t>
            </a:r>
            <a:endParaRPr lang="en-GB" sz="1100" dirty="0"/>
          </a:p>
        </p:txBody>
      </p:sp>
      <p:pic>
        <p:nvPicPr>
          <p:cNvPr id="8" name="Picture 2" descr="stack of jigsaw puzzle pieces">
            <a:extLst>
              <a:ext uri="{FF2B5EF4-FFF2-40B4-BE49-F238E27FC236}">
                <a16:creationId xmlns:a16="http://schemas.microsoft.com/office/drawing/2014/main" id="{D41FAD38-4FDA-40F1-85C1-A1818F56459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10600" y="551787"/>
            <a:ext cx="2460088" cy="164333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07554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52A70B5-4EBE-43AF-97F9-A4EDDB95DA24}"/>
              </a:ext>
            </a:extLst>
          </p:cNvPr>
          <p:cNvSpPr>
            <a:spLocks noGrp="1"/>
          </p:cNvSpPr>
          <p:nvPr>
            <p:ph type="sldNum" sz="quarter" idx="12"/>
          </p:nvPr>
        </p:nvSpPr>
        <p:spPr/>
        <p:txBody>
          <a:bodyPr/>
          <a:lstStyle/>
          <a:p>
            <a:fld id="{B34092F8-88B9-48E5-9B8F-3F206E5F35A9}" type="slidenum">
              <a:rPr lang="hr-HR" smtClean="0"/>
              <a:t>16</a:t>
            </a:fld>
            <a:endParaRPr lang="hr-HR"/>
          </a:p>
        </p:txBody>
      </p:sp>
      <p:sp>
        <p:nvSpPr>
          <p:cNvPr id="5" name="Rectangle 4">
            <a:extLst>
              <a:ext uri="{FF2B5EF4-FFF2-40B4-BE49-F238E27FC236}">
                <a16:creationId xmlns:a16="http://schemas.microsoft.com/office/drawing/2014/main" id="{E6C844CD-15D8-41AD-A98D-EFE50A87315A}"/>
              </a:ext>
            </a:extLst>
          </p:cNvPr>
          <p:cNvSpPr>
            <a:spLocks noGrp="1" noChangeArrowheads="1"/>
          </p:cNvSpPr>
          <p:nvPr>
            <p:ph type="title"/>
          </p:nvPr>
        </p:nvSpPr>
        <p:spPr>
          <a:xfrm>
            <a:off x="3769932" y="394187"/>
            <a:ext cx="5244301" cy="1538130"/>
          </a:xfrm>
        </p:spPr>
        <p:txBody>
          <a:bodyPr>
            <a:normAutofit/>
          </a:bodyPr>
          <a:lstStyle/>
          <a:p>
            <a:r>
              <a:rPr lang="en-GB" sz="4000" dirty="0">
                <a:latin typeface="+mj-lt"/>
              </a:rPr>
              <a:t>2</a:t>
            </a:r>
            <a:r>
              <a:rPr lang="en-GB" sz="4000" baseline="30000" dirty="0">
                <a:latin typeface="+mj-lt"/>
              </a:rPr>
              <a:t>nd</a:t>
            </a:r>
            <a:r>
              <a:rPr lang="en-GB" sz="4000" dirty="0">
                <a:latin typeface="+mj-lt"/>
              </a:rPr>
              <a:t> Stage – </a:t>
            </a:r>
            <a:r>
              <a:rPr lang="en-GB" sz="4000" b="1" dirty="0">
                <a:latin typeface="+mj-lt"/>
              </a:rPr>
              <a:t>Storming</a:t>
            </a:r>
          </a:p>
        </p:txBody>
      </p:sp>
      <p:pic>
        <p:nvPicPr>
          <p:cNvPr id="6" name="Picture 7">
            <a:extLst>
              <a:ext uri="{FF2B5EF4-FFF2-40B4-BE49-F238E27FC236}">
                <a16:creationId xmlns:a16="http://schemas.microsoft.com/office/drawing/2014/main" id="{FD8C8199-2DAF-4802-87BE-CCD22C3078DC}"/>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33258" y="1337614"/>
            <a:ext cx="2544511" cy="3104299"/>
          </a:xfrm>
          <a:prstGeom prst="rect">
            <a:avLst/>
          </a:prstGeom>
        </p:spPr>
      </p:pic>
      <p:sp>
        <p:nvSpPr>
          <p:cNvPr id="7" name="Content Placeholder 2">
            <a:extLst>
              <a:ext uri="{FF2B5EF4-FFF2-40B4-BE49-F238E27FC236}">
                <a16:creationId xmlns:a16="http://schemas.microsoft.com/office/drawing/2014/main" id="{C91D89F2-09AF-41FC-8565-1D9F580C7861}"/>
              </a:ext>
            </a:extLst>
          </p:cNvPr>
          <p:cNvSpPr>
            <a:spLocks noGrp="1"/>
          </p:cNvSpPr>
          <p:nvPr>
            <p:ph idx="1"/>
          </p:nvPr>
        </p:nvSpPr>
        <p:spPr>
          <a:xfrm>
            <a:off x="3948680" y="1621766"/>
            <a:ext cx="7405119" cy="4734583"/>
          </a:xfrm>
        </p:spPr>
        <p:txBody>
          <a:bodyPr>
            <a:normAutofit lnSpcReduction="10000"/>
          </a:bodyPr>
          <a:lstStyle/>
          <a:p>
            <a:pPr>
              <a:buClr>
                <a:schemeClr val="accent6"/>
              </a:buClr>
              <a:buFontTx/>
              <a:buChar char="□"/>
            </a:pPr>
            <a:r>
              <a:rPr lang="en-GB" altLang="x-none" sz="1800" dirty="0">
                <a:latin typeface="+mj-lt"/>
              </a:rPr>
              <a:t>Exploring different roles</a:t>
            </a:r>
          </a:p>
          <a:p>
            <a:pPr>
              <a:buClr>
                <a:schemeClr val="accent6"/>
              </a:buClr>
              <a:buFontTx/>
              <a:buChar char="□"/>
            </a:pPr>
            <a:r>
              <a:rPr lang="en-GB" altLang="x-none" sz="1800" dirty="0">
                <a:latin typeface="+mj-lt"/>
              </a:rPr>
              <a:t>Stage of potential conflict and counter dependence</a:t>
            </a:r>
          </a:p>
          <a:p>
            <a:pPr>
              <a:buClr>
                <a:schemeClr val="accent6"/>
              </a:buClr>
              <a:buFontTx/>
              <a:buChar char="□"/>
            </a:pPr>
            <a:r>
              <a:rPr lang="en-GB" altLang="x-none" sz="1800" dirty="0">
                <a:latin typeface="+mj-lt"/>
              </a:rPr>
              <a:t>Asking questions:</a:t>
            </a:r>
          </a:p>
          <a:p>
            <a:pPr lvl="1">
              <a:buClr>
                <a:schemeClr val="accent6"/>
              </a:buClr>
              <a:buFont typeface="Wingdings" panose="05000000000000000000" pitchFamily="2" charset="2"/>
              <a:buChar char="§"/>
            </a:pPr>
            <a:r>
              <a:rPr lang="en-GB" altLang="x-none" sz="1800" dirty="0">
                <a:latin typeface="+mj-lt"/>
              </a:rPr>
              <a:t>How will we handle dissension?</a:t>
            </a:r>
          </a:p>
          <a:p>
            <a:pPr lvl="1">
              <a:buClr>
                <a:schemeClr val="accent6"/>
              </a:buClr>
              <a:buFont typeface="Wingdings" panose="05000000000000000000" pitchFamily="2" charset="2"/>
              <a:buChar char="§"/>
            </a:pPr>
            <a:r>
              <a:rPr lang="en-GB" altLang="x-none" sz="1800" dirty="0">
                <a:latin typeface="+mj-lt"/>
              </a:rPr>
              <a:t>How can we make decisions amidst disagreement?</a:t>
            </a:r>
          </a:p>
          <a:p>
            <a:pPr lvl="1">
              <a:buClr>
                <a:schemeClr val="accent6"/>
              </a:buClr>
              <a:buFont typeface="Wingdings" panose="05000000000000000000" pitchFamily="2" charset="2"/>
              <a:buChar char="§"/>
            </a:pPr>
            <a:r>
              <a:rPr lang="en-GB" altLang="x-none" sz="1800" dirty="0">
                <a:latin typeface="+mj-lt"/>
              </a:rPr>
              <a:t>How will we communicate negative information?</a:t>
            </a:r>
          </a:p>
          <a:p>
            <a:pPr lvl="1">
              <a:buClr>
                <a:schemeClr val="accent6"/>
              </a:buClr>
              <a:buFont typeface="Wingdings" panose="05000000000000000000" pitchFamily="2" charset="2"/>
              <a:buChar char="§"/>
            </a:pPr>
            <a:r>
              <a:rPr lang="en-GB" altLang="x-none" sz="1800" dirty="0">
                <a:latin typeface="+mj-lt"/>
              </a:rPr>
              <a:t>Do I want to maintain my membership in a team?</a:t>
            </a:r>
          </a:p>
          <a:p>
            <a:pPr>
              <a:buClr>
                <a:schemeClr val="accent6"/>
              </a:buClr>
              <a:buFontTx/>
              <a:buChar char="□"/>
            </a:pPr>
            <a:r>
              <a:rPr lang="en-GB" altLang="x-none" sz="1800" dirty="0">
                <a:latin typeface="+mj-lt"/>
              </a:rPr>
              <a:t>Relationship based on: coalitions or cliques, competition among members, disagreement with the leader, challenging others’ points of view</a:t>
            </a:r>
          </a:p>
          <a:p>
            <a:pPr>
              <a:buClr>
                <a:schemeClr val="accent6"/>
              </a:buClr>
              <a:buFontTx/>
              <a:buChar char="□"/>
            </a:pPr>
            <a:r>
              <a:rPr lang="en-GB" altLang="x-none" sz="1800" dirty="0">
                <a:latin typeface="+mj-lt"/>
              </a:rPr>
              <a:t>Tasks – FOCUS ON MANAGING CONFLICT:</a:t>
            </a:r>
          </a:p>
          <a:p>
            <a:pPr lvl="1">
              <a:buClr>
                <a:schemeClr val="accent6"/>
              </a:buClr>
              <a:buFont typeface="Wingdings" panose="05000000000000000000" pitchFamily="2" charset="2"/>
              <a:buChar char="§"/>
            </a:pPr>
            <a:r>
              <a:rPr lang="en-GB" altLang="x-none" sz="1800" dirty="0">
                <a:latin typeface="+mj-lt"/>
              </a:rPr>
              <a:t>Legitimise productive expressions of individuality</a:t>
            </a:r>
          </a:p>
          <a:p>
            <a:pPr lvl="1">
              <a:buClr>
                <a:schemeClr val="accent6"/>
              </a:buClr>
              <a:buFont typeface="Wingdings" panose="05000000000000000000" pitchFamily="2" charset="2"/>
              <a:buChar char="§"/>
            </a:pPr>
            <a:r>
              <a:rPr lang="en-GB" altLang="x-none" sz="1800" dirty="0">
                <a:latin typeface="+mj-lt"/>
              </a:rPr>
              <a:t>Turn counter dependence into interdependence</a:t>
            </a:r>
          </a:p>
          <a:p>
            <a:pPr lvl="1">
              <a:buClr>
                <a:schemeClr val="accent6"/>
              </a:buClr>
              <a:buFont typeface="Wingdings" panose="05000000000000000000" pitchFamily="2" charset="2"/>
              <a:buChar char="§"/>
            </a:pPr>
            <a:r>
              <a:rPr lang="en-GB" altLang="x-none" sz="1800" dirty="0">
                <a:latin typeface="+mj-lt"/>
              </a:rPr>
              <a:t>Turn challenges into constructive suggestions for improvement</a:t>
            </a:r>
          </a:p>
          <a:p>
            <a:pPr lvl="1">
              <a:buClr>
                <a:schemeClr val="accent6"/>
              </a:buClr>
              <a:buFont typeface="Wingdings" panose="05000000000000000000" pitchFamily="2" charset="2"/>
              <a:buChar char="§"/>
            </a:pPr>
            <a:r>
              <a:rPr lang="en-GB" altLang="x-none" sz="1800" dirty="0">
                <a:latin typeface="+mj-lt"/>
              </a:rPr>
              <a:t>Support the members to legitimately express their personal uniqueness and idiosyncrasies (as long as they are not destructive to overall team)</a:t>
            </a:r>
          </a:p>
        </p:txBody>
      </p:sp>
      <p:sp>
        <p:nvSpPr>
          <p:cNvPr id="8" name="TextBox 8">
            <a:extLst>
              <a:ext uri="{FF2B5EF4-FFF2-40B4-BE49-F238E27FC236}">
                <a16:creationId xmlns:a16="http://schemas.microsoft.com/office/drawing/2014/main" id="{71A302AC-B6E5-46BE-8089-5D9B5E9440C0}"/>
              </a:ext>
            </a:extLst>
          </p:cNvPr>
          <p:cNvSpPr txBox="1"/>
          <p:nvPr/>
        </p:nvSpPr>
        <p:spPr>
          <a:xfrm>
            <a:off x="897190" y="4554747"/>
            <a:ext cx="2459328" cy="200055"/>
          </a:xfrm>
          <a:prstGeom prst="rect">
            <a:avLst/>
          </a:prstGeom>
          <a:noFill/>
        </p:spPr>
        <p:txBody>
          <a:bodyPr wrap="none" rtlCol="0">
            <a:spAutoFit/>
          </a:bodyPr>
          <a:lstStyle/>
          <a:p>
            <a:pPr algn="r">
              <a:spcAft>
                <a:spcPts val="600"/>
              </a:spcAft>
            </a:pPr>
            <a:r>
              <a:rPr lang="en-GB" sz="700" dirty="0">
                <a:hlinkClick r:id="rId3" tooltip="http://www.silviarmallafre.com/ca/fitstorming-idees-per-reutilitzar-el-rebuig/">
                  <a:extLst>
                    <a:ext uri="{A12FA001-AC4F-418D-AE19-62706E023703}">
                      <ahyp:hlinkClr xmlns:ahyp="http://schemas.microsoft.com/office/drawing/2018/hyperlinkcolor" val="tx"/>
                    </a:ext>
                  </a:extLst>
                </a:hlinkClick>
              </a:rPr>
              <a:t>This Photo</a:t>
            </a:r>
            <a:r>
              <a:rPr lang="en-GB" sz="700" dirty="0"/>
              <a:t> by Unknown Author is licensed under </a:t>
            </a:r>
            <a:r>
              <a:rPr lang="en-GB" sz="700" dirty="0">
                <a:hlinkClick r:id="rId4" tooltip="https://creativecommons.org/licenses/by-nc-nd/3.0/">
                  <a:extLst>
                    <a:ext uri="{A12FA001-AC4F-418D-AE19-62706E023703}">
                      <ahyp:hlinkClr xmlns:ahyp="http://schemas.microsoft.com/office/drawing/2018/hyperlinkcolor" val="tx"/>
                    </a:ext>
                  </a:extLst>
                </a:hlinkClick>
              </a:rPr>
              <a:t>CC BY-NC-ND</a:t>
            </a:r>
            <a:endParaRPr lang="en-GB" sz="700" dirty="0"/>
          </a:p>
        </p:txBody>
      </p:sp>
    </p:spTree>
    <p:extLst>
      <p:ext uri="{BB962C8B-B14F-4D97-AF65-F5344CB8AC3E}">
        <p14:creationId xmlns:p14="http://schemas.microsoft.com/office/powerpoint/2010/main" val="1675160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838200" y="365125"/>
            <a:ext cx="10515600" cy="1325563"/>
          </a:xfrm>
        </p:spPr>
        <p:txBody>
          <a:bodyPr>
            <a:normAutofit/>
          </a:bodyPr>
          <a:lstStyle/>
          <a:p>
            <a:r>
              <a:rPr lang="en-GB" altLang="x-none" dirty="0">
                <a:latin typeface="+mj-lt"/>
              </a:rPr>
              <a:t>Types of Conflicts in a Team</a:t>
            </a:r>
          </a:p>
        </p:txBody>
      </p:sp>
      <p:sp>
        <p:nvSpPr>
          <p:cNvPr id="61443" name="Rectangle 4"/>
          <p:cNvSpPr>
            <a:spLocks noGrp="1" noChangeArrowheads="1"/>
          </p:cNvSpPr>
          <p:nvPr>
            <p:ph idx="1"/>
          </p:nvPr>
        </p:nvSpPr>
        <p:spPr>
          <a:xfrm>
            <a:off x="4650658" y="1825625"/>
            <a:ext cx="6703142" cy="4351338"/>
          </a:xfrm>
        </p:spPr>
        <p:txBody>
          <a:bodyPr>
            <a:normAutofit/>
          </a:bodyPr>
          <a:lstStyle/>
          <a:p>
            <a:pPr lvl="0">
              <a:buClr>
                <a:schemeClr val="accent6"/>
              </a:buClr>
              <a:buFontTx/>
              <a:buChar char="□"/>
            </a:pPr>
            <a:r>
              <a:rPr lang="en-GB" altLang="ja-JP" sz="2200" dirty="0">
                <a:latin typeface="+mj-lt"/>
              </a:rPr>
              <a:t> </a:t>
            </a:r>
            <a:r>
              <a:rPr lang="en-GB" altLang="ja-JP" sz="2200" b="1" dirty="0">
                <a:latin typeface="+mj-lt"/>
              </a:rPr>
              <a:t>C-Type Conflict </a:t>
            </a:r>
            <a:r>
              <a:rPr lang="en-GB" altLang="ja-JP" sz="2200" dirty="0">
                <a:latin typeface="+mj-lt"/>
              </a:rPr>
              <a:t>- cognitive conflict</a:t>
            </a:r>
          </a:p>
          <a:p>
            <a:pPr lvl="2">
              <a:buClr>
                <a:schemeClr val="accent6"/>
              </a:buClr>
              <a:buFont typeface="Wingdings" panose="05000000000000000000" pitchFamily="2" charset="2"/>
              <a:buChar char="§"/>
            </a:pPr>
            <a:r>
              <a:rPr lang="en-GB" altLang="en-US" sz="2200" dirty="0">
                <a:latin typeface="+mj-lt"/>
              </a:rPr>
              <a:t>Task conflict</a:t>
            </a:r>
          </a:p>
          <a:p>
            <a:pPr lvl="2">
              <a:buClr>
                <a:schemeClr val="accent6"/>
              </a:buClr>
              <a:buFont typeface="Wingdings" panose="05000000000000000000" pitchFamily="2" charset="2"/>
              <a:buChar char="§"/>
            </a:pPr>
            <a:r>
              <a:rPr lang="en-GB" altLang="en-US" sz="2200" dirty="0">
                <a:latin typeface="+mj-lt"/>
              </a:rPr>
              <a:t>Disagreement about the work that is being done in a group</a:t>
            </a:r>
          </a:p>
          <a:p>
            <a:pPr lvl="2">
              <a:buClr>
                <a:schemeClr val="accent6"/>
              </a:buClr>
              <a:buFont typeface="Wingdings" panose="05000000000000000000" pitchFamily="2" charset="2"/>
              <a:buChar char="§"/>
            </a:pPr>
            <a:r>
              <a:rPr lang="en-GB" altLang="en-US" sz="2200" dirty="0">
                <a:latin typeface="+mj-lt"/>
              </a:rPr>
              <a:t>PRODUCTIVE CONFLICT</a:t>
            </a:r>
          </a:p>
          <a:p>
            <a:pPr lvl="2">
              <a:buClr>
                <a:schemeClr val="accent6"/>
              </a:buClr>
              <a:buFontTx/>
              <a:buChar char="□"/>
            </a:pPr>
            <a:endParaRPr lang="en-GB" altLang="en-US" sz="2200" dirty="0">
              <a:latin typeface="+mj-lt"/>
            </a:endParaRPr>
          </a:p>
          <a:p>
            <a:pPr>
              <a:buClr>
                <a:schemeClr val="accent6"/>
              </a:buClr>
              <a:buFontTx/>
              <a:buChar char="□"/>
            </a:pPr>
            <a:r>
              <a:rPr lang="en-GB" altLang="ja-JP" sz="2200" b="1" dirty="0">
                <a:latin typeface="+mj-lt"/>
              </a:rPr>
              <a:t>A-Type Conflict </a:t>
            </a:r>
            <a:r>
              <a:rPr lang="en-GB" altLang="ja-JP" sz="2200" dirty="0">
                <a:latin typeface="+mj-lt"/>
              </a:rPr>
              <a:t>- or affective conflict</a:t>
            </a:r>
          </a:p>
          <a:p>
            <a:pPr lvl="2">
              <a:buClr>
                <a:schemeClr val="accent6"/>
              </a:buClr>
              <a:buFont typeface="Wingdings" panose="05000000000000000000" pitchFamily="2" charset="2"/>
              <a:buChar char="§"/>
            </a:pPr>
            <a:r>
              <a:rPr lang="en-GB" altLang="en-US" sz="2200" dirty="0">
                <a:latin typeface="+mj-lt"/>
              </a:rPr>
              <a:t>Relationship conflict</a:t>
            </a:r>
          </a:p>
          <a:p>
            <a:pPr lvl="2">
              <a:buClr>
                <a:schemeClr val="accent6"/>
              </a:buClr>
              <a:buFont typeface="Wingdings" panose="05000000000000000000" pitchFamily="2" charset="2"/>
              <a:buChar char="§"/>
            </a:pPr>
            <a:r>
              <a:rPr lang="en-GB" altLang="en-US" sz="2200" dirty="0">
                <a:latin typeface="+mj-lt"/>
              </a:rPr>
              <a:t>Emotional conflict </a:t>
            </a:r>
          </a:p>
          <a:p>
            <a:pPr lvl="2">
              <a:buClr>
                <a:schemeClr val="accent6"/>
              </a:buClr>
              <a:buFont typeface="Wingdings" panose="05000000000000000000" pitchFamily="2" charset="2"/>
              <a:buChar char="§"/>
            </a:pPr>
            <a:r>
              <a:rPr lang="en-GB" altLang="en-US" sz="2200" dirty="0">
                <a:latin typeface="+mj-lt"/>
              </a:rPr>
              <a:t>Personal disagreements based on personal and social issues usually not related with the work </a:t>
            </a:r>
          </a:p>
          <a:p>
            <a:pPr lvl="2">
              <a:buClr>
                <a:schemeClr val="accent6"/>
              </a:buClr>
              <a:buFont typeface="Wingdings" panose="05000000000000000000" pitchFamily="2" charset="2"/>
              <a:buChar char="§"/>
            </a:pPr>
            <a:r>
              <a:rPr lang="en-GB" altLang="en-US" sz="2200" dirty="0">
                <a:latin typeface="+mj-lt"/>
              </a:rPr>
              <a:t>DISFUNCTIONAL CONFLICT in team</a:t>
            </a:r>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5ED0E685-B0DC-45AF-8560-9A4C4CFE489A}" type="slidenum">
              <a:rPr lang="en-GB" altLang="x-none" smtClean="0">
                <a:latin typeface="Calibri" panose="020F0502020204030204" pitchFamily="34" charset="0"/>
              </a:rPr>
              <a:pPr>
                <a:spcAft>
                  <a:spcPts val="600"/>
                </a:spcAft>
              </a:pPr>
              <a:t>17</a:t>
            </a:fld>
            <a:endParaRPr lang="en-GB" altLang="x-none">
              <a:latin typeface="Calibri" panose="020F0502020204030204" pitchFamily="34" charset="0"/>
            </a:endParaRPr>
          </a:p>
        </p:txBody>
      </p:sp>
      <p:pic>
        <p:nvPicPr>
          <p:cNvPr id="5" name="Picture 4">
            <a:extLst>
              <a:ext uri="{FF2B5EF4-FFF2-40B4-BE49-F238E27FC236}">
                <a16:creationId xmlns:a16="http://schemas.microsoft.com/office/drawing/2014/main" id="{932FE4E1-FC5C-4EE7-9A5C-A3E74BD9129B}"/>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39725" y="1605687"/>
            <a:ext cx="3424311" cy="3727141"/>
          </a:xfrm>
          <a:prstGeom prst="rect">
            <a:avLst/>
          </a:prstGeom>
        </p:spPr>
      </p:pic>
      <p:sp>
        <p:nvSpPr>
          <p:cNvPr id="6" name="TextBox 5">
            <a:extLst>
              <a:ext uri="{FF2B5EF4-FFF2-40B4-BE49-F238E27FC236}">
                <a16:creationId xmlns:a16="http://schemas.microsoft.com/office/drawing/2014/main" id="{E4D1D7D1-791F-40DF-92E4-2A878546E0D0}"/>
              </a:ext>
            </a:extLst>
          </p:cNvPr>
          <p:cNvSpPr txBox="1"/>
          <p:nvPr/>
        </p:nvSpPr>
        <p:spPr>
          <a:xfrm>
            <a:off x="739726" y="5332828"/>
            <a:ext cx="2800350" cy="230832"/>
          </a:xfrm>
          <a:prstGeom prst="rect">
            <a:avLst/>
          </a:prstGeom>
          <a:noFill/>
        </p:spPr>
        <p:txBody>
          <a:bodyPr wrap="square" rtlCol="0">
            <a:spAutoFit/>
          </a:bodyPr>
          <a:lstStyle/>
          <a:p>
            <a:r>
              <a:rPr lang="en-GB" sz="900">
                <a:hlinkClick r:id="rId4" tooltip="http://perspectives-anotherwaytoview.blogspot.com/2012/06/workplace-bullying-implications-and.html"/>
              </a:rPr>
              <a:t>This Photo</a:t>
            </a:r>
            <a:r>
              <a:rPr lang="en-GB" sz="900"/>
              <a:t> by Unknown Author is licensed under </a:t>
            </a:r>
            <a:r>
              <a:rPr lang="en-GB" sz="900">
                <a:hlinkClick r:id="rId5" tooltip="https://creativecommons.org/licenses/by/3.0/"/>
              </a:rPr>
              <a:t>CC BY</a:t>
            </a:r>
            <a:endParaRPr lang="en-GB" sz="900"/>
          </a:p>
        </p:txBody>
      </p:sp>
    </p:spTree>
    <p:extLst>
      <p:ext uri="{BB962C8B-B14F-4D97-AF65-F5344CB8AC3E}">
        <p14:creationId xmlns:p14="http://schemas.microsoft.com/office/powerpoint/2010/main" val="715444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944A168-52F8-41E5-BB05-DC414EE37176}"/>
              </a:ext>
            </a:extLst>
          </p:cNvPr>
          <p:cNvSpPr>
            <a:spLocks noGrp="1"/>
          </p:cNvSpPr>
          <p:nvPr>
            <p:ph type="sldNum" sz="quarter" idx="12"/>
          </p:nvPr>
        </p:nvSpPr>
        <p:spPr/>
        <p:txBody>
          <a:bodyPr/>
          <a:lstStyle/>
          <a:p>
            <a:fld id="{B34092F8-88B9-48E5-9B8F-3F206E5F35A9}" type="slidenum">
              <a:rPr lang="hr-HR" smtClean="0"/>
              <a:t>18</a:t>
            </a:fld>
            <a:endParaRPr lang="hr-HR"/>
          </a:p>
        </p:txBody>
      </p:sp>
      <p:sp>
        <p:nvSpPr>
          <p:cNvPr id="5" name="Rectangle 4">
            <a:extLst>
              <a:ext uri="{FF2B5EF4-FFF2-40B4-BE49-F238E27FC236}">
                <a16:creationId xmlns:a16="http://schemas.microsoft.com/office/drawing/2014/main" id="{08AE6463-3C36-428B-BFEF-3E101D8451B1}"/>
              </a:ext>
            </a:extLst>
          </p:cNvPr>
          <p:cNvSpPr>
            <a:spLocks noGrp="1" noChangeArrowheads="1"/>
          </p:cNvSpPr>
          <p:nvPr>
            <p:ph type="title"/>
          </p:nvPr>
        </p:nvSpPr>
        <p:spPr>
          <a:xfrm>
            <a:off x="838200" y="631825"/>
            <a:ext cx="10515600" cy="1325563"/>
          </a:xfrm>
        </p:spPr>
        <p:txBody>
          <a:bodyPr>
            <a:normAutofit/>
          </a:bodyPr>
          <a:lstStyle/>
          <a:p>
            <a:r>
              <a:rPr lang="en-GB" dirty="0">
                <a:latin typeface="+mj-lt"/>
              </a:rPr>
              <a:t>3</a:t>
            </a:r>
            <a:r>
              <a:rPr lang="en-GB" baseline="30000" dirty="0">
                <a:latin typeface="+mj-lt"/>
              </a:rPr>
              <a:t>rd</a:t>
            </a:r>
            <a:r>
              <a:rPr lang="en-GB" dirty="0">
                <a:latin typeface="+mj-lt"/>
              </a:rPr>
              <a:t> Stage – </a:t>
            </a:r>
            <a:r>
              <a:rPr lang="en-GB" b="1" dirty="0">
                <a:latin typeface="+mj-lt"/>
              </a:rPr>
              <a:t>Norming</a:t>
            </a:r>
          </a:p>
        </p:txBody>
      </p:sp>
      <p:sp>
        <p:nvSpPr>
          <p:cNvPr id="6" name="Content Placeholder 2">
            <a:extLst>
              <a:ext uri="{FF2B5EF4-FFF2-40B4-BE49-F238E27FC236}">
                <a16:creationId xmlns:a16="http://schemas.microsoft.com/office/drawing/2014/main" id="{3A3C82B7-A1B0-4BE8-872A-2B87CDFBE6CD}"/>
              </a:ext>
            </a:extLst>
          </p:cNvPr>
          <p:cNvSpPr>
            <a:spLocks noGrp="1"/>
          </p:cNvSpPr>
          <p:nvPr>
            <p:ph idx="1"/>
          </p:nvPr>
        </p:nvSpPr>
        <p:spPr>
          <a:xfrm>
            <a:off x="838200" y="1690777"/>
            <a:ext cx="10515600" cy="4434741"/>
          </a:xfrm>
        </p:spPr>
        <p:txBody>
          <a:bodyPr>
            <a:normAutofit fontScale="92500" lnSpcReduction="10000"/>
          </a:bodyPr>
          <a:lstStyle/>
          <a:p>
            <a:pPr>
              <a:buClr>
                <a:schemeClr val="accent6"/>
              </a:buClr>
              <a:buFontTx/>
              <a:buChar char="□"/>
            </a:pPr>
            <a:r>
              <a:rPr lang="en-GB" altLang="x-none" sz="1800" dirty="0">
                <a:latin typeface="+mj-lt"/>
              </a:rPr>
              <a:t>Creating cohesive unit or a sense of a team</a:t>
            </a:r>
          </a:p>
          <a:p>
            <a:pPr>
              <a:buClr>
                <a:schemeClr val="accent6"/>
              </a:buClr>
              <a:buFontTx/>
              <a:buChar char="□"/>
            </a:pPr>
            <a:r>
              <a:rPr lang="en-GB" altLang="x-none" sz="1800" dirty="0">
                <a:latin typeface="+mj-lt"/>
              </a:rPr>
              <a:t>Developing common behaviours and perspectives</a:t>
            </a:r>
          </a:p>
          <a:p>
            <a:pPr>
              <a:buClr>
                <a:schemeClr val="accent6"/>
              </a:buClr>
              <a:buFontTx/>
              <a:buChar char="□"/>
            </a:pPr>
            <a:r>
              <a:rPr lang="en-GB" altLang="x-none" sz="1800" dirty="0">
                <a:latin typeface="+mj-lt"/>
              </a:rPr>
              <a:t>Strong peer pressure</a:t>
            </a:r>
          </a:p>
          <a:p>
            <a:pPr>
              <a:buClr>
                <a:schemeClr val="accent6"/>
              </a:buClr>
              <a:buFontTx/>
              <a:buChar char="□"/>
            </a:pPr>
            <a:r>
              <a:rPr lang="en-GB" altLang="x-none" sz="1800" dirty="0">
                <a:latin typeface="+mj-lt"/>
              </a:rPr>
              <a:t>Asking questions:</a:t>
            </a:r>
          </a:p>
          <a:p>
            <a:pPr lvl="1">
              <a:buClr>
                <a:schemeClr val="accent6"/>
              </a:buClr>
              <a:buFont typeface="Wingdings" panose="05000000000000000000" pitchFamily="2" charset="2"/>
              <a:buChar char="§"/>
            </a:pPr>
            <a:r>
              <a:rPr lang="en-GB" altLang="x-none" sz="1800" dirty="0">
                <a:latin typeface="+mj-lt"/>
              </a:rPr>
              <a:t>What are the values of the team?</a:t>
            </a:r>
          </a:p>
          <a:p>
            <a:pPr lvl="1">
              <a:buClr>
                <a:schemeClr val="accent6"/>
              </a:buClr>
              <a:buFont typeface="Wingdings" panose="05000000000000000000" pitchFamily="2" charset="2"/>
              <a:buChar char="§"/>
            </a:pPr>
            <a:r>
              <a:rPr lang="en-GB" altLang="x-none" sz="1800" dirty="0">
                <a:latin typeface="+mj-lt"/>
              </a:rPr>
              <a:t>How can I best get along with everyone else?</a:t>
            </a:r>
          </a:p>
          <a:p>
            <a:pPr lvl="1">
              <a:buClr>
                <a:schemeClr val="accent6"/>
              </a:buClr>
              <a:buFont typeface="Wingdings" panose="05000000000000000000" pitchFamily="2" charset="2"/>
              <a:buChar char="§"/>
            </a:pPr>
            <a:r>
              <a:rPr lang="en-GB" altLang="x-none" sz="1800" dirty="0">
                <a:latin typeface="+mj-lt"/>
              </a:rPr>
              <a:t>How can I show my support to others?</a:t>
            </a:r>
          </a:p>
          <a:p>
            <a:pPr lvl="1">
              <a:buClr>
                <a:schemeClr val="accent6"/>
              </a:buClr>
              <a:buFont typeface="Wingdings" panose="05000000000000000000" pitchFamily="2" charset="2"/>
              <a:buChar char="§"/>
            </a:pPr>
            <a:r>
              <a:rPr lang="en-GB" altLang="x-none" sz="1800" dirty="0">
                <a:latin typeface="+mj-lt"/>
              </a:rPr>
              <a:t>How can I fit in?</a:t>
            </a:r>
          </a:p>
          <a:p>
            <a:pPr>
              <a:buClr>
                <a:schemeClr val="accent6"/>
              </a:buClr>
              <a:buFontTx/>
              <a:buChar char="□"/>
            </a:pPr>
            <a:r>
              <a:rPr lang="en-GB" altLang="x-none" sz="1800" dirty="0">
                <a:latin typeface="+mj-lt"/>
              </a:rPr>
              <a:t>Relationship based on: loyalty, cooperativeness, conformity to standards and expectations, interpersonal attraction, ignoring disagreements</a:t>
            </a:r>
          </a:p>
          <a:p>
            <a:pPr>
              <a:buClr>
                <a:schemeClr val="accent6"/>
              </a:buClr>
              <a:buFontTx/>
              <a:buChar char="□"/>
            </a:pPr>
            <a:r>
              <a:rPr lang="en-GB" altLang="x-none" sz="1800" dirty="0">
                <a:latin typeface="+mj-lt"/>
              </a:rPr>
              <a:t>Tasks – FOCUS ON RELATIONSHIP BUILDING ROLES:</a:t>
            </a:r>
          </a:p>
          <a:p>
            <a:pPr lvl="1">
              <a:buClr>
                <a:schemeClr val="accent6"/>
              </a:buClr>
              <a:buFont typeface="Wingdings" panose="05000000000000000000" pitchFamily="2" charset="2"/>
              <a:buChar char="§"/>
            </a:pPr>
            <a:r>
              <a:rPr lang="en-GB" altLang="x-none" sz="1800" dirty="0">
                <a:latin typeface="+mj-lt"/>
              </a:rPr>
              <a:t>Maintain unity and cohesion</a:t>
            </a:r>
          </a:p>
          <a:p>
            <a:pPr lvl="1">
              <a:buClr>
                <a:schemeClr val="accent6"/>
              </a:buClr>
              <a:buFont typeface="Wingdings" panose="05000000000000000000" pitchFamily="2" charset="2"/>
              <a:buChar char="§"/>
            </a:pPr>
            <a:r>
              <a:rPr lang="en-GB" altLang="x-none" sz="1800" dirty="0">
                <a:latin typeface="+mj-lt"/>
              </a:rPr>
              <a:t>Facilitate participation and empowerment</a:t>
            </a:r>
          </a:p>
          <a:p>
            <a:pPr lvl="1">
              <a:buClr>
                <a:schemeClr val="accent6"/>
              </a:buClr>
              <a:buFont typeface="Wingdings" panose="05000000000000000000" pitchFamily="2" charset="2"/>
              <a:buChar char="§"/>
            </a:pPr>
            <a:r>
              <a:rPr lang="en-GB" altLang="x-none" sz="1800" dirty="0">
                <a:latin typeface="+mj-lt"/>
              </a:rPr>
              <a:t>Show support to team member</a:t>
            </a:r>
          </a:p>
          <a:p>
            <a:pPr lvl="1">
              <a:buClr>
                <a:schemeClr val="accent6"/>
              </a:buClr>
              <a:buFont typeface="Wingdings" panose="05000000000000000000" pitchFamily="2" charset="2"/>
              <a:buChar char="§"/>
            </a:pPr>
            <a:r>
              <a:rPr lang="en-GB" altLang="x-none" sz="1800" dirty="0">
                <a:latin typeface="+mj-lt"/>
              </a:rPr>
              <a:t>Provide feedback on team and team member performance</a:t>
            </a:r>
          </a:p>
        </p:txBody>
      </p:sp>
      <p:pic>
        <p:nvPicPr>
          <p:cNvPr id="7" name="Picture 7" descr="A drawing of a cartoon character&#10;&#10;Description automatically generated">
            <a:extLst>
              <a:ext uri="{FF2B5EF4-FFF2-40B4-BE49-F238E27FC236}">
                <a16:creationId xmlns:a16="http://schemas.microsoft.com/office/drawing/2014/main" id="{F3758328-57FD-4B7E-AEF5-B7D6600A0BE6}"/>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9155214" y="482949"/>
            <a:ext cx="1931306" cy="1931306"/>
          </a:xfrm>
          <a:prstGeom prst="rect">
            <a:avLst/>
          </a:prstGeom>
        </p:spPr>
      </p:pic>
      <p:sp>
        <p:nvSpPr>
          <p:cNvPr id="8" name="TextBox 8">
            <a:extLst>
              <a:ext uri="{FF2B5EF4-FFF2-40B4-BE49-F238E27FC236}">
                <a16:creationId xmlns:a16="http://schemas.microsoft.com/office/drawing/2014/main" id="{C4A8B5AC-2552-43A4-8BC0-10D66781F089}"/>
              </a:ext>
            </a:extLst>
          </p:cNvPr>
          <p:cNvSpPr txBox="1"/>
          <p:nvPr/>
        </p:nvSpPr>
        <p:spPr>
          <a:xfrm>
            <a:off x="8932276" y="2414255"/>
            <a:ext cx="2887991" cy="230832"/>
          </a:xfrm>
          <a:prstGeom prst="rect">
            <a:avLst/>
          </a:prstGeom>
          <a:noFill/>
        </p:spPr>
        <p:txBody>
          <a:bodyPr wrap="square" rtlCol="0">
            <a:spAutoFit/>
          </a:bodyPr>
          <a:lstStyle/>
          <a:p>
            <a:r>
              <a:rPr lang="en-GB" sz="900">
                <a:hlinkClick r:id="rId3" tooltip="http://www.socialbrite.org/2010/08/19/5-collaboration-tools-to-enhance-productivity/"/>
              </a:rPr>
              <a:t>This Photo</a:t>
            </a:r>
            <a:r>
              <a:rPr lang="en-GB" sz="900"/>
              <a:t> by Unknown Author is licensed under </a:t>
            </a:r>
            <a:r>
              <a:rPr lang="en-GB" sz="900">
                <a:hlinkClick r:id="rId4" tooltip="https://creativecommons.org/licenses/by/3.0/"/>
              </a:rPr>
              <a:t>CC BY</a:t>
            </a:r>
            <a:endParaRPr lang="en-GB" sz="900" dirty="0"/>
          </a:p>
        </p:txBody>
      </p:sp>
    </p:spTree>
    <p:extLst>
      <p:ext uri="{BB962C8B-B14F-4D97-AF65-F5344CB8AC3E}">
        <p14:creationId xmlns:p14="http://schemas.microsoft.com/office/powerpoint/2010/main" val="76163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163176A-4662-46B2-8312-0951D34B41F9}"/>
              </a:ext>
            </a:extLst>
          </p:cNvPr>
          <p:cNvSpPr>
            <a:spLocks noGrp="1"/>
          </p:cNvSpPr>
          <p:nvPr>
            <p:ph type="sldNum" sz="quarter" idx="12"/>
          </p:nvPr>
        </p:nvSpPr>
        <p:spPr/>
        <p:txBody>
          <a:bodyPr/>
          <a:lstStyle/>
          <a:p>
            <a:fld id="{B34092F8-88B9-48E5-9B8F-3F206E5F35A9}" type="slidenum">
              <a:rPr lang="hr-HR" smtClean="0"/>
              <a:t>19</a:t>
            </a:fld>
            <a:endParaRPr lang="hr-HR"/>
          </a:p>
        </p:txBody>
      </p:sp>
      <p:sp>
        <p:nvSpPr>
          <p:cNvPr id="5" name="Rectangle 4">
            <a:extLst>
              <a:ext uri="{FF2B5EF4-FFF2-40B4-BE49-F238E27FC236}">
                <a16:creationId xmlns:a16="http://schemas.microsoft.com/office/drawing/2014/main" id="{1DD2A5A4-4728-4298-8D5F-3733078AA607}"/>
              </a:ext>
            </a:extLst>
          </p:cNvPr>
          <p:cNvSpPr txBox="1">
            <a:spLocks noChangeArrowheads="1"/>
          </p:cNvSpPr>
          <p:nvPr/>
        </p:nvSpPr>
        <p:spPr>
          <a:xfrm>
            <a:off x="3643934" y="528781"/>
            <a:ext cx="7506418" cy="1538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04041"/>
                </a:solidFill>
                <a:latin typeface="Adobe Fan Heiti Std B" panose="020B0700000000000000" pitchFamily="34" charset="-128"/>
                <a:ea typeface="Adobe Fan Heiti Std B" panose="020B0700000000000000" pitchFamily="34" charset="-128"/>
                <a:cs typeface="+mj-cs"/>
              </a:defRPr>
            </a:lvl1pPr>
          </a:lstStyle>
          <a:p>
            <a:r>
              <a:rPr lang="en-GB" dirty="0">
                <a:latin typeface="+mj-lt"/>
              </a:rPr>
              <a:t>4</a:t>
            </a:r>
            <a:r>
              <a:rPr lang="en-GB" baseline="30000" dirty="0">
                <a:latin typeface="+mj-lt"/>
              </a:rPr>
              <a:t>th</a:t>
            </a:r>
            <a:r>
              <a:rPr lang="en-GB" dirty="0">
                <a:latin typeface="+mj-lt"/>
              </a:rPr>
              <a:t> Stage – </a:t>
            </a:r>
            <a:r>
              <a:rPr lang="en-GB" b="1" dirty="0">
                <a:latin typeface="+mj-lt"/>
              </a:rPr>
              <a:t>Performing</a:t>
            </a:r>
          </a:p>
        </p:txBody>
      </p:sp>
      <p:pic>
        <p:nvPicPr>
          <p:cNvPr id="6" name="Picture 7" descr="A picture containing nature&#10;&#10;Description automatically generated">
            <a:extLst>
              <a:ext uri="{FF2B5EF4-FFF2-40B4-BE49-F238E27FC236}">
                <a16:creationId xmlns:a16="http://schemas.microsoft.com/office/drawing/2014/main" id="{4BCCC6D6-6C8C-44AA-BFCC-BA4F04518E9A}"/>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375992" y="1072894"/>
            <a:ext cx="3267942" cy="3267942"/>
          </a:xfrm>
          <a:prstGeom prst="rect">
            <a:avLst/>
          </a:prstGeom>
        </p:spPr>
      </p:pic>
      <p:sp>
        <p:nvSpPr>
          <p:cNvPr id="7" name="Content Placeholder 4">
            <a:extLst>
              <a:ext uri="{FF2B5EF4-FFF2-40B4-BE49-F238E27FC236}">
                <a16:creationId xmlns:a16="http://schemas.microsoft.com/office/drawing/2014/main" id="{C09966EE-9621-4E5A-9690-B85F2A342427}"/>
              </a:ext>
            </a:extLst>
          </p:cNvPr>
          <p:cNvSpPr txBox="1">
            <a:spLocks/>
          </p:cNvSpPr>
          <p:nvPr/>
        </p:nvSpPr>
        <p:spPr>
          <a:xfrm>
            <a:off x="3643935" y="1897811"/>
            <a:ext cx="7650876" cy="44585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Adobe Fan Heiti Std B" panose="020B0700000000000000" pitchFamily="34" charset="-128"/>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Adobe Fan Heiti Std B" panose="020B0700000000000000" pitchFamily="34" charset="-128"/>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Adobe Fan Heiti Std B" panose="020B0700000000000000" pitchFamily="34" charset="-128"/>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Adobe Fan Heiti Std B" panose="020B0700000000000000" pitchFamily="34" charset="-128"/>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buClr>
              <a:buFontTx/>
              <a:buChar char="□"/>
            </a:pPr>
            <a:r>
              <a:rPr lang="en-GB" altLang="x-none" sz="1600" dirty="0">
                <a:latin typeface="+mj-lt"/>
              </a:rPr>
              <a:t>Highly effective and efficient team functioning</a:t>
            </a:r>
          </a:p>
          <a:p>
            <a:pPr>
              <a:buClr>
                <a:schemeClr val="accent6"/>
              </a:buClr>
              <a:buFontTx/>
              <a:buChar char="□"/>
            </a:pPr>
            <a:r>
              <a:rPr lang="en-GB" altLang="x-none" sz="1600" dirty="0">
                <a:latin typeface="+mj-lt"/>
              </a:rPr>
              <a:t>Team has overcome issues of uncertainty, non-participation, dependence and self-centeredness; developed a clear mission and personal commitment to the team, high degree of loyalty and morale; overcome tendency toward groupthink and conflict.</a:t>
            </a:r>
          </a:p>
          <a:p>
            <a:pPr>
              <a:buClr>
                <a:schemeClr val="accent6"/>
              </a:buClr>
              <a:buFontTx/>
              <a:buChar char="□"/>
            </a:pPr>
            <a:r>
              <a:rPr lang="en-GB" altLang="x-none" sz="1600" dirty="0">
                <a:latin typeface="+mj-lt"/>
              </a:rPr>
              <a:t>Asking questions:</a:t>
            </a:r>
          </a:p>
          <a:p>
            <a:pPr lvl="1">
              <a:buClr>
                <a:schemeClr val="accent6"/>
              </a:buClr>
              <a:buFont typeface="Wingdings" panose="05000000000000000000" pitchFamily="2" charset="2"/>
              <a:buChar char="§"/>
            </a:pPr>
            <a:r>
              <a:rPr lang="en-GB" altLang="x-none" sz="1600" dirty="0">
                <a:latin typeface="+mj-lt"/>
              </a:rPr>
              <a:t>How can we help our members thrive?</a:t>
            </a:r>
          </a:p>
          <a:p>
            <a:pPr lvl="1">
              <a:buClr>
                <a:schemeClr val="accent6"/>
              </a:buClr>
              <a:buFont typeface="Wingdings" panose="05000000000000000000" pitchFamily="2" charset="2"/>
              <a:buChar char="§"/>
            </a:pPr>
            <a:r>
              <a:rPr lang="en-GB" altLang="x-none" sz="1600" dirty="0">
                <a:latin typeface="+mj-lt"/>
              </a:rPr>
              <a:t>How can we foster continuous improvement and creativity?</a:t>
            </a:r>
          </a:p>
          <a:p>
            <a:pPr lvl="1">
              <a:buClr>
                <a:schemeClr val="accent6"/>
              </a:buClr>
              <a:buFont typeface="Wingdings" panose="05000000000000000000" pitchFamily="2" charset="2"/>
              <a:buChar char="§"/>
            </a:pPr>
            <a:r>
              <a:rPr lang="en-GB" altLang="x-none" sz="1600" dirty="0">
                <a:latin typeface="+mj-lt"/>
              </a:rPr>
              <a:t>How can we build on our core competencies?</a:t>
            </a:r>
          </a:p>
          <a:p>
            <a:pPr lvl="1">
              <a:buClr>
                <a:schemeClr val="accent6"/>
              </a:buClr>
              <a:buFont typeface="Wingdings" panose="05000000000000000000" pitchFamily="2" charset="2"/>
              <a:buChar char="§"/>
            </a:pPr>
            <a:r>
              <a:rPr lang="en-GB" altLang="x-none" sz="1600" dirty="0">
                <a:latin typeface="+mj-lt"/>
              </a:rPr>
              <a:t>How can we maintain a high level of energy in a team?</a:t>
            </a:r>
          </a:p>
          <a:p>
            <a:pPr>
              <a:buClr>
                <a:schemeClr val="accent6"/>
              </a:buClr>
              <a:buFontTx/>
              <a:buChar char="□"/>
            </a:pPr>
            <a:r>
              <a:rPr lang="en-GB" altLang="x-none" sz="1600" dirty="0">
                <a:latin typeface="+mj-lt"/>
              </a:rPr>
              <a:t>Relationship based on: high mutual trust, unconditional commitment, mutual  development, and entrepreneurship</a:t>
            </a:r>
          </a:p>
          <a:p>
            <a:pPr>
              <a:buClr>
                <a:schemeClr val="accent6"/>
              </a:buClr>
              <a:buFontTx/>
              <a:buChar char="□"/>
            </a:pPr>
            <a:r>
              <a:rPr lang="en-GB" altLang="x-none" sz="1600" dirty="0">
                <a:latin typeface="+mj-lt"/>
              </a:rPr>
              <a:t>Tasks – FOCUS ON FOSTERING SUCCESS:</a:t>
            </a:r>
          </a:p>
          <a:p>
            <a:pPr lvl="1">
              <a:buClr>
                <a:schemeClr val="accent6"/>
              </a:buClr>
              <a:buFont typeface="Wingdings" panose="05000000000000000000" pitchFamily="2" charset="2"/>
              <a:buChar char="§"/>
            </a:pPr>
            <a:r>
              <a:rPr lang="en-GB" altLang="x-none" sz="1600" dirty="0">
                <a:latin typeface="+mj-lt"/>
              </a:rPr>
              <a:t>Capitalise on core competencies and fostering innovation and improvement</a:t>
            </a:r>
          </a:p>
          <a:p>
            <a:pPr lvl="1">
              <a:buClr>
                <a:schemeClr val="accent6"/>
              </a:buClr>
              <a:buFont typeface="Wingdings" panose="05000000000000000000" pitchFamily="2" charset="2"/>
              <a:buChar char="§"/>
            </a:pPr>
            <a:r>
              <a:rPr lang="en-GB" altLang="x-none" sz="1600" dirty="0">
                <a:latin typeface="+mj-lt"/>
              </a:rPr>
              <a:t>Enhance flourishing relationships</a:t>
            </a:r>
          </a:p>
          <a:p>
            <a:pPr lvl="1">
              <a:buClr>
                <a:schemeClr val="accent6"/>
              </a:buClr>
              <a:buFont typeface="Wingdings" panose="05000000000000000000" pitchFamily="2" charset="2"/>
              <a:buChar char="§"/>
            </a:pPr>
            <a:r>
              <a:rPr lang="en-GB" altLang="x-none" sz="1600" dirty="0">
                <a:latin typeface="+mj-lt"/>
              </a:rPr>
              <a:t>Encourage positive deviance</a:t>
            </a:r>
          </a:p>
        </p:txBody>
      </p:sp>
      <p:sp>
        <p:nvSpPr>
          <p:cNvPr id="8" name="TextBox 8">
            <a:extLst>
              <a:ext uri="{FF2B5EF4-FFF2-40B4-BE49-F238E27FC236}">
                <a16:creationId xmlns:a16="http://schemas.microsoft.com/office/drawing/2014/main" id="{5A508948-84DA-4914-B62C-F2BB328AB6A3}"/>
              </a:ext>
            </a:extLst>
          </p:cNvPr>
          <p:cNvSpPr txBox="1"/>
          <p:nvPr/>
        </p:nvSpPr>
        <p:spPr>
          <a:xfrm>
            <a:off x="850030" y="4240808"/>
            <a:ext cx="2319866" cy="200055"/>
          </a:xfrm>
          <a:prstGeom prst="rect">
            <a:avLst/>
          </a:prstGeom>
          <a:noFill/>
        </p:spPr>
        <p:txBody>
          <a:bodyPr wrap="none" rtlCol="0">
            <a:spAutoFit/>
          </a:bodyPr>
          <a:lstStyle/>
          <a:p>
            <a:pPr algn="r">
              <a:spcAft>
                <a:spcPts val="600"/>
              </a:spcAft>
            </a:pPr>
            <a:r>
              <a:rPr lang="en-GB" sz="700" dirty="0">
                <a:hlinkClick r:id="rId3" tooltip="http://www.pngall.com/team-work-png">
                  <a:extLst>
                    <a:ext uri="{A12FA001-AC4F-418D-AE19-62706E023703}">
                      <ahyp:hlinkClr xmlns:ahyp="http://schemas.microsoft.com/office/drawing/2018/hyperlinkcolor" val="tx"/>
                    </a:ext>
                  </a:extLst>
                </a:hlinkClick>
              </a:rPr>
              <a:t>This Photo</a:t>
            </a:r>
            <a:r>
              <a:rPr lang="en-GB" sz="700" dirty="0"/>
              <a:t> by Unknown Author is licensed under </a:t>
            </a:r>
            <a:r>
              <a:rPr lang="en-GB" sz="700" dirty="0">
                <a:hlinkClick r:id="rId4" tooltip="https://creativecommons.org/licenses/by-nc/3.0/">
                  <a:extLst>
                    <a:ext uri="{A12FA001-AC4F-418D-AE19-62706E023703}">
                      <ahyp:hlinkClr xmlns:ahyp="http://schemas.microsoft.com/office/drawing/2018/hyperlinkcolor" val="tx"/>
                    </a:ext>
                  </a:extLst>
                </a:hlinkClick>
              </a:rPr>
              <a:t>CC BY-NC</a:t>
            </a:r>
            <a:endParaRPr lang="en-GB" sz="700" dirty="0"/>
          </a:p>
        </p:txBody>
      </p:sp>
    </p:spTree>
    <p:extLst>
      <p:ext uri="{BB962C8B-B14F-4D97-AF65-F5344CB8AC3E}">
        <p14:creationId xmlns:p14="http://schemas.microsoft.com/office/powerpoint/2010/main" val="2294845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B6CFB-C8BC-4F49-9AB0-F0620F3251DA}"/>
              </a:ext>
            </a:extLst>
          </p:cNvPr>
          <p:cNvSpPr>
            <a:spLocks noGrp="1"/>
          </p:cNvSpPr>
          <p:nvPr>
            <p:ph type="title"/>
          </p:nvPr>
        </p:nvSpPr>
        <p:spPr/>
        <p:txBody>
          <a:bodyPr>
            <a:normAutofit/>
          </a:bodyPr>
          <a:lstStyle/>
          <a:p>
            <a:r>
              <a:rPr lang="en-GB" sz="4000" b="1" dirty="0">
                <a:latin typeface="+mj-lt"/>
              </a:rPr>
              <a:t>Learning Objectives</a:t>
            </a:r>
            <a:endParaRPr lang="de-DE" sz="4000" b="1" dirty="0">
              <a:latin typeface="+mj-lt"/>
            </a:endParaRPr>
          </a:p>
        </p:txBody>
      </p:sp>
      <p:sp>
        <p:nvSpPr>
          <p:cNvPr id="3" name="Inhaltsplatzhalter 2">
            <a:extLst>
              <a:ext uri="{FF2B5EF4-FFF2-40B4-BE49-F238E27FC236}">
                <a16:creationId xmlns:a16="http://schemas.microsoft.com/office/drawing/2014/main" id="{543E538A-AB45-493A-8E24-9F5D11E61A4C}"/>
              </a:ext>
            </a:extLst>
          </p:cNvPr>
          <p:cNvSpPr>
            <a:spLocks noGrp="1"/>
          </p:cNvSpPr>
          <p:nvPr>
            <p:ph idx="1"/>
          </p:nvPr>
        </p:nvSpPr>
        <p:spPr/>
        <p:txBody>
          <a:bodyPr/>
          <a:lstStyle/>
          <a:p>
            <a:pPr lvl="0" fontAlgn="base"/>
            <a:r>
              <a:rPr lang="en-GB" dirty="0">
                <a:latin typeface="+mj-lt"/>
              </a:rPr>
              <a:t>Understand what is teamwork, which roles exist in teams, how to evaluate team members and use them in teams in accordance to their preferred team roles</a:t>
            </a:r>
            <a:endParaRPr lang="de-DE" b="1" dirty="0">
              <a:latin typeface="+mj-lt"/>
            </a:endParaRPr>
          </a:p>
          <a:p>
            <a:pPr lvl="0" fontAlgn="base"/>
            <a:r>
              <a:rPr lang="en-GB" dirty="0">
                <a:latin typeface="+mj-lt"/>
              </a:rPr>
              <a:t>Understand the need for teams, how to successfully build a team and go through team life cycle</a:t>
            </a:r>
            <a:endParaRPr lang="de-DE" b="1" dirty="0">
              <a:latin typeface="+mj-lt"/>
            </a:endParaRPr>
          </a:p>
          <a:p>
            <a:pPr lvl="0" fontAlgn="base"/>
            <a:r>
              <a:rPr lang="en-GB" dirty="0">
                <a:latin typeface="+mj-lt"/>
              </a:rPr>
              <a:t>Understand how to implement successful team management and leadership in everyday operations</a:t>
            </a:r>
            <a:endParaRPr lang="de-DE" b="1" dirty="0">
              <a:latin typeface="+mj-lt"/>
            </a:endParaRPr>
          </a:p>
          <a:p>
            <a:endParaRPr lang="de-DE" dirty="0">
              <a:latin typeface="+mj-lt"/>
            </a:endParaRPr>
          </a:p>
        </p:txBody>
      </p:sp>
      <p:sp>
        <p:nvSpPr>
          <p:cNvPr id="4" name="Foliennummernplatzhalter 3">
            <a:extLst>
              <a:ext uri="{FF2B5EF4-FFF2-40B4-BE49-F238E27FC236}">
                <a16:creationId xmlns:a16="http://schemas.microsoft.com/office/drawing/2014/main" id="{1875462E-4649-4054-A952-711C71890C93}"/>
              </a:ext>
            </a:extLst>
          </p:cNvPr>
          <p:cNvSpPr>
            <a:spLocks noGrp="1"/>
          </p:cNvSpPr>
          <p:nvPr>
            <p:ph type="sldNum" sz="quarter" idx="12"/>
          </p:nvPr>
        </p:nvSpPr>
        <p:spPr/>
        <p:txBody>
          <a:bodyPr/>
          <a:lstStyle/>
          <a:p>
            <a:fld id="{B34092F8-88B9-48E5-9B8F-3F206E5F35A9}" type="slidenum">
              <a:rPr lang="hr-HR" smtClean="0"/>
              <a:t>2</a:t>
            </a:fld>
            <a:endParaRPr lang="hr-HR"/>
          </a:p>
        </p:txBody>
      </p:sp>
    </p:spTree>
    <p:extLst>
      <p:ext uri="{BB962C8B-B14F-4D97-AF65-F5344CB8AC3E}">
        <p14:creationId xmlns:p14="http://schemas.microsoft.com/office/powerpoint/2010/main" val="3046721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215" y="1231003"/>
            <a:ext cx="2566086" cy="550819"/>
          </a:xfrm>
        </p:spPr>
        <p:txBody>
          <a:bodyPr>
            <a:normAutofit fontScale="90000"/>
          </a:bodyPr>
          <a:lstStyle/>
          <a:p>
            <a:pPr algn="ctr" eaLnBrk="1" hangingPunct="1">
              <a:defRPr/>
            </a:pPr>
            <a:r>
              <a:rPr lang="en-GB" sz="2400" b="1" dirty="0">
                <a:solidFill>
                  <a:schemeClr val="tx1"/>
                </a:solidFill>
                <a:latin typeface="Calibri" panose="020F0502020204030204" pitchFamily="34" charset="0"/>
              </a:rPr>
              <a:t>PROJECT ACTIVITIES</a:t>
            </a:r>
          </a:p>
        </p:txBody>
      </p:sp>
      <p:sp>
        <p:nvSpPr>
          <p:cNvPr id="67587" name="Content Placeholder 2"/>
          <p:cNvSpPr>
            <a:spLocks noGrp="1"/>
          </p:cNvSpPr>
          <p:nvPr>
            <p:ph sz="quarter" idx="1"/>
          </p:nvPr>
        </p:nvSpPr>
        <p:spPr>
          <a:xfrm>
            <a:off x="768692" y="1665584"/>
            <a:ext cx="10514073" cy="4873625"/>
          </a:xfrm>
        </p:spPr>
        <p:txBody>
          <a:bodyPr/>
          <a:lstStyle/>
          <a:p>
            <a:pPr marL="514350" indent="-514350">
              <a:buClr>
                <a:schemeClr val="accent6"/>
              </a:buClr>
              <a:buSzPct val="90000"/>
              <a:buFont typeface="+mj-lt"/>
              <a:buAutoNum type="arabicPeriod"/>
            </a:pPr>
            <a:r>
              <a:rPr lang="en-GB" altLang="x-none" b="1" dirty="0">
                <a:solidFill>
                  <a:schemeClr val="tx1"/>
                </a:solidFill>
                <a:latin typeface="+mj-lt"/>
              </a:rPr>
              <a:t>FORMING</a:t>
            </a:r>
            <a:r>
              <a:rPr lang="en-GB" altLang="x-none" dirty="0">
                <a:solidFill>
                  <a:schemeClr val="tx1"/>
                </a:solidFill>
                <a:latin typeface="+mj-lt"/>
              </a:rPr>
              <a:t>	</a:t>
            </a:r>
            <a:r>
              <a:rPr lang="en-GB" altLang="x-none" sz="1500" dirty="0">
                <a:solidFill>
                  <a:schemeClr val="tx1"/>
                </a:solidFill>
                <a:latin typeface="+mj-lt"/>
              </a:rPr>
              <a:t>project orientation 		                     	          testing and dependence</a:t>
            </a:r>
          </a:p>
          <a:p>
            <a:pPr marL="0" indent="0">
              <a:buNone/>
            </a:pPr>
            <a:endParaRPr lang="en-GB" altLang="x-none" sz="1500" dirty="0">
              <a:solidFill>
                <a:schemeClr val="tx1"/>
              </a:solidFill>
              <a:latin typeface="+mj-lt"/>
            </a:endParaRPr>
          </a:p>
          <a:p>
            <a:pPr marL="0" indent="0">
              <a:buNone/>
            </a:pPr>
            <a:endParaRPr lang="en-GB" altLang="x-none" sz="1500" dirty="0">
              <a:solidFill>
                <a:schemeClr val="tx1"/>
              </a:solidFill>
              <a:latin typeface="+mj-lt"/>
            </a:endParaRPr>
          </a:p>
          <a:p>
            <a:pPr marL="514350" indent="-514350">
              <a:buClr>
                <a:schemeClr val="accent6"/>
              </a:buClr>
              <a:buSzPct val="90000"/>
              <a:buFont typeface="+mj-lt"/>
              <a:buAutoNum type="arabicPeriod" startAt="3"/>
            </a:pPr>
            <a:r>
              <a:rPr lang="en-GB" altLang="x-none" b="1" dirty="0">
                <a:solidFill>
                  <a:schemeClr val="tx1"/>
                </a:solidFill>
                <a:latin typeface="+mj-lt"/>
              </a:rPr>
              <a:t>STORMING          </a:t>
            </a:r>
            <a:r>
              <a:rPr lang="en-GB" altLang="x-none" sz="1500" dirty="0">
                <a:solidFill>
                  <a:schemeClr val="tx1"/>
                </a:solidFill>
                <a:latin typeface="+mj-lt"/>
              </a:rPr>
              <a:t>emotional responses to 		           conflicts</a:t>
            </a:r>
          </a:p>
          <a:p>
            <a:pPr marL="0" indent="0">
              <a:buNone/>
            </a:pPr>
            <a:r>
              <a:rPr lang="en-GB" altLang="x-none" sz="1500" dirty="0">
                <a:solidFill>
                  <a:schemeClr val="tx1"/>
                </a:solidFill>
                <a:latin typeface="+mj-lt"/>
              </a:rPr>
              <a:t>                                                                project requirements</a:t>
            </a:r>
          </a:p>
          <a:p>
            <a:pPr marL="514350" indent="-514350">
              <a:buClr>
                <a:schemeClr val="accent6"/>
              </a:buClr>
              <a:buSzPct val="90000"/>
              <a:buFont typeface="+mj-lt"/>
              <a:buAutoNum type="arabicPeriod" startAt="2"/>
            </a:pPr>
            <a:endParaRPr lang="en-GB" altLang="x-none" sz="1500" dirty="0">
              <a:solidFill>
                <a:schemeClr val="tx1"/>
              </a:solidFill>
              <a:latin typeface="+mj-lt"/>
            </a:endParaRPr>
          </a:p>
          <a:p>
            <a:r>
              <a:rPr lang="en-GB" altLang="x-none" b="1" dirty="0">
                <a:solidFill>
                  <a:schemeClr val="tx1"/>
                </a:solidFill>
                <a:latin typeface="+mj-lt"/>
              </a:rPr>
              <a:t>NORMING      </a:t>
            </a:r>
            <a:r>
              <a:rPr lang="en-GB" altLang="x-none" sz="1600" dirty="0">
                <a:solidFill>
                  <a:schemeClr val="tx1"/>
                </a:solidFill>
                <a:latin typeface="+mj-lt"/>
              </a:rPr>
              <a:t>open dialogue and sharing info                                          team cohesion</a:t>
            </a:r>
            <a:endParaRPr lang="hr-HR" altLang="x-none" sz="1600" dirty="0">
              <a:latin typeface="+mj-lt"/>
              <a:cs typeface="Arial" panose="020B0604020202020204" pitchFamily="34" charset="0"/>
            </a:endParaRPr>
          </a:p>
          <a:p>
            <a:pPr marL="0" indent="0">
              <a:buNone/>
            </a:pPr>
            <a:r>
              <a:rPr lang="en-GB" altLang="x-none" sz="1500" dirty="0">
                <a:solidFill>
                  <a:schemeClr val="tx1"/>
                </a:solidFill>
                <a:latin typeface="+mj-lt"/>
              </a:rPr>
              <a:t>                                                                </a:t>
            </a:r>
          </a:p>
          <a:p>
            <a:pPr marL="0" indent="0">
              <a:buNone/>
            </a:pPr>
            <a:endParaRPr lang="en-GB" altLang="x-none" dirty="0">
              <a:solidFill>
                <a:schemeClr val="tx1"/>
              </a:solidFill>
              <a:latin typeface="+mj-lt"/>
            </a:endParaRPr>
          </a:p>
          <a:p>
            <a:pPr marL="514350" indent="-514350">
              <a:buClr>
                <a:schemeClr val="accent6"/>
              </a:buClr>
              <a:buSzPct val="90000"/>
              <a:buFont typeface="+mj-lt"/>
              <a:buAutoNum type="arabicPeriod" startAt="4"/>
            </a:pPr>
            <a:r>
              <a:rPr lang="en-GB" altLang="x-none" b="1" dirty="0">
                <a:solidFill>
                  <a:schemeClr val="tx1"/>
                </a:solidFill>
                <a:latin typeface="+mj-lt"/>
              </a:rPr>
              <a:t>PERFORMING</a:t>
            </a:r>
            <a:r>
              <a:rPr lang="en-GB" altLang="x-none" dirty="0">
                <a:solidFill>
                  <a:schemeClr val="tx1"/>
                </a:solidFill>
                <a:latin typeface="+mj-lt"/>
              </a:rPr>
              <a:t>  </a:t>
            </a:r>
            <a:r>
              <a:rPr lang="en-GB" altLang="x-none" sz="1500" dirty="0">
                <a:solidFill>
                  <a:schemeClr val="tx1"/>
                </a:solidFill>
                <a:latin typeface="+mj-lt"/>
              </a:rPr>
              <a:t>solutions	                     		        </a:t>
            </a:r>
            <a:r>
              <a:rPr lang="en-GB" altLang="x-none" sz="1600" dirty="0">
                <a:solidFill>
                  <a:schemeClr val="tx1"/>
                </a:solidFill>
                <a:latin typeface="+mj-lt"/>
              </a:rPr>
              <a:t>effective and efficient team functioning</a:t>
            </a:r>
            <a:endParaRPr lang="en-GB" altLang="x-none" sz="1500" dirty="0">
              <a:solidFill>
                <a:schemeClr val="tx1"/>
              </a:solidFill>
              <a:latin typeface="+mj-lt"/>
            </a:endParaRPr>
          </a:p>
        </p:txBody>
      </p:sp>
      <p:sp>
        <p:nvSpPr>
          <p:cNvPr id="5" name="Title 1"/>
          <p:cNvSpPr txBox="1">
            <a:spLocks/>
          </p:cNvSpPr>
          <p:nvPr/>
        </p:nvSpPr>
        <p:spPr>
          <a:xfrm>
            <a:off x="7491284" y="1166951"/>
            <a:ext cx="1905000" cy="685800"/>
          </a:xfrm>
          <a:prstGeom prst="rect">
            <a:avLst/>
          </a:prstGeom>
        </p:spPr>
        <p:txBody>
          <a:bodyPr anchor="ctr">
            <a:normAutofit fontScale="97500"/>
          </a:bodyPr>
          <a:lst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anose="02040604050505020304" pitchFamily="18" charset="0"/>
              </a:defRPr>
            </a:lvl2pPr>
            <a:lvl3pPr algn="l" rtl="0" fontAlgn="base">
              <a:spcBef>
                <a:spcPct val="0"/>
              </a:spcBef>
              <a:spcAft>
                <a:spcPct val="0"/>
              </a:spcAft>
              <a:defRPr sz="3000">
                <a:solidFill>
                  <a:schemeClr val="tx2"/>
                </a:solidFill>
                <a:latin typeface="Century Schoolbook" panose="02040604050505020304" pitchFamily="18" charset="0"/>
              </a:defRPr>
            </a:lvl3pPr>
            <a:lvl4pPr algn="l" rtl="0" fontAlgn="base">
              <a:spcBef>
                <a:spcPct val="0"/>
              </a:spcBef>
              <a:spcAft>
                <a:spcPct val="0"/>
              </a:spcAft>
              <a:defRPr sz="3000">
                <a:solidFill>
                  <a:schemeClr val="tx2"/>
                </a:solidFill>
                <a:latin typeface="Century Schoolbook" panose="02040604050505020304" pitchFamily="18" charset="0"/>
              </a:defRPr>
            </a:lvl4pPr>
            <a:lvl5pPr algn="l" rtl="0" fontAlgn="base">
              <a:spcBef>
                <a:spcPct val="0"/>
              </a:spcBef>
              <a:spcAft>
                <a:spcPct val="0"/>
              </a:spcAft>
              <a:defRPr sz="3000">
                <a:solidFill>
                  <a:schemeClr val="tx2"/>
                </a:solidFill>
                <a:latin typeface="Century Schoolbook" panose="02040604050505020304" pitchFamily="18" charset="0"/>
              </a:defRPr>
            </a:lvl5pPr>
            <a:lvl6pPr marL="457200" algn="l" rtl="0" fontAlgn="base">
              <a:spcBef>
                <a:spcPct val="0"/>
              </a:spcBef>
              <a:spcAft>
                <a:spcPct val="0"/>
              </a:spcAft>
              <a:defRPr sz="3000">
                <a:solidFill>
                  <a:schemeClr val="tx2"/>
                </a:solidFill>
                <a:latin typeface="Century Schoolbook" panose="02040604050505020304" pitchFamily="18" charset="0"/>
              </a:defRPr>
            </a:lvl6pPr>
            <a:lvl7pPr marL="914400" algn="l" rtl="0" fontAlgn="base">
              <a:spcBef>
                <a:spcPct val="0"/>
              </a:spcBef>
              <a:spcAft>
                <a:spcPct val="0"/>
              </a:spcAft>
              <a:defRPr sz="3000">
                <a:solidFill>
                  <a:schemeClr val="tx2"/>
                </a:solidFill>
                <a:latin typeface="Century Schoolbook" panose="02040604050505020304" pitchFamily="18" charset="0"/>
              </a:defRPr>
            </a:lvl7pPr>
            <a:lvl8pPr marL="1371600" algn="l" rtl="0" fontAlgn="base">
              <a:spcBef>
                <a:spcPct val="0"/>
              </a:spcBef>
              <a:spcAft>
                <a:spcPct val="0"/>
              </a:spcAft>
              <a:defRPr sz="3000">
                <a:solidFill>
                  <a:schemeClr val="tx2"/>
                </a:solidFill>
                <a:latin typeface="Century Schoolbook" panose="02040604050505020304" pitchFamily="18" charset="0"/>
              </a:defRPr>
            </a:lvl8pPr>
            <a:lvl9pPr marL="1828800" algn="l" rtl="0" fontAlgn="base">
              <a:spcBef>
                <a:spcPct val="0"/>
              </a:spcBef>
              <a:spcAft>
                <a:spcPct val="0"/>
              </a:spcAft>
              <a:defRPr sz="3000">
                <a:solidFill>
                  <a:schemeClr val="tx2"/>
                </a:solidFill>
                <a:latin typeface="Century Schoolbook" panose="02040604050505020304" pitchFamily="18" charset="0"/>
              </a:defRPr>
            </a:lvl9pPr>
          </a:lstStyle>
          <a:p>
            <a:pPr algn="ctr" eaLnBrk="1" hangingPunct="1">
              <a:defRPr/>
            </a:pPr>
            <a:r>
              <a:rPr lang="en-GB" sz="2400" b="1" dirty="0">
                <a:solidFill>
                  <a:schemeClr val="tx1"/>
                </a:solidFill>
                <a:latin typeface="Calibri" panose="020F0502020204030204" pitchFamily="34" charset="0"/>
              </a:rPr>
              <a:t>PROCESS</a:t>
            </a:r>
          </a:p>
        </p:txBody>
      </p:sp>
      <p:cxnSp>
        <p:nvCxnSpPr>
          <p:cNvPr id="7" name="Straight Arrow Connector 6"/>
          <p:cNvCxnSpPr/>
          <p:nvPr/>
        </p:nvCxnSpPr>
        <p:spPr>
          <a:xfrm flipV="1">
            <a:off x="5292671" y="1938826"/>
            <a:ext cx="1921790" cy="329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997787" y="2055632"/>
            <a:ext cx="2572778" cy="101837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081925" y="3137299"/>
            <a:ext cx="1519994" cy="781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424407" y="3245851"/>
            <a:ext cx="2650210" cy="121473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072854" y="4270467"/>
            <a:ext cx="1250950"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98203" y="5619720"/>
            <a:ext cx="1441450" cy="164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448014" y="4460590"/>
            <a:ext cx="3355383" cy="115913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Title 8"/>
          <p:cNvSpPr txBox="1">
            <a:spLocks/>
          </p:cNvSpPr>
          <p:nvPr/>
        </p:nvSpPr>
        <p:spPr>
          <a:xfrm>
            <a:off x="147218" y="-176998"/>
            <a:ext cx="9894133" cy="10312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rgbClr val="404041"/>
                </a:solidFill>
                <a:latin typeface="Adobe Fan Heiti Std B" panose="020B0700000000000000" pitchFamily="34" charset="-128"/>
                <a:ea typeface="Adobe Fan Heiti Std B" panose="020B0700000000000000" pitchFamily="34" charset="-128"/>
                <a:cs typeface="+mj-cs"/>
              </a:defRPr>
            </a:lvl1pPr>
          </a:lstStyle>
          <a:p>
            <a:r>
              <a:rPr lang="en-GB" sz="4000" b="1" dirty="0">
                <a:latin typeface="+mj-lt"/>
              </a:rPr>
              <a:t>Life Cycle of a Team</a:t>
            </a:r>
          </a:p>
        </p:txBody>
      </p:sp>
    </p:spTree>
    <p:extLst>
      <p:ext uri="{BB962C8B-B14F-4D97-AF65-F5344CB8AC3E}">
        <p14:creationId xmlns:p14="http://schemas.microsoft.com/office/powerpoint/2010/main" val="3136292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82751" y="1628776"/>
            <a:ext cx="8953500" cy="4352925"/>
          </a:xfrm>
        </p:spPr>
      </p:pic>
      <p:sp>
        <p:nvSpPr>
          <p:cNvPr id="79875" name="Title 1"/>
          <p:cNvSpPr>
            <a:spLocks noGrp="1"/>
          </p:cNvSpPr>
          <p:nvPr>
            <p:ph type="title"/>
          </p:nvPr>
        </p:nvSpPr>
        <p:spPr>
          <a:xfrm>
            <a:off x="838200" y="365125"/>
            <a:ext cx="5839047" cy="1325563"/>
          </a:xfrm>
        </p:spPr>
        <p:txBody>
          <a:bodyPr>
            <a:normAutofit/>
          </a:bodyPr>
          <a:lstStyle/>
          <a:p>
            <a:r>
              <a:rPr lang="en-GB" altLang="en-US" sz="4000" b="1" dirty="0" err="1">
                <a:latin typeface="+mj-lt"/>
              </a:rPr>
              <a:t>Belbin’s</a:t>
            </a:r>
            <a:r>
              <a:rPr lang="en-GB" altLang="en-US" sz="4000" b="1" dirty="0">
                <a:latin typeface="+mj-lt"/>
              </a:rPr>
              <a:t> Team Roles</a:t>
            </a:r>
          </a:p>
        </p:txBody>
      </p:sp>
      <p:sp>
        <p:nvSpPr>
          <p:cNvPr id="79876" name="Rectangle 7"/>
          <p:cNvSpPr>
            <a:spLocks noChangeArrowheads="1"/>
          </p:cNvSpPr>
          <p:nvPr/>
        </p:nvSpPr>
        <p:spPr bwMode="auto">
          <a:xfrm>
            <a:off x="8976784" y="5764214"/>
            <a:ext cx="228646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1pPr>
            <a:lvl2pPr marL="742950" indent="-28575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2pPr>
            <a:lvl3pPr marL="11430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3pPr>
            <a:lvl4pPr marL="16002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4pPr>
            <a:lvl5pPr marL="2057400" indent="-228600">
              <a:lnSpc>
                <a:spcPts val="3200"/>
              </a:lnSpc>
              <a:spcBef>
                <a:spcPct val="20000"/>
              </a:spcBef>
              <a:buClr>
                <a:schemeClr val="accent1"/>
              </a:buClr>
              <a:buFont typeface="Times" charset="0"/>
              <a:buChar char="•"/>
              <a:defRPr sz="2400">
                <a:solidFill>
                  <a:schemeClr val="tx1"/>
                </a:solidFill>
                <a:latin typeface="Verdana" pitchFamily="34" charset="0"/>
                <a:ea typeface="MS PGothic" pitchFamily="34" charset="-128"/>
              </a:defRPr>
            </a:lvl5pPr>
            <a:lvl6pPr marL="25146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6pPr>
            <a:lvl7pPr marL="29718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7pPr>
            <a:lvl8pPr marL="34290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8pPr>
            <a:lvl9pPr marL="3886200" indent="-228600" eaLnBrk="0" fontAlgn="base" hangingPunct="0">
              <a:lnSpc>
                <a:spcPts val="3200"/>
              </a:lnSpc>
              <a:spcBef>
                <a:spcPct val="20000"/>
              </a:spcBef>
              <a:spcAft>
                <a:spcPct val="0"/>
              </a:spcAft>
              <a:buClr>
                <a:schemeClr val="accent1"/>
              </a:buClr>
              <a:buFont typeface="Times" charset="0"/>
              <a:buChar char="•"/>
              <a:defRPr sz="2400">
                <a:solidFill>
                  <a:schemeClr val="tx1"/>
                </a:solidFill>
                <a:latin typeface="Verdana" pitchFamily="34" charset="0"/>
                <a:ea typeface="MS PGothic" pitchFamily="34" charset="-128"/>
              </a:defRPr>
            </a:lvl9pPr>
          </a:lstStyle>
          <a:p>
            <a:pPr>
              <a:lnSpc>
                <a:spcPct val="100000"/>
              </a:lnSpc>
              <a:spcBef>
                <a:spcPct val="0"/>
              </a:spcBef>
              <a:buClrTx/>
              <a:buFontTx/>
              <a:buNone/>
            </a:pPr>
            <a:r>
              <a:rPr lang="de-DE" altLang="en-US" sz="1400" b="0">
                <a:ea typeface="MS Mincho" pitchFamily="49" charset="-128"/>
              </a:rPr>
              <a:t>http://www.belbin.com</a:t>
            </a:r>
          </a:p>
        </p:txBody>
      </p:sp>
      <p:sp>
        <p:nvSpPr>
          <p:cNvPr id="8" name="Foliennummernplatzhalter 3">
            <a:extLst>
              <a:ext uri="{FF2B5EF4-FFF2-40B4-BE49-F238E27FC236}">
                <a16:creationId xmlns:a16="http://schemas.microsoft.com/office/drawing/2014/main" id="{8F2A278E-DB53-4431-9D96-448444A16156}"/>
              </a:ext>
            </a:extLst>
          </p:cNvPr>
          <p:cNvSpPr>
            <a:spLocks noGrp="1"/>
          </p:cNvSpPr>
          <p:nvPr>
            <p:ph type="sldNum" sz="quarter" idx="12"/>
          </p:nvPr>
        </p:nvSpPr>
        <p:spPr>
          <a:xfrm>
            <a:off x="8610600" y="6356350"/>
            <a:ext cx="2743200" cy="365125"/>
          </a:xfrm>
        </p:spPr>
        <p:txBody>
          <a:bodyPr/>
          <a:lstStyle/>
          <a:p>
            <a:fld id="{B34092F8-88B9-48E5-9B8F-3F206E5F35A9}" type="slidenum">
              <a:rPr lang="hr-HR" smtClean="0"/>
              <a:t>21</a:t>
            </a:fld>
            <a:endParaRPr lang="hr-HR"/>
          </a:p>
        </p:txBody>
      </p:sp>
    </p:spTree>
    <p:extLst>
      <p:ext uri="{BB962C8B-B14F-4D97-AF65-F5344CB8AC3E}">
        <p14:creationId xmlns:p14="http://schemas.microsoft.com/office/powerpoint/2010/main" val="1759935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4313499" y="474782"/>
            <a:ext cx="5244301" cy="964977"/>
          </a:xfrm>
        </p:spPr>
        <p:txBody>
          <a:bodyPr>
            <a:normAutofit/>
          </a:bodyPr>
          <a:lstStyle/>
          <a:p>
            <a:r>
              <a:rPr lang="en-GB" altLang="x-none" sz="4000" b="1" dirty="0">
                <a:latin typeface="+mj-lt"/>
              </a:rPr>
              <a:t>Managing a Team</a:t>
            </a:r>
          </a:p>
        </p:txBody>
      </p:sp>
      <p:sp>
        <p:nvSpPr>
          <p:cNvPr id="137"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txBody>
          <a:bodyPr/>
          <a:lstStyle/>
          <a:p>
            <a:endParaRPr lang="en-GB" dirty="0"/>
          </a:p>
        </p:txBody>
      </p:sp>
      <p:sp>
        <p:nvSpPr>
          <p:cNvPr id="39940" name="Rectangle 3"/>
          <p:cNvSpPr>
            <a:spLocks noGrp="1" noChangeArrowheads="1"/>
          </p:cNvSpPr>
          <p:nvPr>
            <p:ph idx="1"/>
          </p:nvPr>
        </p:nvSpPr>
        <p:spPr>
          <a:xfrm>
            <a:off x="5732409" y="2157843"/>
            <a:ext cx="5383652" cy="2133499"/>
          </a:xfrm>
        </p:spPr>
        <p:txBody>
          <a:bodyPr>
            <a:noAutofit/>
          </a:bodyPr>
          <a:lstStyle/>
          <a:p>
            <a:pPr>
              <a:buClr>
                <a:schemeClr val="accent6"/>
              </a:buClr>
              <a:buFontTx/>
              <a:buChar char="□"/>
            </a:pPr>
            <a:r>
              <a:rPr lang="en-GB" altLang="x-none" sz="2400" dirty="0">
                <a:latin typeface="+mj-lt"/>
              </a:rPr>
              <a:t>Selection</a:t>
            </a:r>
          </a:p>
          <a:p>
            <a:pPr>
              <a:buClr>
                <a:schemeClr val="accent6"/>
              </a:buClr>
              <a:buFontTx/>
              <a:buChar char="□"/>
            </a:pPr>
            <a:r>
              <a:rPr lang="en-GB" altLang="x-none" sz="2400" dirty="0">
                <a:latin typeface="+mj-lt"/>
              </a:rPr>
              <a:t>Connections</a:t>
            </a:r>
          </a:p>
          <a:p>
            <a:pPr>
              <a:buClr>
                <a:schemeClr val="accent6"/>
              </a:buClr>
              <a:buFontTx/>
              <a:buChar char="□"/>
            </a:pPr>
            <a:r>
              <a:rPr lang="en-GB" altLang="x-none" sz="2400" dirty="0">
                <a:latin typeface="+mj-lt"/>
              </a:rPr>
              <a:t>Development</a:t>
            </a:r>
          </a:p>
          <a:p>
            <a:pPr>
              <a:buClr>
                <a:schemeClr val="accent6"/>
              </a:buClr>
              <a:buFontTx/>
              <a:buChar char="□"/>
            </a:pPr>
            <a:r>
              <a:rPr lang="en-GB" altLang="x-none" sz="2400" dirty="0">
                <a:latin typeface="+mj-lt"/>
              </a:rPr>
              <a:t>Optimizing performance</a:t>
            </a:r>
          </a:p>
          <a:p>
            <a:pPr>
              <a:buClr>
                <a:schemeClr val="accent6"/>
              </a:buClr>
              <a:buFontTx/>
              <a:buChar char="□"/>
            </a:pPr>
            <a:r>
              <a:rPr lang="en-GB" altLang="x-none" sz="2400" dirty="0">
                <a:latin typeface="+mj-lt"/>
              </a:rPr>
              <a:t>Evaluation</a:t>
            </a:r>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B34092F8-88B9-48E5-9B8F-3F206E5F35A9}" type="slidenum">
              <a:rPr lang="en-GB">
                <a:solidFill>
                  <a:prstClr val="black">
                    <a:tint val="75000"/>
                  </a:prstClr>
                </a:solidFill>
                <a:latin typeface="Calibri" panose="020F0502020204030204" pitchFamily="34" charset="0"/>
              </a:rPr>
              <a:pPr>
                <a:spcAft>
                  <a:spcPts val="600"/>
                </a:spcAft>
              </a:pPr>
              <a:t>22</a:t>
            </a:fld>
            <a:endParaRPr lang="en-GB" dirty="0">
              <a:solidFill>
                <a:prstClr val="black">
                  <a:tint val="75000"/>
                </a:prstClr>
              </a:solidFill>
              <a:latin typeface="Calibri" panose="020F0502020204030204" pitchFamily="34" charset="0"/>
            </a:endParaRPr>
          </a:p>
        </p:txBody>
      </p:sp>
      <p:pic>
        <p:nvPicPr>
          <p:cNvPr id="4" name="Picture 3">
            <a:extLst>
              <a:ext uri="{FF2B5EF4-FFF2-40B4-BE49-F238E27FC236}">
                <a16:creationId xmlns:a16="http://schemas.microsoft.com/office/drawing/2014/main" id="{E82493F4-3DC2-4EC5-B5AE-C1ABDF19FA86}"/>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391764" y="1388137"/>
            <a:ext cx="3423014" cy="3423014"/>
          </a:xfrm>
          <a:prstGeom prst="rect">
            <a:avLst/>
          </a:prstGeom>
        </p:spPr>
      </p:pic>
      <p:sp>
        <p:nvSpPr>
          <p:cNvPr id="5" name="TextBox 4">
            <a:extLst>
              <a:ext uri="{FF2B5EF4-FFF2-40B4-BE49-F238E27FC236}">
                <a16:creationId xmlns:a16="http://schemas.microsoft.com/office/drawing/2014/main" id="{F4E6C751-71AF-4A97-BD6E-977848D08911}"/>
              </a:ext>
            </a:extLst>
          </p:cNvPr>
          <p:cNvSpPr txBox="1"/>
          <p:nvPr/>
        </p:nvSpPr>
        <p:spPr>
          <a:xfrm>
            <a:off x="2276514" y="5422644"/>
            <a:ext cx="3121152" cy="230832"/>
          </a:xfrm>
          <a:prstGeom prst="rect">
            <a:avLst/>
          </a:prstGeom>
          <a:noFill/>
        </p:spPr>
        <p:txBody>
          <a:bodyPr wrap="square" rtlCol="0">
            <a:spAutoFit/>
          </a:bodyPr>
          <a:lstStyle/>
          <a:p>
            <a:r>
              <a:rPr lang="en-GB" sz="900" dirty="0">
                <a:hlinkClick r:id="rId4" tooltip="https://elgarblog.wordpress.com/2013/01/07/why-are-we-attracted-to-leaders-by-micha-popper/"/>
              </a:rPr>
              <a:t>This Photo</a:t>
            </a:r>
            <a:r>
              <a:rPr lang="en-GB" sz="900" dirty="0"/>
              <a:t> by Unknown Author is licensed under </a:t>
            </a:r>
            <a:r>
              <a:rPr lang="en-GB" sz="900" dirty="0">
                <a:hlinkClick r:id="rId5" tooltip="https://creativecommons.org/licenses/by/3.0/"/>
              </a:rPr>
              <a:t>CC BY</a:t>
            </a:r>
            <a:endParaRPr lang="en-GB" sz="900" dirty="0"/>
          </a:p>
        </p:txBody>
      </p:sp>
    </p:spTree>
    <p:extLst>
      <p:ext uri="{BB962C8B-B14F-4D97-AF65-F5344CB8AC3E}">
        <p14:creationId xmlns:p14="http://schemas.microsoft.com/office/powerpoint/2010/main" val="262318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1250" fill="hold"/>
                                        <p:tgtEl>
                                          <p:spTgt spid="39940"/>
                                        </p:tgtEl>
                                        <p:attrNameLst>
                                          <p:attrName>ppt_x</p:attrName>
                                        </p:attrNameLst>
                                      </p:cBhvr>
                                      <p:tavLst>
                                        <p:tav tm="0">
                                          <p:val>
                                            <p:strVal val="#ppt_x"/>
                                          </p:val>
                                        </p:tav>
                                        <p:tav tm="100000">
                                          <p:val>
                                            <p:strVal val="#ppt_x"/>
                                          </p:val>
                                        </p:tav>
                                      </p:tavLst>
                                    </p:anim>
                                    <p:anim calcmode="lin" valueType="num">
                                      <p:cBhvr additive="base">
                                        <p:cTn id="8" dur="1250" fill="hold"/>
                                        <p:tgtEl>
                                          <p:spTgt spid="39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60100" y="978102"/>
            <a:ext cx="10588434" cy="1062644"/>
          </a:xfrm>
        </p:spPr>
        <p:txBody>
          <a:bodyPr anchor="b">
            <a:normAutofit/>
          </a:bodyPr>
          <a:lstStyle/>
          <a:p>
            <a:r>
              <a:rPr lang="en-GB" sz="4000" b="1" dirty="0">
                <a:latin typeface="+mj-lt"/>
              </a:rPr>
              <a:t>Leading a Team</a:t>
            </a:r>
          </a:p>
        </p:txBody>
      </p:sp>
      <p:cxnSp>
        <p:nvCxnSpPr>
          <p:cNvPr id="50181" name="Straight Connector 72">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close up of a toy&#10;&#10;Description automatically generated">
            <a:extLst>
              <a:ext uri="{FF2B5EF4-FFF2-40B4-BE49-F238E27FC236}">
                <a16:creationId xmlns:a16="http://schemas.microsoft.com/office/drawing/2014/main" id="{0ED83600-458C-4CAE-AEA5-278E78029299}"/>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1388382" y="2811104"/>
            <a:ext cx="2817762" cy="2928114"/>
          </a:xfrm>
          <a:prstGeom prst="rect">
            <a:avLst/>
          </a:prstGeom>
        </p:spPr>
      </p:pic>
      <p:sp>
        <p:nvSpPr>
          <p:cNvPr id="50179" name="Rectangle 3"/>
          <p:cNvSpPr>
            <a:spLocks noGrp="1" noChangeArrowheads="1"/>
          </p:cNvSpPr>
          <p:nvPr>
            <p:ph idx="1"/>
          </p:nvPr>
        </p:nvSpPr>
        <p:spPr>
          <a:xfrm>
            <a:off x="4955354" y="2682433"/>
            <a:ext cx="6282169" cy="3215749"/>
          </a:xfrm>
        </p:spPr>
        <p:txBody>
          <a:bodyPr>
            <a:normAutofit/>
          </a:bodyPr>
          <a:lstStyle/>
          <a:p>
            <a:endParaRPr lang="en-GB" sz="2400" dirty="0">
              <a:latin typeface="+mj-lt"/>
            </a:endParaRPr>
          </a:p>
          <a:p>
            <a:pPr>
              <a:buClr>
                <a:schemeClr val="accent6"/>
              </a:buClr>
              <a:buFontTx/>
              <a:buChar char="□"/>
            </a:pPr>
            <a:r>
              <a:rPr lang="en-GB" sz="2400" dirty="0">
                <a:latin typeface="+mj-lt"/>
              </a:rPr>
              <a:t>Two critical factors for leading a team:</a:t>
            </a:r>
          </a:p>
          <a:p>
            <a:pPr lvl="1">
              <a:buClr>
                <a:schemeClr val="accent6"/>
              </a:buClr>
              <a:buFont typeface="Wingdings" panose="05000000000000000000" pitchFamily="2" charset="2"/>
              <a:buChar char="§"/>
            </a:pPr>
            <a:r>
              <a:rPr lang="en-GB" b="1" dirty="0">
                <a:latin typeface="+mj-lt"/>
              </a:rPr>
              <a:t>Credibility</a:t>
            </a:r>
            <a:r>
              <a:rPr lang="en-GB" dirty="0">
                <a:latin typeface="+mj-lt"/>
              </a:rPr>
              <a:t> </a:t>
            </a:r>
          </a:p>
          <a:p>
            <a:pPr lvl="1">
              <a:buClr>
                <a:schemeClr val="accent6"/>
              </a:buClr>
              <a:buFont typeface="Wingdings" panose="05000000000000000000" pitchFamily="2" charset="2"/>
              <a:buChar char="§"/>
            </a:pPr>
            <a:r>
              <a:rPr lang="en-GB" dirty="0">
                <a:latin typeface="+mj-lt"/>
              </a:rPr>
              <a:t>Motivating </a:t>
            </a:r>
            <a:r>
              <a:rPr lang="en-GB" b="1" dirty="0">
                <a:latin typeface="+mj-lt"/>
              </a:rPr>
              <a:t>vision</a:t>
            </a:r>
            <a:r>
              <a:rPr lang="en-GB" dirty="0">
                <a:latin typeface="+mj-lt"/>
              </a:rPr>
              <a:t> and </a:t>
            </a:r>
            <a:r>
              <a:rPr lang="en-GB" b="1" dirty="0">
                <a:latin typeface="+mj-lt"/>
              </a:rPr>
              <a:t>goals</a:t>
            </a:r>
            <a:r>
              <a:rPr lang="en-GB" dirty="0">
                <a:latin typeface="+mj-lt"/>
              </a:rPr>
              <a:t> for the team</a:t>
            </a:r>
          </a:p>
        </p:txBody>
      </p:sp>
      <p:sp>
        <p:nvSpPr>
          <p:cNvPr id="2" name="Slide Number Placeholder 1"/>
          <p:cNvSpPr>
            <a:spLocks noGrp="1"/>
          </p:cNvSpPr>
          <p:nvPr>
            <p:ph type="sldNum" sz="quarter" idx="12"/>
          </p:nvPr>
        </p:nvSpPr>
        <p:spPr>
          <a:xfrm>
            <a:off x="10330903" y="6217920"/>
            <a:ext cx="914400" cy="365125"/>
          </a:xfrm>
          <a:prstGeom prst="ellipse">
            <a:avLst/>
          </a:prstGeom>
        </p:spPr>
        <p:txBody>
          <a:bodyPr>
            <a:normAutofit/>
          </a:bodyPr>
          <a:lstStyle/>
          <a:p>
            <a:pPr>
              <a:lnSpc>
                <a:spcPct val="90000"/>
              </a:lnSpc>
              <a:spcAft>
                <a:spcPts val="600"/>
              </a:spcAft>
            </a:pPr>
            <a:fld id="{B34092F8-88B9-48E5-9B8F-3F206E5F35A9}" type="slidenum">
              <a:rPr lang="en-GB">
                <a:solidFill>
                  <a:prstClr val="black">
                    <a:lumMod val="50000"/>
                    <a:lumOff val="50000"/>
                  </a:prstClr>
                </a:solidFill>
                <a:latin typeface="Calibri" panose="020F0502020204030204" pitchFamily="34" charset="0"/>
              </a:rPr>
              <a:pPr>
                <a:lnSpc>
                  <a:spcPct val="90000"/>
                </a:lnSpc>
                <a:spcAft>
                  <a:spcPts val="600"/>
                </a:spcAft>
              </a:pPr>
              <a:t>23</a:t>
            </a:fld>
            <a:endParaRPr lang="en-GB">
              <a:solidFill>
                <a:prstClr val="black">
                  <a:lumMod val="50000"/>
                  <a:lumOff val="50000"/>
                </a:prstClr>
              </a:solidFill>
              <a:latin typeface="Calibri" panose="020F0502020204030204" pitchFamily="34" charset="0"/>
            </a:endParaRPr>
          </a:p>
        </p:txBody>
      </p:sp>
      <p:sp>
        <p:nvSpPr>
          <p:cNvPr id="5" name="TextBox 4">
            <a:extLst>
              <a:ext uri="{FF2B5EF4-FFF2-40B4-BE49-F238E27FC236}">
                <a16:creationId xmlns:a16="http://schemas.microsoft.com/office/drawing/2014/main" id="{4C210318-41E4-438E-B528-F0E67FF09D50}"/>
              </a:ext>
            </a:extLst>
          </p:cNvPr>
          <p:cNvSpPr txBox="1"/>
          <p:nvPr/>
        </p:nvSpPr>
        <p:spPr>
          <a:xfrm>
            <a:off x="1766053" y="5823227"/>
            <a:ext cx="2440091" cy="200055"/>
          </a:xfrm>
          <a:prstGeom prst="rect">
            <a:avLst/>
          </a:prstGeom>
          <a:solidFill>
            <a:srgbClr val="000000"/>
          </a:solidFill>
        </p:spPr>
        <p:txBody>
          <a:bodyPr wrap="none" rtlCol="0">
            <a:spAutoFit/>
          </a:bodyPr>
          <a:lstStyle/>
          <a:p>
            <a:pPr algn="r">
              <a:spcAft>
                <a:spcPts val="600"/>
              </a:spcAft>
            </a:pPr>
            <a:r>
              <a:rPr lang="hr-HR" sz="700">
                <a:solidFill>
                  <a:srgbClr val="FFFFFF"/>
                </a:solidFill>
                <a:hlinkClick r:id="rId4" tooltip="http://www.coetail.com/cpupovac/2014/12/14/make-meaning-connect-reflect-repeat/">
                  <a:extLst>
                    <a:ext uri="{A12FA001-AC4F-418D-AE19-62706E023703}">
                      <ahyp:hlinkClr xmlns:ahyp="http://schemas.microsoft.com/office/drawing/2018/hyperlinkcolor" val="tx"/>
                    </a:ext>
                  </a:extLst>
                </a:hlinkClick>
              </a:rPr>
              <a:t>This Photo</a:t>
            </a:r>
            <a:r>
              <a:rPr lang="hr-HR" sz="700">
                <a:solidFill>
                  <a:srgbClr val="FFFFFF"/>
                </a:solidFill>
              </a:rPr>
              <a:t> </a:t>
            </a:r>
            <a:r>
              <a:rPr lang="hr-HR" sz="700" err="1">
                <a:solidFill>
                  <a:srgbClr val="FFFFFF"/>
                </a:solidFill>
              </a:rPr>
              <a:t>by</a:t>
            </a:r>
            <a:r>
              <a:rPr lang="hr-HR" sz="700">
                <a:solidFill>
                  <a:srgbClr val="FFFFFF"/>
                </a:solidFill>
              </a:rPr>
              <a:t> </a:t>
            </a:r>
            <a:r>
              <a:rPr lang="hr-HR" sz="700" err="1">
                <a:solidFill>
                  <a:srgbClr val="FFFFFF"/>
                </a:solidFill>
              </a:rPr>
              <a:t>Unknown</a:t>
            </a:r>
            <a:r>
              <a:rPr lang="hr-HR" sz="700">
                <a:solidFill>
                  <a:srgbClr val="FFFFFF"/>
                </a:solidFill>
              </a:rPr>
              <a:t> </a:t>
            </a:r>
            <a:r>
              <a:rPr lang="hr-HR" sz="700" err="1">
                <a:solidFill>
                  <a:srgbClr val="FFFFFF"/>
                </a:solidFill>
              </a:rPr>
              <a:t>Author</a:t>
            </a:r>
            <a:r>
              <a:rPr lang="hr-HR" sz="700">
                <a:solidFill>
                  <a:srgbClr val="FFFFFF"/>
                </a:solidFill>
              </a:rPr>
              <a:t> is </a:t>
            </a:r>
            <a:r>
              <a:rPr lang="hr-HR" sz="700" err="1">
                <a:solidFill>
                  <a:srgbClr val="FFFFFF"/>
                </a:solidFill>
              </a:rPr>
              <a:t>licensed</a:t>
            </a:r>
            <a:r>
              <a:rPr lang="hr-HR" sz="700">
                <a:solidFill>
                  <a:srgbClr val="FFFFFF"/>
                </a:solidFill>
              </a:rPr>
              <a:t> </a:t>
            </a:r>
            <a:r>
              <a:rPr lang="hr-HR" sz="700" err="1">
                <a:solidFill>
                  <a:srgbClr val="FFFFFF"/>
                </a:solidFill>
              </a:rPr>
              <a:t>under</a:t>
            </a:r>
            <a:r>
              <a:rPr lang="hr-HR" sz="700">
                <a:solidFill>
                  <a:srgbClr val="FFFFFF"/>
                </a:solidFill>
              </a:rPr>
              <a:t> </a:t>
            </a:r>
            <a:r>
              <a:rPr lang="hr-HR"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hr-HR" sz="700">
              <a:solidFill>
                <a:srgbClr val="FFFFFF"/>
              </a:solidFill>
            </a:endParaRPr>
          </a:p>
        </p:txBody>
      </p:sp>
    </p:spTree>
    <p:extLst>
      <p:ext uri="{BB962C8B-B14F-4D97-AF65-F5344CB8AC3E}">
        <p14:creationId xmlns:p14="http://schemas.microsoft.com/office/powerpoint/2010/main" val="123116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anim calcmode="lin" valueType="num">
                                      <p:cBhvr additive="base">
                                        <p:cTn id="7" dur="125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179">
                                            <p:txEl>
                                              <p:pRg st="3" end="3"/>
                                            </p:txEl>
                                          </p:spTgt>
                                        </p:tgtEl>
                                        <p:attrNameLst>
                                          <p:attrName>style.visibility</p:attrName>
                                        </p:attrNameLst>
                                      </p:cBhvr>
                                      <p:to>
                                        <p:strVal val="visible"/>
                                      </p:to>
                                    </p:set>
                                    <p:anim calcmode="lin" valueType="num">
                                      <p:cBhvr additive="base">
                                        <p:cTn id="13" dur="125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14" dur="125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4092F8-88B9-48E5-9B8F-3F206E5F35A9}" type="slidenum">
              <a:rPr lang="en-GB" smtClean="0"/>
              <a:t>24</a:t>
            </a:fld>
            <a:endParaRPr lang="en-GB" dirty="0"/>
          </a:p>
        </p:txBody>
      </p:sp>
      <p:sp>
        <p:nvSpPr>
          <p:cNvPr id="6"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txBody>
          <a:bodyPr/>
          <a:lstStyle/>
          <a:p>
            <a:endParaRPr lang="en-GB" dirty="0"/>
          </a:p>
        </p:txBody>
      </p:sp>
      <p:sp>
        <p:nvSpPr>
          <p:cNvPr id="10" name="Slide Number Placeholder 1"/>
          <p:cNvSpPr txBox="1">
            <a:spLocks/>
          </p:cNvSpPr>
          <p:nvPr/>
        </p:nvSpPr>
        <p:spPr>
          <a:xfrm>
            <a:off x="8610600" y="6356350"/>
            <a:ext cx="2743200" cy="365125"/>
          </a:xfrm>
          <a:prstGeom prst="rect">
            <a:avLst/>
          </a:prstGeom>
        </p:spPr>
        <p:txBody>
          <a:bodyPr vert="horz" lIns="91440" tIns="45720" rIns="91440" bIns="45720" rtlCol="0" anchor="ctr">
            <a:normAutofit/>
          </a:bodyP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B34092F8-88B9-48E5-9B8F-3F206E5F35A9}" type="slidenum">
              <a:rPr lang="en-GB" smtClean="0">
                <a:solidFill>
                  <a:prstClr val="black">
                    <a:tint val="75000"/>
                  </a:prstClr>
                </a:solidFill>
                <a:latin typeface="Calibri" panose="020F0502020204030204" pitchFamily="34" charset="0"/>
              </a:rPr>
              <a:pPr>
                <a:spcAft>
                  <a:spcPts val="600"/>
                </a:spcAft>
              </a:pPr>
              <a:t>24</a:t>
            </a:fld>
            <a:endParaRPr lang="en-GB" dirty="0">
              <a:solidFill>
                <a:prstClr val="black">
                  <a:tint val="75000"/>
                </a:prstClr>
              </a:solidFill>
              <a:latin typeface="Calibri" panose="020F0502020204030204" pitchFamily="34" charset="0"/>
            </a:endParaRPr>
          </a:p>
        </p:txBody>
      </p:sp>
      <p:sp>
        <p:nvSpPr>
          <p:cNvPr id="13" name="Rectangle 2"/>
          <p:cNvSpPr>
            <a:spLocks noGrp="1" noChangeArrowheads="1"/>
          </p:cNvSpPr>
          <p:nvPr>
            <p:ph type="title"/>
          </p:nvPr>
        </p:nvSpPr>
        <p:spPr>
          <a:xfrm>
            <a:off x="4275601" y="237979"/>
            <a:ext cx="6452758" cy="1031216"/>
          </a:xfrm>
        </p:spPr>
        <p:txBody>
          <a:bodyPr anchor="b">
            <a:normAutofit/>
          </a:bodyPr>
          <a:lstStyle/>
          <a:p>
            <a:r>
              <a:rPr lang="en-GB" sz="4000" b="1" dirty="0">
                <a:latin typeface="+mj-lt"/>
              </a:rPr>
              <a:t>Developing Credibility</a:t>
            </a:r>
          </a:p>
        </p:txBody>
      </p:sp>
      <p:sp>
        <p:nvSpPr>
          <p:cNvPr id="14" name="Rectangle 3"/>
          <p:cNvSpPr>
            <a:spLocks noGrp="1" noChangeArrowheads="1"/>
          </p:cNvSpPr>
          <p:nvPr>
            <p:ph idx="1"/>
          </p:nvPr>
        </p:nvSpPr>
        <p:spPr>
          <a:xfrm>
            <a:off x="5717371" y="1566248"/>
            <a:ext cx="5636429" cy="3977441"/>
          </a:xfrm>
        </p:spPr>
        <p:txBody>
          <a:bodyPr anchor="ctr">
            <a:normAutofit/>
          </a:bodyPr>
          <a:lstStyle/>
          <a:p>
            <a:pPr>
              <a:buClr>
                <a:schemeClr val="accent6"/>
              </a:buClr>
              <a:buFontTx/>
              <a:buChar char="□"/>
            </a:pPr>
            <a:r>
              <a:rPr lang="en-GB" altLang="x-none" sz="2000" dirty="0">
                <a:latin typeface="+mj-lt"/>
              </a:rPr>
              <a:t>Be clear and consistent </a:t>
            </a:r>
          </a:p>
          <a:p>
            <a:pPr>
              <a:buClr>
                <a:schemeClr val="accent6"/>
              </a:buClr>
              <a:buFontTx/>
              <a:buChar char="□"/>
            </a:pPr>
            <a:r>
              <a:rPr lang="en-GB" altLang="x-none" sz="2000" dirty="0">
                <a:latin typeface="+mj-lt"/>
              </a:rPr>
              <a:t>Create positive energy</a:t>
            </a:r>
          </a:p>
          <a:p>
            <a:pPr>
              <a:buClr>
                <a:schemeClr val="accent6"/>
              </a:buClr>
              <a:buFontTx/>
              <a:buChar char="□"/>
            </a:pPr>
            <a:r>
              <a:rPr lang="en-GB" altLang="x-none" sz="2000" dirty="0">
                <a:latin typeface="+mj-lt"/>
              </a:rPr>
              <a:t>Build a base of agreement with the focus on task accomplishment</a:t>
            </a:r>
          </a:p>
          <a:p>
            <a:pPr>
              <a:buClr>
                <a:schemeClr val="accent6"/>
              </a:buClr>
              <a:buFontTx/>
              <a:buChar char="□"/>
            </a:pPr>
            <a:r>
              <a:rPr lang="en-GB" altLang="x-none" sz="2000" dirty="0">
                <a:latin typeface="+mj-lt"/>
              </a:rPr>
              <a:t>Manage agreement and disagreements among team members</a:t>
            </a:r>
          </a:p>
          <a:p>
            <a:pPr>
              <a:buClr>
                <a:schemeClr val="accent6"/>
              </a:buClr>
              <a:buFontTx/>
              <a:buChar char="□"/>
            </a:pPr>
            <a:r>
              <a:rPr lang="en-GB" altLang="x-none" sz="2000" dirty="0">
                <a:latin typeface="+mj-lt"/>
              </a:rPr>
              <a:t>Encourage and coach team members </a:t>
            </a:r>
          </a:p>
          <a:p>
            <a:pPr>
              <a:buClr>
                <a:schemeClr val="accent6"/>
              </a:buClr>
              <a:buFontTx/>
              <a:buChar char="□"/>
            </a:pPr>
            <a:r>
              <a:rPr lang="en-GB" altLang="x-none" sz="2000" dirty="0">
                <a:latin typeface="+mj-lt"/>
              </a:rPr>
              <a:t>Share information </a:t>
            </a:r>
          </a:p>
          <a:p>
            <a:pPr>
              <a:buClr>
                <a:schemeClr val="accent6"/>
              </a:buClr>
              <a:buFontTx/>
              <a:buChar char="□"/>
            </a:pPr>
            <a:r>
              <a:rPr lang="en-GB" altLang="x-none" sz="2000" dirty="0">
                <a:latin typeface="+mj-lt"/>
              </a:rPr>
              <a:t>Provide perspective from external sources </a:t>
            </a:r>
          </a:p>
          <a:p>
            <a:pPr>
              <a:buClr>
                <a:schemeClr val="accent6"/>
              </a:buClr>
              <a:buFontTx/>
              <a:buChar char="□"/>
            </a:pPr>
            <a:r>
              <a:rPr lang="en-GB" altLang="x-none" sz="2000" dirty="0">
                <a:latin typeface="+mj-lt"/>
              </a:rPr>
              <a:t>Encourage participation</a:t>
            </a:r>
          </a:p>
        </p:txBody>
      </p:sp>
      <p:pic>
        <p:nvPicPr>
          <p:cNvPr id="2050" name="Picture 2" descr="https://images.unsplash.com/photo-1539657147879-cc6d236b3cf4?ixlib=rb-1.2.1&amp;ixid=eyJhcHBfaWQiOjEyMDd9&amp;auto=format&amp;fit=crop&amp;w=1000&amp;q=80">
            <a:extLst>
              <a:ext uri="{FF2B5EF4-FFF2-40B4-BE49-F238E27FC236}">
                <a16:creationId xmlns:a16="http://schemas.microsoft.com/office/drawing/2014/main" id="{EDE058C0-62C1-4ED6-8626-1BF651CB381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30662" y="1215060"/>
            <a:ext cx="2625266" cy="393789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9D5A49E-441B-4978-A82B-CD86D37E61B5}"/>
              </a:ext>
            </a:extLst>
          </p:cNvPr>
          <p:cNvSpPr/>
          <p:nvPr/>
        </p:nvSpPr>
        <p:spPr>
          <a:xfrm>
            <a:off x="2163065" y="5152957"/>
            <a:ext cx="1976823" cy="261610"/>
          </a:xfrm>
          <a:prstGeom prst="rect">
            <a:avLst/>
          </a:prstGeom>
        </p:spPr>
        <p:txBody>
          <a:bodyPr wrap="none">
            <a:spAutoFit/>
          </a:bodyPr>
          <a:lstStyle/>
          <a:p>
            <a:r>
              <a:rPr lang="en-GB" sz="1100">
                <a:solidFill>
                  <a:srgbClr val="111111"/>
                </a:solidFill>
              </a:rPr>
              <a:t>Photo by </a:t>
            </a:r>
            <a:r>
              <a:rPr lang="en-GB" sz="1100">
                <a:solidFill>
                  <a:srgbClr val="999999"/>
                </a:solidFill>
                <a:hlinkClick r:id="rId4"/>
              </a:rPr>
              <a:t>Ali Yahya</a:t>
            </a:r>
            <a:r>
              <a:rPr lang="en-GB" sz="1100">
                <a:solidFill>
                  <a:srgbClr val="111111"/>
                </a:solidFill>
              </a:rPr>
              <a:t> on </a:t>
            </a:r>
            <a:r>
              <a:rPr lang="en-GB" sz="1100">
                <a:solidFill>
                  <a:srgbClr val="999999"/>
                </a:solidFill>
                <a:hlinkClick r:id="rId5"/>
              </a:rPr>
              <a:t>Unsplash</a:t>
            </a:r>
            <a:endParaRPr lang="en-GB" sz="1100" dirty="0"/>
          </a:p>
        </p:txBody>
      </p:sp>
    </p:spTree>
    <p:extLst>
      <p:ext uri="{BB962C8B-B14F-4D97-AF65-F5344CB8AC3E}">
        <p14:creationId xmlns:p14="http://schemas.microsoft.com/office/powerpoint/2010/main" val="358996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p:spPr>
        <p:txBody>
          <a:bodyPr/>
          <a:lstStyle/>
          <a:p>
            <a:fld id="{B34092F8-88B9-48E5-9B8F-3F206E5F35A9}" type="slidenum">
              <a:rPr lang="en-GB" smtClean="0"/>
              <a:t>25</a:t>
            </a:fld>
            <a:endParaRPr lang="en-GB" dirty="0"/>
          </a:p>
        </p:txBody>
      </p:sp>
      <p:sp>
        <p:nvSpPr>
          <p:cNvPr id="5"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5">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txBody>
          <a:bodyPr/>
          <a:lstStyle/>
          <a:p>
            <a:endParaRPr lang="en-GB" dirty="0"/>
          </a:p>
        </p:txBody>
      </p:sp>
      <p:sp>
        <p:nvSpPr>
          <p:cNvPr id="7" name="Slide Number Placeholder 1"/>
          <p:cNvSpPr txBox="1">
            <a:spLocks/>
          </p:cNvSpPr>
          <p:nvPr/>
        </p:nvSpPr>
        <p:spPr>
          <a:xfrm>
            <a:off x="8610600" y="6356350"/>
            <a:ext cx="2743200" cy="365125"/>
          </a:xfrm>
          <a:prstGeom prst="rect">
            <a:avLst/>
          </a:prstGeom>
        </p:spPr>
        <p:txBody>
          <a:bodyPr vert="horz" lIns="91440" tIns="45720" rIns="91440" bIns="45720" rtlCol="0" anchor="ctr">
            <a:normAutofit/>
          </a:bodyP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B34092F8-88B9-48E5-9B8F-3F206E5F35A9}" type="slidenum">
              <a:rPr lang="en-GB" smtClean="0">
                <a:solidFill>
                  <a:prstClr val="black">
                    <a:tint val="75000"/>
                  </a:prstClr>
                </a:solidFill>
                <a:latin typeface="Calibri" panose="020F0502020204030204" pitchFamily="34" charset="0"/>
              </a:rPr>
              <a:pPr>
                <a:spcAft>
                  <a:spcPts val="600"/>
                </a:spcAft>
              </a:pPr>
              <a:t>25</a:t>
            </a:fld>
            <a:endParaRPr lang="en-GB" dirty="0">
              <a:solidFill>
                <a:prstClr val="black">
                  <a:tint val="75000"/>
                </a:prstClr>
              </a:solidFill>
              <a:latin typeface="Calibri" panose="020F0502020204030204" pitchFamily="34" charset="0"/>
            </a:endParaRPr>
          </a:p>
        </p:txBody>
      </p:sp>
      <p:sp>
        <p:nvSpPr>
          <p:cNvPr id="9" name="Rectangle 2"/>
          <p:cNvSpPr txBox="1">
            <a:spLocks noChangeArrowheads="1"/>
          </p:cNvSpPr>
          <p:nvPr/>
        </p:nvSpPr>
        <p:spPr>
          <a:xfrm>
            <a:off x="4275601" y="237979"/>
            <a:ext cx="6714452" cy="103121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rgbClr val="404041"/>
                </a:solidFill>
                <a:latin typeface="Adobe Fan Heiti Std B" panose="020B0700000000000000" pitchFamily="34" charset="-128"/>
                <a:ea typeface="Adobe Fan Heiti Std B" panose="020B0700000000000000" pitchFamily="34" charset="-128"/>
                <a:cs typeface="+mj-cs"/>
              </a:defRPr>
            </a:lvl1pPr>
          </a:lstStyle>
          <a:p>
            <a:r>
              <a:rPr lang="en-GB" sz="4000" b="1" dirty="0">
                <a:latin typeface="+mj-lt"/>
              </a:rPr>
              <a:t>Establishing SMART and EVEREST Goals</a:t>
            </a:r>
          </a:p>
        </p:txBody>
      </p:sp>
      <p:sp>
        <p:nvSpPr>
          <p:cNvPr id="26" name="Rectangle 3"/>
          <p:cNvSpPr>
            <a:spLocks noGrp="1" noChangeArrowheads="1"/>
          </p:cNvSpPr>
          <p:nvPr>
            <p:ph sz="quarter" idx="1"/>
          </p:nvPr>
        </p:nvSpPr>
        <p:spPr>
          <a:xfrm>
            <a:off x="5719983" y="1490640"/>
            <a:ext cx="4327712" cy="2440459"/>
          </a:xfrm>
        </p:spPr>
        <p:txBody>
          <a:bodyPr>
            <a:noAutofit/>
          </a:bodyPr>
          <a:lstStyle/>
          <a:p>
            <a:pPr marL="0" indent="0">
              <a:buClr>
                <a:schemeClr val="accent6"/>
              </a:buClr>
              <a:buSzPct val="80000"/>
              <a:buNone/>
            </a:pPr>
            <a:r>
              <a:rPr lang="en-GB" altLang="x-none" sz="2400" b="1" dirty="0">
                <a:solidFill>
                  <a:schemeClr val="tx1"/>
                </a:solidFill>
                <a:latin typeface="+mj-lt"/>
              </a:rPr>
              <a:t>EVEREST</a:t>
            </a:r>
            <a:r>
              <a:rPr lang="en-GB" altLang="x-none" sz="2400" dirty="0">
                <a:solidFill>
                  <a:schemeClr val="tx1"/>
                </a:solidFill>
                <a:latin typeface="+mj-lt"/>
              </a:rPr>
              <a:t> Goals: </a:t>
            </a:r>
          </a:p>
          <a:p>
            <a:pPr>
              <a:buClr>
                <a:schemeClr val="accent6"/>
              </a:buClr>
              <a:buSzPct val="80000"/>
              <a:buFont typeface="Calibri" panose="020F0502020204030204" pitchFamily="34" charset="0"/>
              <a:buChar char="□"/>
            </a:pPr>
            <a:r>
              <a:rPr lang="en-GB" altLang="x-none" sz="2400" dirty="0">
                <a:solidFill>
                  <a:schemeClr val="tx1"/>
                </a:solidFill>
                <a:latin typeface="+mj-lt"/>
              </a:rPr>
              <a:t>Go beyond normal goal setting</a:t>
            </a:r>
          </a:p>
          <a:p>
            <a:pPr>
              <a:buClr>
                <a:schemeClr val="accent6"/>
              </a:buClr>
              <a:buSzPct val="80000"/>
              <a:buFont typeface="Calibri" panose="020F0502020204030204" pitchFamily="34" charset="0"/>
              <a:buChar char="□"/>
            </a:pPr>
            <a:r>
              <a:rPr lang="en-GB" altLang="x-none" sz="2400" dirty="0">
                <a:solidFill>
                  <a:schemeClr val="tx1"/>
                </a:solidFill>
                <a:latin typeface="+mj-lt"/>
              </a:rPr>
              <a:t>Ultimate achievement</a:t>
            </a:r>
            <a:endParaRPr lang="en-GB" altLang="x-none" sz="500" dirty="0">
              <a:solidFill>
                <a:schemeClr val="tx1"/>
              </a:solidFill>
              <a:latin typeface="+mj-lt"/>
            </a:endParaRPr>
          </a:p>
          <a:p>
            <a:pPr>
              <a:buClr>
                <a:schemeClr val="accent6"/>
              </a:buClr>
              <a:buSzPct val="80000"/>
              <a:buFont typeface="Calibri" panose="020F0502020204030204" pitchFamily="34" charset="0"/>
              <a:buChar char="□"/>
            </a:pPr>
            <a:r>
              <a:rPr lang="en-GB" altLang="x-none" sz="2400" dirty="0">
                <a:solidFill>
                  <a:schemeClr val="tx1"/>
                </a:solidFill>
                <a:latin typeface="+mj-lt"/>
              </a:rPr>
              <a:t>Visionary</a:t>
            </a:r>
            <a:endParaRPr lang="en-GB" altLang="x-none" sz="500" dirty="0">
              <a:solidFill>
                <a:schemeClr val="tx1"/>
              </a:solidFill>
              <a:latin typeface="+mj-lt"/>
            </a:endParaRPr>
          </a:p>
          <a:p>
            <a:pPr>
              <a:buClr>
                <a:schemeClr val="accent6"/>
              </a:buClr>
              <a:buSzPct val="80000"/>
              <a:buFont typeface="Calibri" panose="020F0502020204030204" pitchFamily="34" charset="0"/>
              <a:buChar char="□"/>
            </a:pPr>
            <a:r>
              <a:rPr lang="en-GB" altLang="x-none" sz="2400" dirty="0">
                <a:solidFill>
                  <a:schemeClr val="tx1"/>
                </a:solidFill>
                <a:latin typeface="+mj-lt"/>
              </a:rPr>
              <a:t>Extraordinary effort and luck</a:t>
            </a:r>
          </a:p>
        </p:txBody>
      </p:sp>
      <p:pic>
        <p:nvPicPr>
          <p:cNvPr id="3" name="Picture 2" descr="A blackboard sign on a wall&#10;&#10;Description automatically generated">
            <a:extLst>
              <a:ext uri="{FF2B5EF4-FFF2-40B4-BE49-F238E27FC236}">
                <a16:creationId xmlns:a16="http://schemas.microsoft.com/office/drawing/2014/main" id="{1D3CDEF8-3C98-4FAA-B154-717A672D7F1D}"/>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423523" y="1175535"/>
            <a:ext cx="3118980" cy="4230280"/>
          </a:xfrm>
          <a:prstGeom prst="rect">
            <a:avLst/>
          </a:prstGeom>
        </p:spPr>
      </p:pic>
      <p:sp>
        <p:nvSpPr>
          <p:cNvPr id="8" name="TextBox 7">
            <a:extLst>
              <a:ext uri="{FF2B5EF4-FFF2-40B4-BE49-F238E27FC236}">
                <a16:creationId xmlns:a16="http://schemas.microsoft.com/office/drawing/2014/main" id="{E3E6E536-9CDF-48F3-859D-15D7FA9F92E6}"/>
              </a:ext>
            </a:extLst>
          </p:cNvPr>
          <p:cNvSpPr txBox="1"/>
          <p:nvPr/>
        </p:nvSpPr>
        <p:spPr>
          <a:xfrm>
            <a:off x="1842171" y="5487998"/>
            <a:ext cx="5056394" cy="230832"/>
          </a:xfrm>
          <a:prstGeom prst="rect">
            <a:avLst/>
          </a:prstGeom>
          <a:noFill/>
        </p:spPr>
        <p:txBody>
          <a:bodyPr wrap="square" rtlCol="0">
            <a:spAutoFit/>
          </a:bodyPr>
          <a:lstStyle/>
          <a:p>
            <a:r>
              <a:rPr lang="hr-HR" sz="900">
                <a:hlinkClick r:id="rId4" tooltip="http://actitude-fitness.com/objectif-smart/"/>
              </a:rPr>
              <a:t>This Photo</a:t>
            </a:r>
            <a:r>
              <a:rPr lang="hr-HR" sz="900"/>
              <a:t> by Unknown Author is licensed under </a:t>
            </a:r>
            <a:r>
              <a:rPr lang="hr-HR" sz="900">
                <a:hlinkClick r:id="rId5" tooltip="https://creativecommons.org/licenses/by-nc-sa/3.0/"/>
              </a:rPr>
              <a:t>CC BY-SA-NC</a:t>
            </a:r>
            <a:endParaRPr lang="hr-HR" sz="900"/>
          </a:p>
        </p:txBody>
      </p:sp>
    </p:spTree>
    <p:extLst>
      <p:ext uri="{BB962C8B-B14F-4D97-AF65-F5344CB8AC3E}">
        <p14:creationId xmlns:p14="http://schemas.microsoft.com/office/powerpoint/2010/main" val="172775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913468" y="365125"/>
            <a:ext cx="9440332" cy="1325563"/>
          </a:xfrm>
        </p:spPr>
        <p:txBody>
          <a:bodyPr>
            <a:normAutofit/>
          </a:bodyPr>
          <a:lstStyle/>
          <a:p>
            <a:r>
              <a:rPr lang="en-GB" sz="4000" b="1" dirty="0">
                <a:latin typeface="+mj-lt"/>
              </a:rPr>
              <a:t>Competencies of a Good</a:t>
            </a:r>
            <a:br>
              <a:rPr lang="en-GB" sz="4000" b="1" dirty="0">
                <a:latin typeface="+mj-lt"/>
              </a:rPr>
            </a:br>
            <a:r>
              <a:rPr lang="en-GB" sz="4000" b="1" dirty="0">
                <a:latin typeface="+mj-lt"/>
              </a:rPr>
              <a:t>Team Member</a:t>
            </a:r>
          </a:p>
        </p:txBody>
      </p:sp>
      <p:pic>
        <p:nvPicPr>
          <p:cNvPr id="152580" name="Graphic 133" descr="Users">
            <a:extLst>
              <a:ext uri="{FF2B5EF4-FFF2-40B4-BE49-F238E27FC236}">
                <a16:creationId xmlns:a16="http://schemas.microsoft.com/office/drawing/2014/main" id="{53241720-B27F-48EF-A0E5-AC9C7D30359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sp>
        <p:nvSpPr>
          <p:cNvPr id="104451" name="Rectangle 3"/>
          <p:cNvSpPr>
            <a:spLocks noGrp="1" noChangeArrowheads="1"/>
          </p:cNvSpPr>
          <p:nvPr>
            <p:ph idx="1"/>
          </p:nvPr>
        </p:nvSpPr>
        <p:spPr>
          <a:xfrm>
            <a:off x="838200" y="1825625"/>
            <a:ext cx="10515600" cy="4351338"/>
          </a:xfrm>
        </p:spPr>
        <p:txBody>
          <a:bodyPr>
            <a:normAutofit/>
          </a:bodyPr>
          <a:lstStyle/>
          <a:p>
            <a:pPr>
              <a:buClr>
                <a:schemeClr val="accent6"/>
              </a:buClr>
              <a:buFontTx/>
              <a:buChar char="□"/>
            </a:pPr>
            <a:r>
              <a:rPr lang="en-GB" altLang="x-none" b="1" dirty="0">
                <a:latin typeface="+mj-lt"/>
              </a:rPr>
              <a:t>Personality</a:t>
            </a:r>
          </a:p>
          <a:p>
            <a:pPr>
              <a:buClr>
                <a:schemeClr val="accent6"/>
              </a:buClr>
              <a:buFontTx/>
              <a:buChar char="□"/>
            </a:pPr>
            <a:r>
              <a:rPr lang="en-GB" altLang="x-none" b="1" dirty="0">
                <a:latin typeface="+mj-lt"/>
              </a:rPr>
              <a:t>Interpersonal skills </a:t>
            </a:r>
          </a:p>
          <a:p>
            <a:pPr lvl="1">
              <a:buClr>
                <a:schemeClr val="accent6"/>
              </a:buClr>
              <a:buFont typeface="Wingdings" panose="05000000000000000000" pitchFamily="2" charset="2"/>
              <a:buChar char="§"/>
            </a:pPr>
            <a:r>
              <a:rPr lang="en-GB" altLang="x-none" sz="2000" dirty="0">
                <a:latin typeface="+mj-lt"/>
              </a:rPr>
              <a:t>Managing conflict</a:t>
            </a:r>
          </a:p>
          <a:p>
            <a:pPr lvl="1">
              <a:buClr>
                <a:schemeClr val="accent6"/>
              </a:buClr>
              <a:buFont typeface="Wingdings" panose="05000000000000000000" pitchFamily="2" charset="2"/>
              <a:buChar char="§"/>
            </a:pPr>
            <a:r>
              <a:rPr lang="en-GB" altLang="x-none" sz="2000" dirty="0">
                <a:latin typeface="+mj-lt"/>
              </a:rPr>
              <a:t>Collaborative problem solving </a:t>
            </a:r>
          </a:p>
          <a:p>
            <a:pPr lvl="1">
              <a:buClr>
                <a:schemeClr val="accent6"/>
              </a:buClr>
              <a:buFont typeface="Wingdings" panose="05000000000000000000" pitchFamily="2" charset="2"/>
              <a:buChar char="§"/>
            </a:pPr>
            <a:r>
              <a:rPr lang="en-GB" altLang="x-none" sz="2000" dirty="0">
                <a:latin typeface="+mj-lt"/>
              </a:rPr>
              <a:t>Communication skills </a:t>
            </a:r>
          </a:p>
          <a:p>
            <a:pPr>
              <a:buClr>
                <a:schemeClr val="accent6"/>
              </a:buClr>
              <a:buFontTx/>
              <a:buChar char="□"/>
            </a:pPr>
            <a:r>
              <a:rPr lang="en-GB" altLang="x-none" b="1" dirty="0">
                <a:latin typeface="+mj-lt"/>
              </a:rPr>
              <a:t>Management skills</a:t>
            </a:r>
          </a:p>
          <a:p>
            <a:pPr lvl="1">
              <a:buClr>
                <a:schemeClr val="accent6"/>
              </a:buClr>
              <a:buFont typeface="Wingdings" panose="05000000000000000000" pitchFamily="2" charset="2"/>
              <a:buChar char="§"/>
            </a:pPr>
            <a:r>
              <a:rPr lang="en-GB" altLang="x-none" sz="2000" dirty="0">
                <a:latin typeface="+mj-lt"/>
              </a:rPr>
              <a:t>Establishing goals </a:t>
            </a:r>
          </a:p>
          <a:p>
            <a:pPr lvl="1">
              <a:buClr>
                <a:schemeClr val="accent6"/>
              </a:buClr>
              <a:buFont typeface="Wingdings" panose="05000000000000000000" pitchFamily="2" charset="2"/>
              <a:buChar char="§"/>
            </a:pPr>
            <a:r>
              <a:rPr lang="en-GB" altLang="x-none" sz="2000" dirty="0">
                <a:latin typeface="+mj-lt"/>
              </a:rPr>
              <a:t>Controlling, monitoring, and </a:t>
            </a:r>
          </a:p>
          <a:p>
            <a:pPr marL="457200" lvl="1" indent="0">
              <a:buClr>
                <a:schemeClr val="accent6"/>
              </a:buClr>
              <a:buNone/>
            </a:pPr>
            <a:r>
              <a:rPr lang="en-GB" altLang="x-none" sz="2000" dirty="0">
                <a:latin typeface="+mj-lt"/>
              </a:rPr>
              <a:t>    providing a feedback</a:t>
            </a:r>
          </a:p>
          <a:p>
            <a:pPr lvl="1">
              <a:buClr>
                <a:schemeClr val="accent6"/>
              </a:buClr>
              <a:buFont typeface="Wingdings" panose="05000000000000000000" pitchFamily="2" charset="2"/>
              <a:buChar char="§"/>
            </a:pPr>
            <a:r>
              <a:rPr lang="en-GB" altLang="x-none" sz="2000" dirty="0">
                <a:latin typeface="+mj-lt"/>
              </a:rPr>
              <a:t>Establishing norms and regulations</a:t>
            </a:r>
          </a:p>
          <a:p>
            <a:pPr lvl="1">
              <a:buClr>
                <a:schemeClr val="accent6"/>
              </a:buClr>
              <a:buFont typeface="Wingdings" panose="05000000000000000000" pitchFamily="2" charset="2"/>
              <a:buChar char="§"/>
            </a:pPr>
            <a:r>
              <a:rPr lang="en-GB" altLang="x-none" sz="2000" dirty="0">
                <a:latin typeface="+mj-lt"/>
              </a:rPr>
              <a:t>Assigning tasks</a:t>
            </a:r>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B34092F8-88B9-48E5-9B8F-3F206E5F35A9}" type="slidenum">
              <a:rPr lang="en-GB" smtClean="0">
                <a:latin typeface="Calibri" panose="020F0502020204030204" pitchFamily="34" charset="0"/>
              </a:rPr>
              <a:pPr>
                <a:spcAft>
                  <a:spcPts val="600"/>
                </a:spcAft>
              </a:pPr>
              <a:t>26</a:t>
            </a:fld>
            <a:endParaRPr lang="en-GB" dirty="0">
              <a:latin typeface="Calibri" panose="020F0502020204030204" pitchFamily="34" charset="0"/>
            </a:endParaRPr>
          </a:p>
        </p:txBody>
      </p:sp>
      <p:grpSp>
        <p:nvGrpSpPr>
          <p:cNvPr id="8" name="Group 22"/>
          <p:cNvGrpSpPr>
            <a:grpSpLocks/>
          </p:cNvGrpSpPr>
          <p:nvPr/>
        </p:nvGrpSpPr>
        <p:grpSpPr bwMode="auto">
          <a:xfrm>
            <a:off x="5585988" y="1364205"/>
            <a:ext cx="6319317" cy="3268301"/>
            <a:chOff x="633" y="1872"/>
            <a:chExt cx="4727" cy="1717"/>
          </a:xfrm>
        </p:grpSpPr>
        <p:sp>
          <p:nvSpPr>
            <p:cNvPr id="9" name="Rectangle 7"/>
            <p:cNvSpPr>
              <a:spLocks noChangeArrowheads="1"/>
            </p:cNvSpPr>
            <p:nvPr/>
          </p:nvSpPr>
          <p:spPr bwMode="auto">
            <a:xfrm>
              <a:off x="1433" y="1872"/>
              <a:ext cx="3071" cy="5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buClr>
                  <a:schemeClr val="accent6"/>
                </a:buClr>
              </a:pPr>
              <a:r>
                <a:rPr lang="en-GB" sz="5000" b="1" dirty="0">
                  <a:solidFill>
                    <a:schemeClr val="tx1">
                      <a:lumMod val="75000"/>
                      <a:lumOff val="25000"/>
                    </a:schemeClr>
                  </a:solidFill>
                  <a:latin typeface="Calibri" panose="020F0502020204030204" pitchFamily="34" charset="0"/>
                </a:rPr>
                <a:t>4Cs</a:t>
              </a:r>
              <a:endParaRPr lang="en-GB" altLang="x-none" sz="5000" b="1" dirty="0">
                <a:solidFill>
                  <a:schemeClr val="tx1">
                    <a:lumMod val="75000"/>
                    <a:lumOff val="25000"/>
                  </a:schemeClr>
                </a:solidFill>
                <a:latin typeface="Calibri" panose="020F0502020204030204" pitchFamily="34" charset="0"/>
              </a:endParaRPr>
            </a:p>
          </p:txBody>
        </p:sp>
        <p:sp>
          <p:nvSpPr>
            <p:cNvPr id="10" name="Rectangle 9"/>
            <p:cNvSpPr>
              <a:spLocks noChangeArrowheads="1"/>
            </p:cNvSpPr>
            <p:nvPr/>
          </p:nvSpPr>
          <p:spPr bwMode="auto">
            <a:xfrm>
              <a:off x="633" y="2783"/>
              <a:ext cx="2008" cy="309"/>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buClr>
                  <a:schemeClr val="accent6"/>
                </a:buClr>
              </a:pPr>
              <a:endParaRPr lang="en-GB" altLang="x-none" sz="2000" b="1" dirty="0">
                <a:solidFill>
                  <a:schemeClr val="bg1"/>
                </a:solidFill>
                <a:latin typeface="Calibri" panose="020F0502020204030204" pitchFamily="34" charset="0"/>
              </a:endParaRPr>
            </a:p>
            <a:p>
              <a:pPr algn="ctr">
                <a:buClr>
                  <a:schemeClr val="accent6"/>
                </a:buClr>
              </a:pPr>
              <a:r>
                <a:rPr lang="en-GB" altLang="x-none" sz="2000" b="1" dirty="0">
                  <a:solidFill>
                    <a:schemeClr val="bg1"/>
                  </a:solidFill>
                  <a:latin typeface="Calibri" panose="020F0502020204030204" pitchFamily="34" charset="0"/>
                </a:rPr>
                <a:t>Competence</a:t>
              </a:r>
            </a:p>
            <a:p>
              <a:pPr marL="342900" indent="-342900">
                <a:buClr>
                  <a:schemeClr val="accent6"/>
                </a:buClr>
                <a:buFont typeface="Calibri" panose="020F0502020204030204" pitchFamily="34" charset="0"/>
                <a:buChar char="□"/>
              </a:pPr>
              <a:endParaRPr lang="en-GB" altLang="x-none" sz="400" b="1" dirty="0">
                <a:solidFill>
                  <a:schemeClr val="tx1">
                    <a:lumMod val="75000"/>
                    <a:lumOff val="25000"/>
                  </a:schemeClr>
                </a:solidFill>
                <a:latin typeface="Calibri" panose="020F0502020204030204" pitchFamily="34" charset="0"/>
              </a:endParaRPr>
            </a:p>
            <a:p>
              <a:pPr algn="ctr">
                <a:defRPr/>
              </a:pPr>
              <a:endParaRPr lang="en-GB" sz="2000" b="1" dirty="0">
                <a:solidFill>
                  <a:schemeClr val="tx2">
                    <a:lumMod val="50000"/>
                  </a:schemeClr>
                </a:solidFill>
                <a:latin typeface="Calibri" panose="020F0502020204030204" pitchFamily="34" charset="0"/>
              </a:endParaRPr>
            </a:p>
          </p:txBody>
        </p:sp>
        <p:sp>
          <p:nvSpPr>
            <p:cNvPr id="11" name="Rectangle 10"/>
            <p:cNvSpPr>
              <a:spLocks noChangeArrowheads="1"/>
            </p:cNvSpPr>
            <p:nvPr/>
          </p:nvSpPr>
          <p:spPr bwMode="auto">
            <a:xfrm>
              <a:off x="633" y="3268"/>
              <a:ext cx="2008" cy="309"/>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buClr>
                  <a:schemeClr val="accent6"/>
                </a:buClr>
              </a:pPr>
              <a:r>
                <a:rPr lang="en-GB" altLang="x-none" sz="2000" b="1" dirty="0">
                  <a:solidFill>
                    <a:schemeClr val="bg1"/>
                  </a:solidFill>
                  <a:latin typeface="Calibri" panose="020F0502020204030204" pitchFamily="34" charset="0"/>
                </a:rPr>
                <a:t>Character</a:t>
              </a:r>
            </a:p>
            <a:p>
              <a:pPr>
                <a:buClr>
                  <a:schemeClr val="accent6"/>
                </a:buClr>
              </a:pPr>
              <a:endParaRPr lang="en-GB" altLang="x-none" sz="400" b="1" dirty="0">
                <a:solidFill>
                  <a:schemeClr val="tx1">
                    <a:lumMod val="75000"/>
                    <a:lumOff val="25000"/>
                  </a:schemeClr>
                </a:solidFill>
                <a:latin typeface="Calibri" panose="020F0502020204030204" pitchFamily="34" charset="0"/>
              </a:endParaRPr>
            </a:p>
          </p:txBody>
        </p:sp>
        <p:sp>
          <p:nvSpPr>
            <p:cNvPr id="12" name="Rectangle 11"/>
            <p:cNvSpPr>
              <a:spLocks noChangeArrowheads="1"/>
            </p:cNvSpPr>
            <p:nvPr/>
          </p:nvSpPr>
          <p:spPr bwMode="auto">
            <a:xfrm>
              <a:off x="3352" y="2783"/>
              <a:ext cx="2008" cy="309"/>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buClr>
                  <a:schemeClr val="accent6"/>
                </a:buClr>
              </a:pPr>
              <a:r>
                <a:rPr lang="en-GB" altLang="x-none" sz="2000" b="1" dirty="0">
                  <a:solidFill>
                    <a:schemeClr val="bg1"/>
                  </a:solidFill>
                  <a:latin typeface="Calibri" panose="020F0502020204030204" pitchFamily="34" charset="0"/>
                </a:rPr>
                <a:t>Communication</a:t>
              </a:r>
            </a:p>
          </p:txBody>
        </p:sp>
        <p:sp>
          <p:nvSpPr>
            <p:cNvPr id="13" name="Rectangle 12"/>
            <p:cNvSpPr>
              <a:spLocks noChangeArrowheads="1"/>
            </p:cNvSpPr>
            <p:nvPr/>
          </p:nvSpPr>
          <p:spPr bwMode="auto">
            <a:xfrm>
              <a:off x="3352" y="3280"/>
              <a:ext cx="2008" cy="309"/>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buClr>
                  <a:schemeClr val="accent6"/>
                </a:buClr>
              </a:pPr>
              <a:r>
                <a:rPr lang="en-GB" altLang="x-none" sz="2000" b="1" dirty="0">
                  <a:solidFill>
                    <a:schemeClr val="bg1"/>
                  </a:solidFill>
                  <a:latin typeface="Calibri" panose="020F0502020204030204" pitchFamily="34" charset="0"/>
                </a:rPr>
                <a:t>Collaboration</a:t>
              </a:r>
            </a:p>
          </p:txBody>
        </p:sp>
        <p:cxnSp>
          <p:nvCxnSpPr>
            <p:cNvPr id="14" name="AutoShape 17"/>
            <p:cNvCxnSpPr>
              <a:cxnSpLocks noChangeShapeType="1"/>
              <a:stCxn id="10" idx="0"/>
              <a:endCxn id="9" idx="2"/>
            </p:cNvCxnSpPr>
            <p:nvPr/>
          </p:nvCxnSpPr>
          <p:spPr bwMode="auto">
            <a:xfrm rot="5400000" flipH="1" flipV="1">
              <a:off x="2097" y="1912"/>
              <a:ext cx="411" cy="1331"/>
            </a:xfrm>
            <a:prstGeom prst="bentConnector3">
              <a:avLst>
                <a:gd name="adj1" fmla="val 50000"/>
              </a:avLst>
            </a:prstGeom>
            <a:ln>
              <a:headEnd/>
              <a:tailEnd/>
            </a:ln>
          </p:spPr>
          <p:style>
            <a:lnRef idx="1">
              <a:schemeClr val="dk1"/>
            </a:lnRef>
            <a:fillRef idx="2">
              <a:schemeClr val="dk1"/>
            </a:fillRef>
            <a:effectRef idx="1">
              <a:schemeClr val="dk1"/>
            </a:effectRef>
            <a:fontRef idx="minor">
              <a:schemeClr val="dk1"/>
            </a:fontRef>
          </p:style>
        </p:cxnSp>
        <p:cxnSp>
          <p:nvCxnSpPr>
            <p:cNvPr id="15" name="AutoShape 18"/>
            <p:cNvCxnSpPr>
              <a:cxnSpLocks noChangeShapeType="1"/>
              <a:stCxn id="12" idx="0"/>
              <a:endCxn id="9" idx="2"/>
            </p:cNvCxnSpPr>
            <p:nvPr/>
          </p:nvCxnSpPr>
          <p:spPr bwMode="auto">
            <a:xfrm rot="16200000" flipV="1">
              <a:off x="3457" y="1884"/>
              <a:ext cx="411" cy="1387"/>
            </a:xfrm>
            <a:prstGeom prst="bentConnector3">
              <a:avLst>
                <a:gd name="adj1" fmla="val 50000"/>
              </a:avLst>
            </a:prstGeom>
            <a:ln>
              <a:headEnd/>
              <a:tailEnd/>
            </a:ln>
          </p:spPr>
          <p:style>
            <a:lnRef idx="1">
              <a:schemeClr val="dk1"/>
            </a:lnRef>
            <a:fillRef idx="2">
              <a:schemeClr val="dk1"/>
            </a:fillRef>
            <a:effectRef idx="1">
              <a:schemeClr val="dk1"/>
            </a:effectRef>
            <a:fontRef idx="minor">
              <a:schemeClr val="dk1"/>
            </a:fontRef>
          </p:style>
        </p:cxnSp>
        <p:cxnSp>
          <p:nvCxnSpPr>
            <p:cNvPr id="16" name="AutoShape 19"/>
            <p:cNvCxnSpPr>
              <a:cxnSpLocks noChangeShapeType="1"/>
              <a:stCxn id="10" idx="2"/>
              <a:endCxn id="11" idx="0"/>
            </p:cNvCxnSpPr>
            <p:nvPr/>
          </p:nvCxnSpPr>
          <p:spPr bwMode="auto">
            <a:xfrm>
              <a:off x="1637" y="3092"/>
              <a:ext cx="0" cy="176"/>
            </a:xfrm>
            <a:prstGeom prst="straightConnector1">
              <a:avLst/>
            </a:prstGeom>
            <a:ln>
              <a:headEnd/>
              <a:tailEnd/>
            </a:ln>
          </p:spPr>
          <p:style>
            <a:lnRef idx="1">
              <a:schemeClr val="dk1"/>
            </a:lnRef>
            <a:fillRef idx="2">
              <a:schemeClr val="dk1"/>
            </a:fillRef>
            <a:effectRef idx="1">
              <a:schemeClr val="dk1"/>
            </a:effectRef>
            <a:fontRef idx="minor">
              <a:schemeClr val="dk1"/>
            </a:fontRef>
          </p:style>
        </p:cxnSp>
        <p:cxnSp>
          <p:nvCxnSpPr>
            <p:cNvPr id="17" name="AutoShape 20"/>
            <p:cNvCxnSpPr>
              <a:cxnSpLocks noChangeShapeType="1"/>
            </p:cNvCxnSpPr>
            <p:nvPr/>
          </p:nvCxnSpPr>
          <p:spPr bwMode="auto">
            <a:xfrm rot="5400000">
              <a:off x="4271" y="3184"/>
              <a:ext cx="169" cy="0"/>
            </a:xfrm>
            <a:prstGeom prst="straightConnector1">
              <a:avLst/>
            </a:prstGeom>
            <a:ln>
              <a:headEnd/>
              <a:tailEnd/>
            </a:ln>
          </p:spPr>
          <p:style>
            <a:lnRef idx="1">
              <a:schemeClr val="dk1"/>
            </a:lnRef>
            <a:fillRef idx="2">
              <a:schemeClr val="dk1"/>
            </a:fillRef>
            <a:effectRef idx="1">
              <a:schemeClr val="dk1"/>
            </a:effectRef>
            <a:fontRef idx="minor">
              <a:schemeClr val="dk1"/>
            </a:fontRef>
          </p:style>
        </p:cxnSp>
      </p:grpSp>
    </p:spTree>
    <p:extLst>
      <p:ext uri="{BB962C8B-B14F-4D97-AF65-F5344CB8AC3E}">
        <p14:creationId xmlns:p14="http://schemas.microsoft.com/office/powerpoint/2010/main" val="36617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ppt_x"/>
                                          </p:val>
                                        </p:tav>
                                        <p:tav tm="100000">
                                          <p:val>
                                            <p:strVal val="#ppt_x"/>
                                          </p:val>
                                        </p:tav>
                                      </p:tavLst>
                                    </p:anim>
                                    <p:anim calcmode="lin" valueType="num">
                                      <p:cBhvr additive="base">
                                        <p:cTn id="8" dur="12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451">
                                            <p:txEl>
                                              <p:pRg st="0" end="0"/>
                                            </p:txEl>
                                          </p:spTgt>
                                        </p:tgtEl>
                                        <p:attrNameLst>
                                          <p:attrName>style.visibility</p:attrName>
                                        </p:attrNameLst>
                                      </p:cBhvr>
                                      <p:to>
                                        <p:strVal val="visible"/>
                                      </p:to>
                                    </p:set>
                                    <p:anim calcmode="lin" valueType="num">
                                      <p:cBhvr additive="base">
                                        <p:cTn id="13" dur="1250" fill="hold"/>
                                        <p:tgtEl>
                                          <p:spTgt spid="104451">
                                            <p:txEl>
                                              <p:pRg st="0" end="0"/>
                                            </p:txEl>
                                          </p:spTgt>
                                        </p:tgtEl>
                                        <p:attrNameLst>
                                          <p:attrName>ppt_x</p:attrName>
                                        </p:attrNameLst>
                                      </p:cBhvr>
                                      <p:tavLst>
                                        <p:tav tm="0">
                                          <p:val>
                                            <p:strVal val="#ppt_x"/>
                                          </p:val>
                                        </p:tav>
                                        <p:tav tm="100000">
                                          <p:val>
                                            <p:strVal val="#ppt_x"/>
                                          </p:val>
                                        </p:tav>
                                      </p:tavLst>
                                    </p:anim>
                                    <p:anim calcmode="lin" valueType="num">
                                      <p:cBhvr additive="base">
                                        <p:cTn id="14" dur="1250" fill="hold"/>
                                        <p:tgtEl>
                                          <p:spTgt spid="1044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451">
                                            <p:txEl>
                                              <p:pRg st="1" end="1"/>
                                            </p:txEl>
                                          </p:spTgt>
                                        </p:tgtEl>
                                        <p:attrNameLst>
                                          <p:attrName>style.visibility</p:attrName>
                                        </p:attrNameLst>
                                      </p:cBhvr>
                                      <p:to>
                                        <p:strVal val="visible"/>
                                      </p:to>
                                    </p:set>
                                    <p:anim calcmode="lin" valueType="num">
                                      <p:cBhvr additive="base">
                                        <p:cTn id="19" dur="1250" fill="hold"/>
                                        <p:tgtEl>
                                          <p:spTgt spid="104451">
                                            <p:txEl>
                                              <p:pRg st="1" end="1"/>
                                            </p:txEl>
                                          </p:spTgt>
                                        </p:tgtEl>
                                        <p:attrNameLst>
                                          <p:attrName>ppt_x</p:attrName>
                                        </p:attrNameLst>
                                      </p:cBhvr>
                                      <p:tavLst>
                                        <p:tav tm="0">
                                          <p:val>
                                            <p:strVal val="#ppt_x"/>
                                          </p:val>
                                        </p:tav>
                                        <p:tav tm="100000">
                                          <p:val>
                                            <p:strVal val="#ppt_x"/>
                                          </p:val>
                                        </p:tav>
                                      </p:tavLst>
                                    </p:anim>
                                    <p:anim calcmode="lin" valueType="num">
                                      <p:cBhvr additive="base">
                                        <p:cTn id="20" dur="1250" fill="hold"/>
                                        <p:tgtEl>
                                          <p:spTgt spid="1044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451">
                                            <p:txEl>
                                              <p:pRg st="2" end="2"/>
                                            </p:txEl>
                                          </p:spTgt>
                                        </p:tgtEl>
                                        <p:attrNameLst>
                                          <p:attrName>style.visibility</p:attrName>
                                        </p:attrNameLst>
                                      </p:cBhvr>
                                      <p:to>
                                        <p:strVal val="visible"/>
                                      </p:to>
                                    </p:set>
                                    <p:anim calcmode="lin" valueType="num">
                                      <p:cBhvr additive="base">
                                        <p:cTn id="25" dur="1250" fill="hold"/>
                                        <p:tgtEl>
                                          <p:spTgt spid="104451">
                                            <p:txEl>
                                              <p:pRg st="2" end="2"/>
                                            </p:txEl>
                                          </p:spTgt>
                                        </p:tgtEl>
                                        <p:attrNameLst>
                                          <p:attrName>ppt_x</p:attrName>
                                        </p:attrNameLst>
                                      </p:cBhvr>
                                      <p:tavLst>
                                        <p:tav tm="0">
                                          <p:val>
                                            <p:strVal val="#ppt_x"/>
                                          </p:val>
                                        </p:tav>
                                        <p:tav tm="100000">
                                          <p:val>
                                            <p:strVal val="#ppt_x"/>
                                          </p:val>
                                        </p:tav>
                                      </p:tavLst>
                                    </p:anim>
                                    <p:anim calcmode="lin" valueType="num">
                                      <p:cBhvr additive="base">
                                        <p:cTn id="26" dur="1250" fill="hold"/>
                                        <p:tgtEl>
                                          <p:spTgt spid="104451">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4451">
                                            <p:txEl>
                                              <p:pRg st="3" end="3"/>
                                            </p:txEl>
                                          </p:spTgt>
                                        </p:tgtEl>
                                        <p:attrNameLst>
                                          <p:attrName>style.visibility</p:attrName>
                                        </p:attrNameLst>
                                      </p:cBhvr>
                                      <p:to>
                                        <p:strVal val="visible"/>
                                      </p:to>
                                    </p:set>
                                    <p:anim calcmode="lin" valueType="num">
                                      <p:cBhvr additive="base">
                                        <p:cTn id="29" dur="1250" fill="hold"/>
                                        <p:tgtEl>
                                          <p:spTgt spid="104451">
                                            <p:txEl>
                                              <p:pRg st="3" end="3"/>
                                            </p:txEl>
                                          </p:spTgt>
                                        </p:tgtEl>
                                        <p:attrNameLst>
                                          <p:attrName>ppt_x</p:attrName>
                                        </p:attrNameLst>
                                      </p:cBhvr>
                                      <p:tavLst>
                                        <p:tav tm="0">
                                          <p:val>
                                            <p:strVal val="#ppt_x"/>
                                          </p:val>
                                        </p:tav>
                                        <p:tav tm="100000">
                                          <p:val>
                                            <p:strVal val="#ppt_x"/>
                                          </p:val>
                                        </p:tav>
                                      </p:tavLst>
                                    </p:anim>
                                    <p:anim calcmode="lin" valueType="num">
                                      <p:cBhvr additive="base">
                                        <p:cTn id="30" dur="1250" fill="hold"/>
                                        <p:tgtEl>
                                          <p:spTgt spid="104451">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4451">
                                            <p:txEl>
                                              <p:pRg st="4" end="4"/>
                                            </p:txEl>
                                          </p:spTgt>
                                        </p:tgtEl>
                                        <p:attrNameLst>
                                          <p:attrName>style.visibility</p:attrName>
                                        </p:attrNameLst>
                                      </p:cBhvr>
                                      <p:to>
                                        <p:strVal val="visible"/>
                                      </p:to>
                                    </p:set>
                                    <p:anim calcmode="lin" valueType="num">
                                      <p:cBhvr additive="base">
                                        <p:cTn id="33" dur="1250" fill="hold"/>
                                        <p:tgtEl>
                                          <p:spTgt spid="104451">
                                            <p:txEl>
                                              <p:pRg st="4" end="4"/>
                                            </p:txEl>
                                          </p:spTgt>
                                        </p:tgtEl>
                                        <p:attrNameLst>
                                          <p:attrName>ppt_x</p:attrName>
                                        </p:attrNameLst>
                                      </p:cBhvr>
                                      <p:tavLst>
                                        <p:tav tm="0">
                                          <p:val>
                                            <p:strVal val="#ppt_x"/>
                                          </p:val>
                                        </p:tav>
                                        <p:tav tm="100000">
                                          <p:val>
                                            <p:strVal val="#ppt_x"/>
                                          </p:val>
                                        </p:tav>
                                      </p:tavLst>
                                    </p:anim>
                                    <p:anim calcmode="lin" valueType="num">
                                      <p:cBhvr additive="base">
                                        <p:cTn id="34" dur="1250" fill="hold"/>
                                        <p:tgtEl>
                                          <p:spTgt spid="1044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4451">
                                            <p:txEl>
                                              <p:pRg st="5" end="5"/>
                                            </p:txEl>
                                          </p:spTgt>
                                        </p:tgtEl>
                                        <p:attrNameLst>
                                          <p:attrName>style.visibility</p:attrName>
                                        </p:attrNameLst>
                                      </p:cBhvr>
                                      <p:to>
                                        <p:strVal val="visible"/>
                                      </p:to>
                                    </p:set>
                                    <p:anim calcmode="lin" valueType="num">
                                      <p:cBhvr additive="base">
                                        <p:cTn id="39" dur="1250" fill="hold"/>
                                        <p:tgtEl>
                                          <p:spTgt spid="104451">
                                            <p:txEl>
                                              <p:pRg st="5" end="5"/>
                                            </p:txEl>
                                          </p:spTgt>
                                        </p:tgtEl>
                                        <p:attrNameLst>
                                          <p:attrName>ppt_x</p:attrName>
                                        </p:attrNameLst>
                                      </p:cBhvr>
                                      <p:tavLst>
                                        <p:tav tm="0">
                                          <p:val>
                                            <p:strVal val="#ppt_x"/>
                                          </p:val>
                                        </p:tav>
                                        <p:tav tm="100000">
                                          <p:val>
                                            <p:strVal val="#ppt_x"/>
                                          </p:val>
                                        </p:tav>
                                      </p:tavLst>
                                    </p:anim>
                                    <p:anim calcmode="lin" valueType="num">
                                      <p:cBhvr additive="base">
                                        <p:cTn id="40" dur="1250" fill="hold"/>
                                        <p:tgtEl>
                                          <p:spTgt spid="1044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4451">
                                            <p:txEl>
                                              <p:pRg st="6" end="6"/>
                                            </p:txEl>
                                          </p:spTgt>
                                        </p:tgtEl>
                                        <p:attrNameLst>
                                          <p:attrName>style.visibility</p:attrName>
                                        </p:attrNameLst>
                                      </p:cBhvr>
                                      <p:to>
                                        <p:strVal val="visible"/>
                                      </p:to>
                                    </p:set>
                                    <p:anim calcmode="lin" valueType="num">
                                      <p:cBhvr additive="base">
                                        <p:cTn id="45" dur="1250" fill="hold"/>
                                        <p:tgtEl>
                                          <p:spTgt spid="104451">
                                            <p:txEl>
                                              <p:pRg st="6" end="6"/>
                                            </p:txEl>
                                          </p:spTgt>
                                        </p:tgtEl>
                                        <p:attrNameLst>
                                          <p:attrName>ppt_x</p:attrName>
                                        </p:attrNameLst>
                                      </p:cBhvr>
                                      <p:tavLst>
                                        <p:tav tm="0">
                                          <p:val>
                                            <p:strVal val="#ppt_x"/>
                                          </p:val>
                                        </p:tav>
                                        <p:tav tm="100000">
                                          <p:val>
                                            <p:strVal val="#ppt_x"/>
                                          </p:val>
                                        </p:tav>
                                      </p:tavLst>
                                    </p:anim>
                                    <p:anim calcmode="lin" valueType="num">
                                      <p:cBhvr additive="base">
                                        <p:cTn id="46" dur="1250" fill="hold"/>
                                        <p:tgtEl>
                                          <p:spTgt spid="104451">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4451">
                                            <p:txEl>
                                              <p:pRg st="7" end="7"/>
                                            </p:txEl>
                                          </p:spTgt>
                                        </p:tgtEl>
                                        <p:attrNameLst>
                                          <p:attrName>style.visibility</p:attrName>
                                        </p:attrNameLst>
                                      </p:cBhvr>
                                      <p:to>
                                        <p:strVal val="visible"/>
                                      </p:to>
                                    </p:set>
                                    <p:anim calcmode="lin" valueType="num">
                                      <p:cBhvr additive="base">
                                        <p:cTn id="49" dur="1250" fill="hold"/>
                                        <p:tgtEl>
                                          <p:spTgt spid="104451">
                                            <p:txEl>
                                              <p:pRg st="7" end="7"/>
                                            </p:txEl>
                                          </p:spTgt>
                                        </p:tgtEl>
                                        <p:attrNameLst>
                                          <p:attrName>ppt_x</p:attrName>
                                        </p:attrNameLst>
                                      </p:cBhvr>
                                      <p:tavLst>
                                        <p:tav tm="0">
                                          <p:val>
                                            <p:strVal val="#ppt_x"/>
                                          </p:val>
                                        </p:tav>
                                        <p:tav tm="100000">
                                          <p:val>
                                            <p:strVal val="#ppt_x"/>
                                          </p:val>
                                        </p:tav>
                                      </p:tavLst>
                                    </p:anim>
                                    <p:anim calcmode="lin" valueType="num">
                                      <p:cBhvr additive="base">
                                        <p:cTn id="50" dur="1250" fill="hold"/>
                                        <p:tgtEl>
                                          <p:spTgt spid="104451">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4451">
                                            <p:txEl>
                                              <p:pRg st="8" end="8"/>
                                            </p:txEl>
                                          </p:spTgt>
                                        </p:tgtEl>
                                        <p:attrNameLst>
                                          <p:attrName>style.visibility</p:attrName>
                                        </p:attrNameLst>
                                      </p:cBhvr>
                                      <p:to>
                                        <p:strVal val="visible"/>
                                      </p:to>
                                    </p:set>
                                    <p:anim calcmode="lin" valueType="num">
                                      <p:cBhvr additive="base">
                                        <p:cTn id="53" dur="1250" fill="hold"/>
                                        <p:tgtEl>
                                          <p:spTgt spid="104451">
                                            <p:txEl>
                                              <p:pRg st="8" end="8"/>
                                            </p:txEl>
                                          </p:spTgt>
                                        </p:tgtEl>
                                        <p:attrNameLst>
                                          <p:attrName>ppt_x</p:attrName>
                                        </p:attrNameLst>
                                      </p:cBhvr>
                                      <p:tavLst>
                                        <p:tav tm="0">
                                          <p:val>
                                            <p:strVal val="#ppt_x"/>
                                          </p:val>
                                        </p:tav>
                                        <p:tav tm="100000">
                                          <p:val>
                                            <p:strVal val="#ppt_x"/>
                                          </p:val>
                                        </p:tav>
                                      </p:tavLst>
                                    </p:anim>
                                    <p:anim calcmode="lin" valueType="num">
                                      <p:cBhvr additive="base">
                                        <p:cTn id="54" dur="1250" fill="hold"/>
                                        <p:tgtEl>
                                          <p:spTgt spid="104451">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4451">
                                            <p:txEl>
                                              <p:pRg st="9" end="9"/>
                                            </p:txEl>
                                          </p:spTgt>
                                        </p:tgtEl>
                                        <p:attrNameLst>
                                          <p:attrName>style.visibility</p:attrName>
                                        </p:attrNameLst>
                                      </p:cBhvr>
                                      <p:to>
                                        <p:strVal val="visible"/>
                                      </p:to>
                                    </p:set>
                                    <p:anim calcmode="lin" valueType="num">
                                      <p:cBhvr additive="base">
                                        <p:cTn id="57" dur="1250" fill="hold"/>
                                        <p:tgtEl>
                                          <p:spTgt spid="104451">
                                            <p:txEl>
                                              <p:pRg st="9" end="9"/>
                                            </p:txEl>
                                          </p:spTgt>
                                        </p:tgtEl>
                                        <p:attrNameLst>
                                          <p:attrName>ppt_x</p:attrName>
                                        </p:attrNameLst>
                                      </p:cBhvr>
                                      <p:tavLst>
                                        <p:tav tm="0">
                                          <p:val>
                                            <p:strVal val="#ppt_x"/>
                                          </p:val>
                                        </p:tav>
                                        <p:tav tm="100000">
                                          <p:val>
                                            <p:strVal val="#ppt_x"/>
                                          </p:val>
                                        </p:tav>
                                      </p:tavLst>
                                    </p:anim>
                                    <p:anim calcmode="lin" valueType="num">
                                      <p:cBhvr additive="base">
                                        <p:cTn id="58" dur="1250" fill="hold"/>
                                        <p:tgtEl>
                                          <p:spTgt spid="104451">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04451">
                                            <p:txEl>
                                              <p:pRg st="10" end="10"/>
                                            </p:txEl>
                                          </p:spTgt>
                                        </p:tgtEl>
                                        <p:attrNameLst>
                                          <p:attrName>style.visibility</p:attrName>
                                        </p:attrNameLst>
                                      </p:cBhvr>
                                      <p:to>
                                        <p:strVal val="visible"/>
                                      </p:to>
                                    </p:set>
                                    <p:anim calcmode="lin" valueType="num">
                                      <p:cBhvr additive="base">
                                        <p:cTn id="61" dur="1250" fill="hold"/>
                                        <p:tgtEl>
                                          <p:spTgt spid="104451">
                                            <p:txEl>
                                              <p:pRg st="10" end="10"/>
                                            </p:txEl>
                                          </p:spTgt>
                                        </p:tgtEl>
                                        <p:attrNameLst>
                                          <p:attrName>ppt_x</p:attrName>
                                        </p:attrNameLst>
                                      </p:cBhvr>
                                      <p:tavLst>
                                        <p:tav tm="0">
                                          <p:val>
                                            <p:strVal val="#ppt_x"/>
                                          </p:val>
                                        </p:tav>
                                        <p:tav tm="100000">
                                          <p:val>
                                            <p:strVal val="#ppt_x"/>
                                          </p:val>
                                        </p:tav>
                                      </p:tavLst>
                                    </p:anim>
                                    <p:anim calcmode="lin" valueType="num">
                                      <p:cBhvr additive="base">
                                        <p:cTn id="62" dur="1250" fill="hold"/>
                                        <p:tgtEl>
                                          <p:spTgt spid="10445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3118-E5C2-47E5-9BAC-5FFA27EBDF5B}"/>
              </a:ext>
            </a:extLst>
          </p:cNvPr>
          <p:cNvSpPr>
            <a:spLocks noGrp="1"/>
          </p:cNvSpPr>
          <p:nvPr>
            <p:ph type="title"/>
          </p:nvPr>
        </p:nvSpPr>
        <p:spPr>
          <a:xfrm>
            <a:off x="1514292" y="513612"/>
            <a:ext cx="9894133" cy="1031216"/>
          </a:xfrm>
        </p:spPr>
        <p:txBody>
          <a:bodyPr vert="horz" lIns="91440" tIns="45720" rIns="91440" bIns="45720" rtlCol="0" anchor="b">
            <a:normAutofit/>
          </a:bodyPr>
          <a:lstStyle/>
          <a:p>
            <a:r>
              <a:rPr lang="en-GB" sz="4000" b="1" dirty="0">
                <a:solidFill>
                  <a:schemeClr val="tx1"/>
                </a:solidFill>
                <a:latin typeface="+mj-lt"/>
                <a:ea typeface="+mj-ea"/>
              </a:rPr>
              <a:t>Straw Tower Building</a:t>
            </a:r>
          </a:p>
        </p:txBody>
      </p:sp>
      <p:sp>
        <p:nvSpPr>
          <p:cNvPr id="29" name="Freeform: Shape 2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txBody>
          <a:bodyPr/>
          <a:lstStyle/>
          <a:p>
            <a:endParaRPr lang="en-GB" dirty="0"/>
          </a:p>
        </p:txBody>
      </p:sp>
      <p:sp>
        <p:nvSpPr>
          <p:cNvPr id="31" name="Freeform: Shape 3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 Placeholder 20">
            <a:extLst>
              <a:ext uri="{FF2B5EF4-FFF2-40B4-BE49-F238E27FC236}">
                <a16:creationId xmlns:a16="http://schemas.microsoft.com/office/drawing/2014/main" id="{765063FD-0A08-41E1-9336-185648F42F11}"/>
              </a:ext>
            </a:extLst>
          </p:cNvPr>
          <p:cNvSpPr>
            <a:spLocks noGrp="1"/>
          </p:cNvSpPr>
          <p:nvPr>
            <p:ph type="body" sz="half" idx="1"/>
          </p:nvPr>
        </p:nvSpPr>
        <p:spPr>
          <a:xfrm>
            <a:off x="7298774" y="1716714"/>
            <a:ext cx="4055026" cy="3387145"/>
          </a:xfrm>
        </p:spPr>
        <p:txBody>
          <a:bodyPr vert="horz" lIns="91440" tIns="45720" rIns="91440" bIns="45720" rtlCol="0" anchor="ctr">
            <a:normAutofit/>
          </a:bodyPr>
          <a:lstStyle/>
          <a:p>
            <a:pPr>
              <a:buClr>
                <a:schemeClr val="accent6"/>
              </a:buClr>
              <a:buFont typeface="Calibri" panose="020F0502020204030204" pitchFamily="34" charset="0"/>
              <a:buChar char="□"/>
            </a:pPr>
            <a:r>
              <a:rPr lang="en-GB" sz="2400" dirty="0">
                <a:solidFill>
                  <a:schemeClr val="tx1"/>
                </a:solidFill>
                <a:latin typeface="+mj-lt"/>
                <a:ea typeface="+mn-ea"/>
              </a:rPr>
              <a:t>Divide students into teams</a:t>
            </a:r>
          </a:p>
          <a:p>
            <a:pPr>
              <a:buClr>
                <a:schemeClr val="accent6"/>
              </a:buClr>
              <a:buFont typeface="Calibri" panose="020F0502020204030204" pitchFamily="34" charset="0"/>
              <a:buChar char="□"/>
            </a:pPr>
            <a:r>
              <a:rPr lang="en-GB" sz="2400" dirty="0">
                <a:solidFill>
                  <a:schemeClr val="tx1"/>
                </a:solidFill>
                <a:latin typeface="+mj-lt"/>
                <a:ea typeface="+mn-ea"/>
              </a:rPr>
              <a:t>Each team has 60 straws</a:t>
            </a:r>
          </a:p>
          <a:p>
            <a:pPr>
              <a:buClr>
                <a:schemeClr val="accent6"/>
              </a:buClr>
              <a:buFont typeface="Calibri" panose="020F0502020204030204" pitchFamily="34" charset="0"/>
              <a:buChar char="□"/>
            </a:pPr>
            <a:endParaRPr lang="en-GB" sz="1500" dirty="0">
              <a:solidFill>
                <a:schemeClr val="tx1"/>
              </a:solidFill>
              <a:latin typeface="+mj-lt"/>
              <a:ea typeface="+mn-ea"/>
            </a:endParaRPr>
          </a:p>
          <a:p>
            <a:pPr>
              <a:buClr>
                <a:schemeClr val="accent6"/>
              </a:buClr>
              <a:buFont typeface="Calibri" panose="020F0502020204030204" pitchFamily="34" charset="0"/>
              <a:buChar char="□"/>
            </a:pPr>
            <a:r>
              <a:rPr lang="en-GB" sz="2400" b="1" dirty="0">
                <a:solidFill>
                  <a:schemeClr val="tx1"/>
                </a:solidFill>
                <a:latin typeface="+mj-lt"/>
                <a:ea typeface="+mn-ea"/>
              </a:rPr>
              <a:t>Task</a:t>
            </a:r>
            <a:r>
              <a:rPr lang="en-GB" sz="2400" dirty="0">
                <a:solidFill>
                  <a:schemeClr val="tx1"/>
                </a:solidFill>
                <a:latin typeface="+mj-lt"/>
                <a:ea typeface="+mn-ea"/>
              </a:rPr>
              <a:t>: build the highest tower </a:t>
            </a:r>
          </a:p>
          <a:p>
            <a:pPr>
              <a:buClr>
                <a:schemeClr val="accent6"/>
              </a:buClr>
              <a:buFont typeface="Calibri" panose="020F0502020204030204" pitchFamily="34" charset="0"/>
              <a:buChar char="□"/>
            </a:pPr>
            <a:endParaRPr lang="en-GB" sz="2400" dirty="0">
              <a:solidFill>
                <a:schemeClr val="tx1"/>
              </a:solidFill>
              <a:latin typeface="+mj-lt"/>
              <a:ea typeface="+mn-ea"/>
            </a:endParaRPr>
          </a:p>
          <a:p>
            <a:pPr>
              <a:buClr>
                <a:schemeClr val="accent6"/>
              </a:buClr>
              <a:buFont typeface="Calibri" panose="020F0502020204030204" pitchFamily="34" charset="0"/>
              <a:buChar char="□"/>
            </a:pPr>
            <a:r>
              <a:rPr lang="en-GB" sz="2400" b="1" dirty="0">
                <a:solidFill>
                  <a:schemeClr val="tx1"/>
                </a:solidFill>
                <a:latin typeface="+mj-lt"/>
                <a:ea typeface="+mn-ea"/>
              </a:rPr>
              <a:t>Time</a:t>
            </a:r>
            <a:r>
              <a:rPr lang="en-GB" sz="2400" dirty="0">
                <a:solidFill>
                  <a:schemeClr val="tx1"/>
                </a:solidFill>
                <a:latin typeface="+mj-lt"/>
                <a:ea typeface="+mn-ea"/>
              </a:rPr>
              <a:t>: 15 minutes</a:t>
            </a:r>
          </a:p>
        </p:txBody>
      </p:sp>
      <p:sp>
        <p:nvSpPr>
          <p:cNvPr id="4" name="Slide Number Placeholder 3">
            <a:extLst>
              <a:ext uri="{FF2B5EF4-FFF2-40B4-BE49-F238E27FC236}">
                <a16:creationId xmlns:a16="http://schemas.microsoft.com/office/drawing/2014/main" id="{98084A99-1C6F-4849-B91B-83946719BB0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34092F8-88B9-48E5-9B8F-3F206E5F35A9}" type="slidenum">
              <a:rPr lang="en-GB" smtClean="0">
                <a:solidFill>
                  <a:prstClr val="black">
                    <a:tint val="75000"/>
                  </a:prstClr>
                </a:solidFill>
              </a:rPr>
              <a:pPr>
                <a:spcAft>
                  <a:spcPts val="600"/>
                </a:spcAft>
              </a:pPr>
              <a:t>27</a:t>
            </a:fld>
            <a:endParaRPr lang="en-GB" dirty="0">
              <a:solidFill>
                <a:prstClr val="black">
                  <a:tint val="75000"/>
                </a:prstClr>
              </a:solidFill>
            </a:endParaRPr>
          </a:p>
        </p:txBody>
      </p:sp>
      <p:sp>
        <p:nvSpPr>
          <p:cNvPr id="22" name="Rectangle 21" hidden="1">
            <a:extLst>
              <a:ext uri="{FF2B5EF4-FFF2-40B4-BE49-F238E27FC236}">
                <a16:creationId xmlns:a16="http://schemas.microsoft.com/office/drawing/2014/main" id="{7EA2CCC9-1366-454F-8098-51ACFFEB65CE}"/>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hidden="1">
            <a:extLst>
              <a:ext uri="{FF2B5EF4-FFF2-40B4-BE49-F238E27FC236}">
                <a16:creationId xmlns:a16="http://schemas.microsoft.com/office/drawing/2014/main" id="{770D73E0-213C-4FED-B9CD-389386319D12}"/>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hidden="1">
            <a:extLst>
              <a:ext uri="{FF2B5EF4-FFF2-40B4-BE49-F238E27FC236}">
                <a16:creationId xmlns:a16="http://schemas.microsoft.com/office/drawing/2014/main" id="{438D5C30-8D44-45D0-8CBD-80B94FE09674}"/>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22" name="Picture 2" descr="multicolored stick lot">
            <a:extLst>
              <a:ext uri="{FF2B5EF4-FFF2-40B4-BE49-F238E27FC236}">
                <a16:creationId xmlns:a16="http://schemas.microsoft.com/office/drawing/2014/main" id="{73CF1393-E110-4DCC-9BA8-03945F0161D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49711" y="2370961"/>
            <a:ext cx="4429565" cy="295452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98010D7-6D10-42BD-95A7-C3A50A69B406}"/>
              </a:ext>
            </a:extLst>
          </p:cNvPr>
          <p:cNvSpPr/>
          <p:nvPr/>
        </p:nvSpPr>
        <p:spPr>
          <a:xfrm>
            <a:off x="3670336" y="5327311"/>
            <a:ext cx="2425664" cy="261610"/>
          </a:xfrm>
          <a:prstGeom prst="rect">
            <a:avLst/>
          </a:prstGeom>
        </p:spPr>
        <p:txBody>
          <a:bodyPr wrap="none">
            <a:spAutoFit/>
          </a:bodyPr>
          <a:lstStyle/>
          <a:p>
            <a:r>
              <a:rPr lang="en-GB" sz="1100">
                <a:solidFill>
                  <a:srgbClr val="111111"/>
                </a:solidFill>
              </a:rPr>
              <a:t>Photo by </a:t>
            </a:r>
            <a:r>
              <a:rPr lang="en-GB" sz="1100">
                <a:solidFill>
                  <a:srgbClr val="999999"/>
                </a:solidFill>
                <a:hlinkClick r:id="rId3"/>
              </a:rPr>
              <a:t>Meghan Rodgers</a:t>
            </a:r>
            <a:r>
              <a:rPr lang="en-GB" sz="1100">
                <a:solidFill>
                  <a:srgbClr val="111111"/>
                </a:solidFill>
              </a:rPr>
              <a:t> on </a:t>
            </a:r>
            <a:r>
              <a:rPr lang="en-GB" sz="1100">
                <a:solidFill>
                  <a:srgbClr val="999999"/>
                </a:solidFill>
                <a:hlinkClick r:id="rId4"/>
              </a:rPr>
              <a:t>Unsplash</a:t>
            </a:r>
            <a:endParaRPr lang="en-GB" sz="1100" dirty="0"/>
          </a:p>
        </p:txBody>
      </p:sp>
    </p:spTree>
    <p:extLst>
      <p:ext uri="{BB962C8B-B14F-4D97-AF65-F5344CB8AC3E}">
        <p14:creationId xmlns:p14="http://schemas.microsoft.com/office/powerpoint/2010/main" val="2834265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Rectangle 5"/>
          <p:cNvSpPr>
            <a:spLocks noGrp="1" noChangeArrowheads="1"/>
          </p:cNvSpPr>
          <p:nvPr>
            <p:ph type="title"/>
          </p:nvPr>
        </p:nvSpPr>
        <p:spPr>
          <a:xfrm>
            <a:off x="394061" y="279865"/>
            <a:ext cx="10515600" cy="1325563"/>
          </a:xfrm>
        </p:spPr>
        <p:txBody>
          <a:bodyPr>
            <a:normAutofit/>
          </a:bodyPr>
          <a:lstStyle/>
          <a:p>
            <a:r>
              <a:rPr lang="en-GB" sz="4000" b="1" dirty="0">
                <a:latin typeface="+mj-lt"/>
              </a:rPr>
              <a:t>Summary</a:t>
            </a:r>
          </a:p>
        </p:txBody>
      </p:sp>
      <p:sp>
        <p:nvSpPr>
          <p:cNvPr id="151558" name="Rectangle 6"/>
          <p:cNvSpPr>
            <a:spLocks noGrp="1" noChangeArrowheads="1"/>
          </p:cNvSpPr>
          <p:nvPr>
            <p:ph idx="1"/>
          </p:nvPr>
        </p:nvSpPr>
        <p:spPr>
          <a:xfrm>
            <a:off x="394061" y="1564015"/>
            <a:ext cx="11239641" cy="4351338"/>
          </a:xfrm>
        </p:spPr>
        <p:txBody>
          <a:bodyPr>
            <a:normAutofit/>
          </a:bodyPr>
          <a:lstStyle/>
          <a:p>
            <a:pPr marL="514350" indent="-514350" algn="just">
              <a:buFont typeface="+mj-lt"/>
              <a:buAutoNum type="arabicPeriod"/>
            </a:pPr>
            <a:r>
              <a:rPr lang="en-GB" sz="2700" dirty="0">
                <a:solidFill>
                  <a:schemeClr val="accent6"/>
                </a:solidFill>
                <a:latin typeface="+mj-lt"/>
              </a:rPr>
              <a:t>The Law of Significance </a:t>
            </a:r>
            <a:r>
              <a:rPr lang="en-GB" dirty="0">
                <a:latin typeface="+mj-lt"/>
              </a:rPr>
              <a:t>- </a:t>
            </a:r>
            <a:r>
              <a:rPr lang="en-GB" sz="2000" dirty="0">
                <a:latin typeface="+mj-lt"/>
              </a:rPr>
              <a:t>Teams can do more than a lone individual.</a:t>
            </a:r>
          </a:p>
          <a:p>
            <a:pPr marL="514350" indent="-514350" algn="just">
              <a:buFont typeface="+mj-lt"/>
              <a:buAutoNum type="arabicPeriod"/>
            </a:pPr>
            <a:r>
              <a:rPr lang="en-GB" sz="2700" dirty="0">
                <a:solidFill>
                  <a:schemeClr val="accent6"/>
                </a:solidFill>
                <a:latin typeface="+mj-lt"/>
              </a:rPr>
              <a:t>The Law of the Big Picture</a:t>
            </a:r>
            <a:r>
              <a:rPr lang="en-GB" sz="2700" dirty="0">
                <a:solidFill>
                  <a:srgbClr val="FF0000"/>
                </a:solidFill>
                <a:latin typeface="+mj-lt"/>
              </a:rPr>
              <a:t> </a:t>
            </a:r>
            <a:r>
              <a:rPr lang="en-GB" sz="2000" dirty="0">
                <a:latin typeface="+mj-lt"/>
              </a:rPr>
              <a:t>- Subordinate personal goals to the good of the team.</a:t>
            </a:r>
          </a:p>
          <a:p>
            <a:pPr marL="514350" indent="-514350" algn="just">
              <a:buFont typeface="+mj-lt"/>
              <a:buAutoNum type="arabicPeriod"/>
            </a:pPr>
            <a:r>
              <a:rPr lang="en-GB" sz="2700" dirty="0">
                <a:solidFill>
                  <a:schemeClr val="accent6"/>
                </a:solidFill>
                <a:latin typeface="+mj-lt"/>
              </a:rPr>
              <a:t>The Law of the Niche </a:t>
            </a:r>
            <a:r>
              <a:rPr lang="en-GB" sz="2000" dirty="0">
                <a:latin typeface="+mj-lt"/>
              </a:rPr>
              <a:t>- Place the right person in the right team position.</a:t>
            </a:r>
          </a:p>
          <a:p>
            <a:pPr marL="514350" indent="-514350" algn="just">
              <a:buFont typeface="+mj-lt"/>
              <a:buAutoNum type="arabicPeriod"/>
            </a:pPr>
            <a:r>
              <a:rPr lang="en-GB" sz="2700" dirty="0">
                <a:solidFill>
                  <a:schemeClr val="accent6"/>
                </a:solidFill>
                <a:latin typeface="+mj-lt"/>
              </a:rPr>
              <a:t>The Law of Mount Everest </a:t>
            </a:r>
            <a:r>
              <a:rPr lang="en-GB" sz="2000" dirty="0">
                <a:latin typeface="+mj-lt"/>
              </a:rPr>
              <a:t>- As a task becomes greater, the need for teamwork increases.</a:t>
            </a:r>
          </a:p>
          <a:p>
            <a:pPr marL="514350" indent="-514350" algn="just">
              <a:buFont typeface="+mj-lt"/>
              <a:buAutoNum type="arabicPeriod"/>
            </a:pPr>
            <a:r>
              <a:rPr lang="en-GB" sz="2700" dirty="0">
                <a:solidFill>
                  <a:schemeClr val="accent6"/>
                </a:solidFill>
                <a:latin typeface="+mj-lt"/>
              </a:rPr>
              <a:t>The Law of the Chain </a:t>
            </a:r>
            <a:r>
              <a:rPr lang="en-GB" sz="2000" dirty="0">
                <a:latin typeface="+mj-lt"/>
              </a:rPr>
              <a:t>- Any team is dependent on its weakest member.</a:t>
            </a:r>
          </a:p>
          <a:p>
            <a:pPr marL="514350" indent="-514350" algn="just">
              <a:buFont typeface="+mj-lt"/>
              <a:buAutoNum type="arabicPeriod"/>
            </a:pPr>
            <a:r>
              <a:rPr lang="en-GB" sz="2700" dirty="0">
                <a:solidFill>
                  <a:schemeClr val="accent6"/>
                </a:solidFill>
                <a:latin typeface="+mj-lt"/>
              </a:rPr>
              <a:t>The Law of the Catalyst </a:t>
            </a:r>
            <a:r>
              <a:rPr lang="en-GB" sz="2000" dirty="0">
                <a:latin typeface="+mj-lt"/>
              </a:rPr>
              <a:t>- Teams need “get it done” people.</a:t>
            </a:r>
          </a:p>
          <a:p>
            <a:pPr marL="514350" indent="-514350" algn="just">
              <a:buFont typeface="+mj-lt"/>
              <a:buAutoNum type="arabicPeriod"/>
            </a:pPr>
            <a:r>
              <a:rPr lang="en-GB" sz="2700" dirty="0">
                <a:solidFill>
                  <a:schemeClr val="accent6"/>
                </a:solidFill>
                <a:latin typeface="+mj-lt"/>
              </a:rPr>
              <a:t>The Law of the Compass </a:t>
            </a:r>
            <a:r>
              <a:rPr lang="en-GB" sz="2000" dirty="0">
                <a:latin typeface="+mj-lt"/>
              </a:rPr>
              <a:t>- Vision gives team members directions and confidence.</a:t>
            </a:r>
          </a:p>
          <a:p>
            <a:pPr marL="514350" indent="-514350" algn="just">
              <a:buFont typeface="+mj-lt"/>
              <a:buAutoNum type="arabicPeriod"/>
            </a:pPr>
            <a:r>
              <a:rPr lang="en-GB" sz="2700" dirty="0">
                <a:solidFill>
                  <a:schemeClr val="accent6"/>
                </a:solidFill>
                <a:latin typeface="+mj-lt"/>
              </a:rPr>
              <a:t>The Law of the Bad Apple </a:t>
            </a:r>
            <a:r>
              <a:rPr lang="en-GB" sz="2000" dirty="0">
                <a:latin typeface="+mj-lt"/>
              </a:rPr>
              <a:t>- Rotten attitudes ruin a team.</a:t>
            </a:r>
          </a:p>
          <a:p>
            <a:pPr marL="514350" indent="-514350" algn="just">
              <a:buFont typeface="+mj-lt"/>
              <a:buAutoNum type="arabicPeriod"/>
            </a:pPr>
            <a:endParaRPr lang="en-GB" sz="2000" dirty="0">
              <a:latin typeface="+mj-lt"/>
            </a:endParaRPr>
          </a:p>
        </p:txBody>
      </p:sp>
      <p:sp>
        <p:nvSpPr>
          <p:cNvPr id="2" name="Slide Number Placeholder 1"/>
          <p:cNvSpPr>
            <a:spLocks noGrp="1"/>
          </p:cNvSpPr>
          <p:nvPr>
            <p:ph type="sldNum" sz="quarter" idx="12"/>
          </p:nvPr>
        </p:nvSpPr>
        <p:spPr/>
        <p:txBody>
          <a:bodyPr/>
          <a:lstStyle/>
          <a:p>
            <a:fld id="{B34092F8-88B9-48E5-9B8F-3F206E5F35A9}" type="slidenum">
              <a:rPr lang="en-GB" smtClean="0">
                <a:latin typeface="Calibri" panose="020F0502020204030204" pitchFamily="34" charset="0"/>
              </a:rPr>
              <a:pPr/>
              <a:t>28</a:t>
            </a:fld>
            <a:r>
              <a:rPr lang="en-GB" dirty="0">
                <a:latin typeface="Calibri" panose="020F0502020204030204" pitchFamily="34" charset="0"/>
              </a:rPr>
              <a:t>v</a:t>
            </a:r>
          </a:p>
        </p:txBody>
      </p:sp>
      <p:sp>
        <p:nvSpPr>
          <p:cNvPr id="3" name="Rectangle 2">
            <a:extLst>
              <a:ext uri="{FF2B5EF4-FFF2-40B4-BE49-F238E27FC236}">
                <a16:creationId xmlns:a16="http://schemas.microsoft.com/office/drawing/2014/main" id="{EFB629F9-9188-4DCD-8AFD-668A1C70EA67}"/>
              </a:ext>
            </a:extLst>
          </p:cNvPr>
          <p:cNvSpPr/>
          <p:nvPr/>
        </p:nvSpPr>
        <p:spPr>
          <a:xfrm>
            <a:off x="8824332" y="5915353"/>
            <a:ext cx="2929053" cy="261610"/>
          </a:xfrm>
          <a:prstGeom prst="rect">
            <a:avLst/>
          </a:prstGeom>
        </p:spPr>
        <p:txBody>
          <a:bodyPr wrap="square">
            <a:spAutoFit/>
          </a:bodyPr>
          <a:lstStyle/>
          <a:p>
            <a:r>
              <a:rPr lang="en-GB" sz="1100" dirty="0">
                <a:latin typeface="Calibri" panose="020F0502020204030204" pitchFamily="34" charset="0"/>
              </a:rPr>
              <a:t>Maxwell, J.C. 17 Indisputable Laws of Teamwork </a:t>
            </a:r>
          </a:p>
        </p:txBody>
      </p:sp>
    </p:spTree>
    <p:extLst>
      <p:ext uri="{BB962C8B-B14F-4D97-AF65-F5344CB8AC3E}">
        <p14:creationId xmlns:p14="http://schemas.microsoft.com/office/powerpoint/2010/main" val="2278601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465827" y="39327"/>
            <a:ext cx="10515600" cy="1325563"/>
          </a:xfrm>
        </p:spPr>
        <p:txBody>
          <a:bodyPr>
            <a:normAutofit/>
          </a:bodyPr>
          <a:lstStyle/>
          <a:p>
            <a:r>
              <a:rPr lang="en-GB" sz="4000" b="1" dirty="0">
                <a:latin typeface="+mj-lt"/>
              </a:rPr>
              <a:t>Summary</a:t>
            </a:r>
          </a:p>
        </p:txBody>
      </p:sp>
      <p:sp>
        <p:nvSpPr>
          <p:cNvPr id="154627" name="Rectangle 3"/>
          <p:cNvSpPr>
            <a:spLocks noGrp="1" noChangeArrowheads="1"/>
          </p:cNvSpPr>
          <p:nvPr>
            <p:ph sz="quarter" idx="1"/>
          </p:nvPr>
        </p:nvSpPr>
        <p:spPr>
          <a:xfrm>
            <a:off x="698085" y="1231270"/>
            <a:ext cx="11223942" cy="5125079"/>
          </a:xfrm>
        </p:spPr>
        <p:txBody>
          <a:bodyPr>
            <a:normAutofit/>
          </a:bodyPr>
          <a:lstStyle/>
          <a:p>
            <a:pPr marL="514350" indent="-514350" algn="just">
              <a:buFont typeface="+mj-lt"/>
              <a:buAutoNum type="arabicPeriod" startAt="9"/>
            </a:pPr>
            <a:r>
              <a:rPr lang="en-GB" sz="2700" dirty="0">
                <a:solidFill>
                  <a:schemeClr val="accent6"/>
                </a:solidFill>
                <a:latin typeface="+mj-lt"/>
              </a:rPr>
              <a:t>The Law of Accountability </a:t>
            </a:r>
            <a:r>
              <a:rPr lang="en-GB" sz="2000" dirty="0">
                <a:latin typeface="+mj-lt"/>
              </a:rPr>
              <a:t>- Team members have to rely on each other</a:t>
            </a:r>
            <a:r>
              <a:rPr lang="en-GB" sz="2400" dirty="0">
                <a:latin typeface="+mj-lt"/>
              </a:rPr>
              <a:t>. </a:t>
            </a:r>
          </a:p>
          <a:p>
            <a:pPr marL="514350" indent="-514350" algn="just">
              <a:buFont typeface="+mj-lt"/>
              <a:buAutoNum type="arabicPeriod" startAt="9"/>
            </a:pPr>
            <a:r>
              <a:rPr lang="en-GB" sz="2700" dirty="0">
                <a:solidFill>
                  <a:schemeClr val="accent6"/>
                </a:solidFill>
                <a:latin typeface="+mj-lt"/>
              </a:rPr>
              <a:t>The Law of the Price Tag </a:t>
            </a:r>
            <a:r>
              <a:rPr lang="en-GB" sz="2000" dirty="0">
                <a:latin typeface="+mj-lt"/>
              </a:rPr>
              <a:t>- Teams must pay a price to win. </a:t>
            </a:r>
          </a:p>
          <a:p>
            <a:pPr marL="514350" indent="-514350">
              <a:buFont typeface="+mj-lt"/>
              <a:buAutoNum type="arabicPeriod" startAt="9"/>
            </a:pPr>
            <a:r>
              <a:rPr lang="en-GB" sz="2700" dirty="0">
                <a:solidFill>
                  <a:schemeClr val="accent6"/>
                </a:solidFill>
                <a:latin typeface="+mj-lt"/>
              </a:rPr>
              <a:t>The Law of the Scoreboard </a:t>
            </a:r>
            <a:r>
              <a:rPr lang="en-GB" sz="2000" dirty="0">
                <a:latin typeface="+mj-lt"/>
              </a:rPr>
              <a:t>- Teams can make adjustments when it knows where it stands.</a:t>
            </a:r>
          </a:p>
          <a:p>
            <a:pPr marL="514350" indent="-514350" algn="just">
              <a:buFont typeface="+mj-lt"/>
              <a:buAutoNum type="arabicPeriod" startAt="9"/>
            </a:pPr>
            <a:r>
              <a:rPr lang="en-GB" sz="2700" dirty="0">
                <a:solidFill>
                  <a:schemeClr val="accent6"/>
                </a:solidFill>
                <a:latin typeface="+mj-lt"/>
              </a:rPr>
              <a:t>The Law of the Bench </a:t>
            </a:r>
            <a:r>
              <a:rPr lang="en-GB" sz="2000" dirty="0">
                <a:latin typeface="+mj-lt"/>
              </a:rPr>
              <a:t>- Do not dismiss people on the bench as having limited potential.</a:t>
            </a:r>
          </a:p>
          <a:p>
            <a:pPr marL="514350" indent="-514350" algn="just">
              <a:buFont typeface="+mj-lt"/>
              <a:buAutoNum type="arabicPeriod" startAt="13"/>
            </a:pPr>
            <a:r>
              <a:rPr lang="en-GB" sz="2700" dirty="0">
                <a:solidFill>
                  <a:schemeClr val="accent6"/>
                </a:solidFill>
                <a:latin typeface="+mj-lt"/>
              </a:rPr>
              <a:t>The Law of Identity </a:t>
            </a:r>
            <a:r>
              <a:rPr lang="en-GB" sz="2000" dirty="0">
                <a:latin typeface="+mj-lt"/>
              </a:rPr>
              <a:t>- Shared values form the common bond that makes a team cohesive.</a:t>
            </a:r>
          </a:p>
          <a:p>
            <a:pPr marL="514350" indent="-514350" algn="just">
              <a:buFont typeface="+mj-lt"/>
              <a:buAutoNum type="arabicPeriod" startAt="13"/>
            </a:pPr>
            <a:r>
              <a:rPr lang="en-GB" sz="2700" dirty="0">
                <a:solidFill>
                  <a:schemeClr val="accent6"/>
                </a:solidFill>
                <a:latin typeface="+mj-lt"/>
              </a:rPr>
              <a:t>The Law of Communication </a:t>
            </a:r>
            <a:r>
              <a:rPr lang="en-GB" sz="2000" dirty="0">
                <a:latin typeface="+mj-lt"/>
              </a:rPr>
              <a:t>- Interaction is a basic component of winning teams.</a:t>
            </a:r>
          </a:p>
          <a:p>
            <a:pPr marL="514350" indent="-514350" algn="just">
              <a:buFont typeface="+mj-lt"/>
              <a:buAutoNum type="arabicPeriod" startAt="13"/>
            </a:pPr>
            <a:r>
              <a:rPr lang="en-GB" sz="2700" dirty="0">
                <a:solidFill>
                  <a:schemeClr val="accent6"/>
                </a:solidFill>
                <a:latin typeface="+mj-lt"/>
              </a:rPr>
              <a:t>The Law of the Edge </a:t>
            </a:r>
            <a:r>
              <a:rPr lang="en-GB" sz="2000" dirty="0">
                <a:latin typeface="+mj-lt"/>
              </a:rPr>
              <a:t>- The difference between two equally talented teams is leadership.</a:t>
            </a:r>
          </a:p>
          <a:p>
            <a:pPr marL="514350" indent="-514350" algn="just">
              <a:buFont typeface="+mj-lt"/>
              <a:buAutoNum type="arabicPeriod" startAt="13"/>
            </a:pPr>
            <a:r>
              <a:rPr lang="en-GB" sz="2700" dirty="0">
                <a:solidFill>
                  <a:schemeClr val="accent6"/>
                </a:solidFill>
                <a:latin typeface="+mj-lt"/>
              </a:rPr>
              <a:t>The Law of High Morale </a:t>
            </a:r>
            <a:r>
              <a:rPr lang="en-GB" sz="2000" dirty="0">
                <a:latin typeface="+mj-lt"/>
              </a:rPr>
              <a:t>- High morale psychologically prepares teams for difficult tasks.</a:t>
            </a:r>
          </a:p>
          <a:p>
            <a:pPr marL="514350" indent="-514350" algn="just">
              <a:buFont typeface="+mj-lt"/>
              <a:buAutoNum type="arabicPeriod" startAt="13"/>
            </a:pPr>
            <a:r>
              <a:rPr lang="en-GB" sz="2700" dirty="0">
                <a:solidFill>
                  <a:schemeClr val="accent6"/>
                </a:solidFill>
                <a:latin typeface="+mj-lt"/>
              </a:rPr>
              <a:t>The Law of Dividends </a:t>
            </a:r>
            <a:r>
              <a:rPr lang="en-GB" sz="2000" dirty="0">
                <a:latin typeface="+mj-lt"/>
              </a:rPr>
              <a:t>– Investing in the team compounds over time.</a:t>
            </a:r>
          </a:p>
          <a:p>
            <a:pPr marL="514350" indent="-514350" algn="just">
              <a:buFont typeface="+mj-lt"/>
              <a:buAutoNum type="arabicPeriod" startAt="9"/>
            </a:pPr>
            <a:endParaRPr lang="en-GB" sz="2000" dirty="0">
              <a:latin typeface="+mj-lt"/>
            </a:endParaRPr>
          </a:p>
        </p:txBody>
      </p:sp>
      <p:sp>
        <p:nvSpPr>
          <p:cNvPr id="4" name="Slide Number Placeholder 3"/>
          <p:cNvSpPr>
            <a:spLocks noGrp="1"/>
          </p:cNvSpPr>
          <p:nvPr>
            <p:ph type="sldNum" sz="quarter" idx="12"/>
          </p:nvPr>
        </p:nvSpPr>
        <p:spPr/>
        <p:txBody>
          <a:bodyPr/>
          <a:lstStyle/>
          <a:p>
            <a:fld id="{B34092F8-88B9-48E5-9B8F-3F206E5F35A9}" type="slidenum">
              <a:rPr lang="en-GB" smtClean="0">
                <a:latin typeface="Calibri" panose="020F0502020204030204" pitchFamily="34" charset="0"/>
              </a:rPr>
              <a:t>29</a:t>
            </a:fld>
            <a:endParaRPr lang="en-GB" dirty="0">
              <a:latin typeface="Calibri" panose="020F0502020204030204" pitchFamily="34" charset="0"/>
            </a:endParaRPr>
          </a:p>
        </p:txBody>
      </p:sp>
      <p:sp>
        <p:nvSpPr>
          <p:cNvPr id="6" name="Rectangle 5">
            <a:extLst>
              <a:ext uri="{FF2B5EF4-FFF2-40B4-BE49-F238E27FC236}">
                <a16:creationId xmlns:a16="http://schemas.microsoft.com/office/drawing/2014/main" id="{09440398-0D40-4516-8E92-EEAA5EF54E6F}"/>
              </a:ext>
            </a:extLst>
          </p:cNvPr>
          <p:cNvSpPr/>
          <p:nvPr/>
        </p:nvSpPr>
        <p:spPr>
          <a:xfrm>
            <a:off x="8824332" y="5915353"/>
            <a:ext cx="2929053" cy="261610"/>
          </a:xfrm>
          <a:prstGeom prst="rect">
            <a:avLst/>
          </a:prstGeom>
        </p:spPr>
        <p:txBody>
          <a:bodyPr wrap="square">
            <a:spAutoFit/>
          </a:bodyPr>
          <a:lstStyle/>
          <a:p>
            <a:r>
              <a:rPr lang="en-GB" sz="1100" dirty="0">
                <a:latin typeface="Calibri" panose="020F0502020204030204" pitchFamily="34" charset="0"/>
              </a:rPr>
              <a:t>Maxwell, J.C. 17 Indisputable Laws of Teamwork </a:t>
            </a:r>
          </a:p>
        </p:txBody>
      </p:sp>
    </p:spTree>
    <p:extLst>
      <p:ext uri="{BB962C8B-B14F-4D97-AF65-F5344CB8AC3E}">
        <p14:creationId xmlns:p14="http://schemas.microsoft.com/office/powerpoint/2010/main" val="3227274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58474" y="640081"/>
            <a:ext cx="3693445" cy="3793488"/>
          </a:xfrm>
          <a:noFill/>
        </p:spPr>
        <p:txBody>
          <a:bodyPr vert="horz" lIns="91440" tIns="45720" rIns="91440" bIns="45720" rtlCol="0" anchor="b">
            <a:normAutofit/>
          </a:bodyPr>
          <a:lstStyle/>
          <a:p>
            <a:r>
              <a:rPr lang="en-US" sz="4800" dirty="0">
                <a:solidFill>
                  <a:schemeClr val="tx1"/>
                </a:solidFill>
                <a:latin typeface="+mj-lt"/>
                <a:ea typeface="+mj-ea"/>
              </a:rPr>
              <a:t>What is a TEAM?</a:t>
            </a:r>
          </a:p>
        </p:txBody>
      </p:sp>
      <p:sp>
        <p:nvSpPr>
          <p:cNvPr id="26" name="Rectangle 25">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975"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4F8C6EF-6A65-4053-BCB9-89552238A751}"/>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b="-1"/>
          <a:stretch/>
        </p:blipFill>
        <p:spPr>
          <a:xfrm>
            <a:off x="815807" y="804672"/>
            <a:ext cx="5934456" cy="5248656"/>
          </a:xfrm>
          <a:prstGeom prst="rect">
            <a:avLst/>
          </a:prstGeom>
          <a:effectLst/>
        </p:spPr>
      </p:pic>
      <p:sp>
        <p:nvSpPr>
          <p:cNvPr id="4" name="Slide Number Placeholder 3"/>
          <p:cNvSpPr>
            <a:spLocks noGrp="1"/>
          </p:cNvSpPr>
          <p:nvPr>
            <p:ph type="sldNum" sz="quarter" idx="12"/>
          </p:nvPr>
        </p:nvSpPr>
        <p:spPr>
          <a:xfrm>
            <a:off x="10849470" y="6356350"/>
            <a:ext cx="689322" cy="365125"/>
          </a:xfrm>
          <a:noFill/>
        </p:spPr>
        <p:txBody>
          <a:bodyPr vert="horz" lIns="91440" tIns="45720" rIns="91440" bIns="45720" rtlCol="0" anchor="ctr">
            <a:normAutofit/>
          </a:bodyPr>
          <a:lstStyle/>
          <a:p>
            <a:pPr algn="l">
              <a:spcAft>
                <a:spcPts val="600"/>
              </a:spcAft>
              <a:defRPr/>
            </a:pPr>
            <a:fld id="{B34092F8-88B9-48E5-9B8F-3F206E5F35A9}" type="slidenum">
              <a:rPr lang="en-US" smtClean="0">
                <a:solidFill>
                  <a:prstClr val="black">
                    <a:tint val="75000"/>
                  </a:prstClr>
                </a:solidFill>
                <a:latin typeface="Calibri" panose="020F0502020204030204"/>
              </a:rPr>
              <a:pPr algn="l">
                <a:spcAft>
                  <a:spcPts val="600"/>
                </a:spcAft>
                <a:defRPr/>
              </a:pPr>
              <a:t>3</a:t>
            </a:fld>
            <a:endParaRPr lang="en-US">
              <a:solidFill>
                <a:prstClr val="black">
                  <a:tint val="75000"/>
                </a:prstClr>
              </a:solidFill>
              <a:latin typeface="Calibri" panose="020F0502020204030204"/>
            </a:endParaRPr>
          </a:p>
        </p:txBody>
      </p:sp>
      <p:sp>
        <p:nvSpPr>
          <p:cNvPr id="7" name="TextBox 6">
            <a:extLst>
              <a:ext uri="{FF2B5EF4-FFF2-40B4-BE49-F238E27FC236}">
                <a16:creationId xmlns:a16="http://schemas.microsoft.com/office/drawing/2014/main" id="{ED154DA8-BB86-4436-B97D-22918580011A}"/>
              </a:ext>
            </a:extLst>
          </p:cNvPr>
          <p:cNvSpPr txBox="1"/>
          <p:nvPr/>
        </p:nvSpPr>
        <p:spPr>
          <a:xfrm>
            <a:off x="4423985" y="5853273"/>
            <a:ext cx="2326278" cy="200055"/>
          </a:xfrm>
          <a:prstGeom prst="rect">
            <a:avLst/>
          </a:prstGeom>
          <a:solidFill>
            <a:srgbClr val="000000"/>
          </a:solidFill>
        </p:spPr>
        <p:txBody>
          <a:bodyPr wrap="none" rtlCol="0">
            <a:spAutoFit/>
          </a:bodyPr>
          <a:lstStyle/>
          <a:p>
            <a:pPr algn="r">
              <a:spcAft>
                <a:spcPts val="600"/>
              </a:spcAft>
            </a:pPr>
            <a:r>
              <a:rPr lang="hr-HR" sz="700">
                <a:solidFill>
                  <a:srgbClr val="FFFFFF"/>
                </a:solidFill>
                <a:hlinkClick r:id="rId5" tooltip="http://www.socmedsean.com/choosing-a-platform-for-your-organizational-blog-%e2%80%93-step-2-to-surefire-blogging-success/">
                  <a:extLst>
                    <a:ext uri="{A12FA001-AC4F-418D-AE19-62706E023703}">
                      <ahyp:hlinkClr xmlns:ahyp="http://schemas.microsoft.com/office/drawing/2018/hyperlinkcolor" val="tx"/>
                    </a:ext>
                  </a:extLst>
                </a:hlinkClick>
              </a:rPr>
              <a:t>This Photo</a:t>
            </a:r>
            <a:r>
              <a:rPr lang="hr-HR" sz="700">
                <a:solidFill>
                  <a:srgbClr val="FFFFFF"/>
                </a:solidFill>
              </a:rPr>
              <a:t> by Unknown Author is licensed under </a:t>
            </a:r>
            <a:r>
              <a:rPr lang="hr-HR" sz="700">
                <a:solidFill>
                  <a:srgbClr val="FFFFFF"/>
                </a:solidFill>
                <a:hlinkClick r:id="rId6" tooltip="https://creativecommons.org/licenses/by-nd/3.0/">
                  <a:extLst>
                    <a:ext uri="{A12FA001-AC4F-418D-AE19-62706E023703}">
                      <ahyp:hlinkClr xmlns:ahyp="http://schemas.microsoft.com/office/drawing/2018/hyperlinkcolor" val="tx"/>
                    </a:ext>
                  </a:extLst>
                </a:hlinkClick>
              </a:rPr>
              <a:t>CC BY-ND</a:t>
            </a:r>
            <a:endParaRPr lang="hr-HR" sz="700">
              <a:solidFill>
                <a:srgbClr val="FFFFFF"/>
              </a:solidFill>
            </a:endParaRPr>
          </a:p>
        </p:txBody>
      </p:sp>
    </p:spTree>
    <p:extLst>
      <p:ext uri="{BB962C8B-B14F-4D97-AF65-F5344CB8AC3E}">
        <p14:creationId xmlns:p14="http://schemas.microsoft.com/office/powerpoint/2010/main" val="3154275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B6CFB-C8BC-4F49-9AB0-F0620F3251DA}"/>
              </a:ext>
            </a:extLst>
          </p:cNvPr>
          <p:cNvSpPr>
            <a:spLocks noGrp="1"/>
          </p:cNvSpPr>
          <p:nvPr>
            <p:ph type="title"/>
          </p:nvPr>
        </p:nvSpPr>
        <p:spPr/>
        <p:txBody>
          <a:bodyPr>
            <a:normAutofit/>
          </a:bodyPr>
          <a:lstStyle/>
          <a:p>
            <a:r>
              <a:rPr lang="en-GB" sz="4000" b="1" dirty="0">
                <a:latin typeface="+mj-lt"/>
              </a:rPr>
              <a:t>Learning Objectives</a:t>
            </a:r>
            <a:endParaRPr lang="de-DE" sz="4000" b="1" dirty="0">
              <a:latin typeface="+mj-lt"/>
            </a:endParaRPr>
          </a:p>
        </p:txBody>
      </p:sp>
      <p:sp>
        <p:nvSpPr>
          <p:cNvPr id="3" name="Inhaltsplatzhalter 2">
            <a:extLst>
              <a:ext uri="{FF2B5EF4-FFF2-40B4-BE49-F238E27FC236}">
                <a16:creationId xmlns:a16="http://schemas.microsoft.com/office/drawing/2014/main" id="{543E538A-AB45-493A-8E24-9F5D11E61A4C}"/>
              </a:ext>
            </a:extLst>
          </p:cNvPr>
          <p:cNvSpPr>
            <a:spLocks noGrp="1"/>
          </p:cNvSpPr>
          <p:nvPr>
            <p:ph idx="1"/>
          </p:nvPr>
        </p:nvSpPr>
        <p:spPr/>
        <p:txBody>
          <a:bodyPr/>
          <a:lstStyle/>
          <a:p>
            <a:pPr lvl="0" fontAlgn="base"/>
            <a:r>
              <a:rPr lang="en-GB" dirty="0">
                <a:latin typeface="+mj-lt"/>
              </a:rPr>
              <a:t>Understand what is teamwork, which roles exist in teams, how to evaluate team members and use them in teams in accordance to their preferred team roles</a:t>
            </a:r>
            <a:endParaRPr lang="de-DE" b="1" dirty="0">
              <a:latin typeface="+mj-lt"/>
            </a:endParaRPr>
          </a:p>
          <a:p>
            <a:pPr lvl="0" fontAlgn="base"/>
            <a:r>
              <a:rPr lang="en-GB" dirty="0">
                <a:latin typeface="+mj-lt"/>
              </a:rPr>
              <a:t>Understand the need for teams, how to successfully build a team and go through team life cycle</a:t>
            </a:r>
            <a:endParaRPr lang="de-DE" b="1" dirty="0">
              <a:latin typeface="+mj-lt"/>
            </a:endParaRPr>
          </a:p>
          <a:p>
            <a:pPr lvl="0" fontAlgn="base"/>
            <a:r>
              <a:rPr lang="en-GB" dirty="0">
                <a:latin typeface="+mj-lt"/>
              </a:rPr>
              <a:t>Understand how to implement successful team management and leadership in everyday operations</a:t>
            </a:r>
            <a:endParaRPr lang="de-DE" b="1" dirty="0">
              <a:latin typeface="+mj-lt"/>
            </a:endParaRPr>
          </a:p>
          <a:p>
            <a:endParaRPr lang="de-DE" dirty="0">
              <a:latin typeface="+mj-lt"/>
            </a:endParaRPr>
          </a:p>
        </p:txBody>
      </p:sp>
      <p:sp>
        <p:nvSpPr>
          <p:cNvPr id="4" name="Foliennummernplatzhalter 3">
            <a:extLst>
              <a:ext uri="{FF2B5EF4-FFF2-40B4-BE49-F238E27FC236}">
                <a16:creationId xmlns:a16="http://schemas.microsoft.com/office/drawing/2014/main" id="{1875462E-4649-4054-A952-711C71890C93}"/>
              </a:ext>
            </a:extLst>
          </p:cNvPr>
          <p:cNvSpPr>
            <a:spLocks noGrp="1"/>
          </p:cNvSpPr>
          <p:nvPr>
            <p:ph type="sldNum" sz="quarter" idx="12"/>
          </p:nvPr>
        </p:nvSpPr>
        <p:spPr/>
        <p:txBody>
          <a:bodyPr/>
          <a:lstStyle/>
          <a:p>
            <a:fld id="{B34092F8-88B9-48E5-9B8F-3F206E5F35A9}" type="slidenum">
              <a:rPr lang="hr-HR" smtClean="0"/>
              <a:t>30</a:t>
            </a:fld>
            <a:endParaRPr lang="hr-HR"/>
          </a:p>
        </p:txBody>
      </p:sp>
    </p:spTree>
    <p:extLst>
      <p:ext uri="{BB962C8B-B14F-4D97-AF65-F5344CB8AC3E}">
        <p14:creationId xmlns:p14="http://schemas.microsoft.com/office/powerpoint/2010/main" val="894986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EE7FC-AEA8-409A-8B31-087C79150320}"/>
              </a:ext>
            </a:extLst>
          </p:cNvPr>
          <p:cNvSpPr>
            <a:spLocks noGrp="1"/>
          </p:cNvSpPr>
          <p:nvPr>
            <p:ph type="title"/>
          </p:nvPr>
        </p:nvSpPr>
        <p:spPr/>
        <p:txBody>
          <a:bodyPr>
            <a:normAutofit/>
          </a:bodyPr>
          <a:lstStyle/>
          <a:p>
            <a:r>
              <a:rPr lang="de-DE" sz="4000" b="1" dirty="0">
                <a:latin typeface="+mj-lt"/>
              </a:rPr>
              <a:t>References</a:t>
            </a:r>
          </a:p>
        </p:txBody>
      </p:sp>
      <p:sp>
        <p:nvSpPr>
          <p:cNvPr id="3" name="Inhaltsplatzhalter 2">
            <a:extLst>
              <a:ext uri="{FF2B5EF4-FFF2-40B4-BE49-F238E27FC236}">
                <a16:creationId xmlns:a16="http://schemas.microsoft.com/office/drawing/2014/main" id="{0C28B06F-659D-4C96-88F3-6F59990C84B6}"/>
              </a:ext>
            </a:extLst>
          </p:cNvPr>
          <p:cNvSpPr>
            <a:spLocks noGrp="1"/>
          </p:cNvSpPr>
          <p:nvPr>
            <p:ph idx="1"/>
          </p:nvPr>
        </p:nvSpPr>
        <p:spPr/>
        <p:txBody>
          <a:bodyPr>
            <a:normAutofit/>
          </a:bodyPr>
          <a:lstStyle/>
          <a:p>
            <a:pPr algn="just">
              <a:buClr>
                <a:schemeClr val="accent6"/>
              </a:buClr>
              <a:buFont typeface="Wingdings" panose="05000000000000000000" pitchFamily="2" charset="2"/>
              <a:buChar char="§"/>
            </a:pPr>
            <a:r>
              <a:rPr lang="en-US" sz="1800" dirty="0">
                <a:latin typeface="+mj-lt"/>
                <a:ea typeface="Tahoma" panose="020B0604030504040204" pitchFamily="34" charset="0"/>
                <a:cs typeface="Tahoma" panose="020B0604030504040204" pitchFamily="34" charset="0"/>
              </a:rPr>
              <a:t>Belbin, R. M. (2012). </a:t>
            </a:r>
            <a:r>
              <a:rPr lang="en-US" sz="1800" i="1" dirty="0">
                <a:latin typeface="+mj-lt"/>
                <a:ea typeface="Tahoma" panose="020B0604030504040204" pitchFamily="34" charset="0"/>
                <a:cs typeface="Tahoma" panose="020B0604030504040204" pitchFamily="34" charset="0"/>
              </a:rPr>
              <a:t>Team roles at work</a:t>
            </a:r>
            <a:r>
              <a:rPr lang="en-US" sz="1800" dirty="0">
                <a:latin typeface="+mj-lt"/>
                <a:ea typeface="Tahoma" panose="020B0604030504040204" pitchFamily="34" charset="0"/>
                <a:cs typeface="Tahoma" panose="020B0604030504040204" pitchFamily="34" charset="0"/>
              </a:rPr>
              <a:t>. Routledge.</a:t>
            </a:r>
          </a:p>
          <a:p>
            <a:pPr algn="just">
              <a:buClr>
                <a:schemeClr val="accent6"/>
              </a:buClr>
              <a:buFont typeface="Wingdings" panose="05000000000000000000" pitchFamily="2" charset="2"/>
              <a:buChar char="§"/>
            </a:pPr>
            <a:r>
              <a:rPr lang="en-GB" sz="1800" dirty="0">
                <a:latin typeface="+mj-lt"/>
                <a:ea typeface="Tahoma" panose="020B0604030504040204" pitchFamily="34" charset="0"/>
                <a:cs typeface="Tahoma" panose="020B0604030504040204" pitchFamily="34" charset="0"/>
              </a:rPr>
              <a:t>Maxwell, J.C., The 17 Indisputable Laws of Teamwork, Thomas Nelson © 2001</a:t>
            </a:r>
          </a:p>
          <a:p>
            <a:pPr algn="just">
              <a:buClr>
                <a:schemeClr val="accent6"/>
              </a:buClr>
              <a:buFont typeface="Wingdings" panose="05000000000000000000" pitchFamily="2" charset="2"/>
              <a:buChar char="§"/>
            </a:pPr>
            <a:r>
              <a:rPr lang="en-GB" sz="1800" dirty="0" err="1">
                <a:latin typeface="+mj-lt"/>
                <a:ea typeface="Tahoma" panose="020B0604030504040204" pitchFamily="34" charset="0"/>
                <a:cs typeface="Tahoma" panose="020B0604030504040204" pitchFamily="34" charset="0"/>
              </a:rPr>
              <a:t>Montier</a:t>
            </a:r>
            <a:r>
              <a:rPr lang="en-GB" sz="1800" dirty="0">
                <a:latin typeface="+mj-lt"/>
                <a:ea typeface="Tahoma" panose="020B0604030504040204" pitchFamily="34" charset="0"/>
                <a:cs typeface="Tahoma" panose="020B0604030504040204" pitchFamily="34" charset="0"/>
              </a:rPr>
              <a:t>, J., The Little Book of </a:t>
            </a:r>
            <a:r>
              <a:rPr lang="en-GB" sz="1800" dirty="0" err="1">
                <a:latin typeface="+mj-lt"/>
                <a:ea typeface="Tahoma" panose="020B0604030504040204" pitchFamily="34" charset="0"/>
                <a:cs typeface="Tahoma" panose="020B0604030504040204" pitchFamily="34" charset="0"/>
              </a:rPr>
              <a:t>Behavioral</a:t>
            </a:r>
            <a:r>
              <a:rPr lang="en-GB" sz="1800" dirty="0">
                <a:latin typeface="+mj-lt"/>
                <a:ea typeface="Tahoma" panose="020B0604030504040204" pitchFamily="34" charset="0"/>
                <a:cs typeface="Tahoma" panose="020B0604030504040204" pitchFamily="34" charset="0"/>
              </a:rPr>
              <a:t> Investing: How Not to Be Your Own Worst Enemy, John Wiley &amp; Sons, 2010</a:t>
            </a:r>
          </a:p>
          <a:p>
            <a:r>
              <a:rPr lang="en-US" sz="1800" dirty="0">
                <a:latin typeface="+mj-lt"/>
                <a:ea typeface="Tahoma" panose="020B0604030504040204" pitchFamily="34" charset="0"/>
                <a:cs typeface="Tahoma" panose="020B0604030504040204" pitchFamily="34" charset="0"/>
              </a:rPr>
              <a:t>Tuckman, Bruce W (1965): Developmental sequence in small groups. </a:t>
            </a:r>
            <a:r>
              <a:rPr lang="en-US" sz="1800" i="1" dirty="0">
                <a:latin typeface="+mj-lt"/>
                <a:ea typeface="Tahoma" panose="020B0604030504040204" pitchFamily="34" charset="0"/>
                <a:cs typeface="Tahoma" panose="020B0604030504040204" pitchFamily="34" charset="0"/>
              </a:rPr>
              <a:t>Psychological Bulletin</a:t>
            </a:r>
            <a:r>
              <a:rPr lang="en-US" sz="1800" dirty="0">
                <a:latin typeface="+mj-lt"/>
                <a:ea typeface="Tahoma" panose="020B0604030504040204" pitchFamily="34" charset="0"/>
                <a:cs typeface="Tahoma" panose="020B0604030504040204" pitchFamily="34" charset="0"/>
              </a:rPr>
              <a:t>. </a:t>
            </a:r>
            <a:r>
              <a:rPr lang="en-US" sz="1800" b="1" dirty="0">
                <a:latin typeface="+mj-lt"/>
                <a:ea typeface="Tahoma" panose="020B0604030504040204" pitchFamily="34" charset="0"/>
                <a:cs typeface="Tahoma" panose="020B0604030504040204" pitchFamily="34" charset="0"/>
              </a:rPr>
              <a:t>63</a:t>
            </a:r>
            <a:r>
              <a:rPr lang="en-US" sz="1800" dirty="0">
                <a:latin typeface="+mj-lt"/>
                <a:ea typeface="Tahoma" panose="020B0604030504040204" pitchFamily="34" charset="0"/>
                <a:cs typeface="Tahoma" panose="020B0604030504040204" pitchFamily="34" charset="0"/>
              </a:rPr>
              <a:t> (6): 384–399.</a:t>
            </a:r>
          </a:p>
          <a:p>
            <a:r>
              <a:rPr lang="en-US" sz="1800" dirty="0">
                <a:latin typeface="+mj-lt"/>
                <a:ea typeface="Tahoma" panose="020B0604030504040204" pitchFamily="34" charset="0"/>
                <a:cs typeface="Tahoma" panose="020B0604030504040204" pitchFamily="34" charset="0"/>
              </a:rPr>
              <a:t>Tuckman, Bruce (Spring 2001). Developmental Sequence in Small Groups. </a:t>
            </a:r>
            <a:r>
              <a:rPr lang="en-US" sz="1800" i="1" dirty="0">
                <a:latin typeface="+mj-lt"/>
                <a:ea typeface="Tahoma" panose="020B0604030504040204" pitchFamily="34" charset="0"/>
                <a:cs typeface="Tahoma" panose="020B0604030504040204" pitchFamily="34" charset="0"/>
              </a:rPr>
              <a:t>Group Facilitation: A Research and Applications Journal</a:t>
            </a:r>
            <a:r>
              <a:rPr lang="en-US" sz="1800" dirty="0">
                <a:latin typeface="+mj-lt"/>
                <a:ea typeface="Tahoma" panose="020B0604030504040204" pitchFamily="34" charset="0"/>
                <a:cs typeface="Tahoma" panose="020B0604030504040204" pitchFamily="34" charset="0"/>
              </a:rPr>
              <a:t>: 71–72. </a:t>
            </a:r>
            <a:endParaRPr lang="de-DE" sz="1800" dirty="0">
              <a:latin typeface="+mj-lt"/>
              <a:ea typeface="Tahoma" panose="020B0604030504040204" pitchFamily="34" charset="0"/>
              <a:cs typeface="Tahoma" panose="020B0604030504040204" pitchFamily="34" charset="0"/>
            </a:endParaRPr>
          </a:p>
          <a:p>
            <a:pPr algn="just">
              <a:buClr>
                <a:schemeClr val="accent6"/>
              </a:buClr>
              <a:buFont typeface="Wingdings" panose="05000000000000000000" pitchFamily="2" charset="2"/>
              <a:buChar char="§"/>
            </a:pPr>
            <a:r>
              <a:rPr lang="en-GB" sz="1800" dirty="0">
                <a:latin typeface="+mj-lt"/>
                <a:ea typeface="Tahoma" panose="020B0604030504040204" pitchFamily="34" charset="0"/>
                <a:cs typeface="Tahoma" panose="020B0604030504040204" pitchFamily="34" charset="0"/>
              </a:rPr>
              <a:t>Whetten, D.A. &amp; K.S. Cameron: Developing management Skills, Pearson Prentice Hall, 2007</a:t>
            </a:r>
          </a:p>
          <a:p>
            <a:pPr algn="just">
              <a:buClr>
                <a:schemeClr val="accent6"/>
              </a:buClr>
              <a:buFont typeface="Wingdings" panose="05000000000000000000" pitchFamily="2" charset="2"/>
              <a:buChar char="§"/>
            </a:pPr>
            <a:r>
              <a:rPr lang="en-GB" altLang="x-none" sz="1800" dirty="0">
                <a:latin typeface="+mj-lt"/>
                <a:ea typeface="Tahoma" panose="020B0604030504040204" pitchFamily="34" charset="0"/>
                <a:cs typeface="Tahoma" panose="020B0604030504040204" pitchFamily="34" charset="0"/>
              </a:rPr>
              <a:t>Williams, C. Managing teams, B-books, Ltd http://occonline.occ.cccd.edu/online/scatlin/MGMT3_PPT_CH10_slides.pdf</a:t>
            </a:r>
            <a:endParaRPr lang="en-GB" sz="1800" dirty="0">
              <a:latin typeface="+mj-lt"/>
              <a:ea typeface="Tahoma" panose="020B0604030504040204" pitchFamily="34" charset="0"/>
              <a:cs typeface="Tahoma" panose="020B0604030504040204" pitchFamily="34" charset="0"/>
            </a:endParaRPr>
          </a:p>
          <a:p>
            <a:endParaRPr lang="de-DE" sz="1800" dirty="0">
              <a:latin typeface="+mj-lt"/>
              <a:ea typeface="Tahoma" panose="020B0604030504040204" pitchFamily="34" charset="0"/>
              <a:cs typeface="Tahoma" panose="020B0604030504040204" pitchFamily="34" charset="0"/>
            </a:endParaRPr>
          </a:p>
        </p:txBody>
      </p:sp>
      <p:sp>
        <p:nvSpPr>
          <p:cNvPr id="4" name="Foliennummernplatzhalter 3">
            <a:extLst>
              <a:ext uri="{FF2B5EF4-FFF2-40B4-BE49-F238E27FC236}">
                <a16:creationId xmlns:a16="http://schemas.microsoft.com/office/drawing/2014/main" id="{639F6A60-B1E4-49F7-B9C1-2B18360FCC22}"/>
              </a:ext>
            </a:extLst>
          </p:cNvPr>
          <p:cNvSpPr>
            <a:spLocks noGrp="1"/>
          </p:cNvSpPr>
          <p:nvPr>
            <p:ph type="sldNum" sz="quarter" idx="12"/>
          </p:nvPr>
        </p:nvSpPr>
        <p:spPr/>
        <p:txBody>
          <a:bodyPr/>
          <a:lstStyle/>
          <a:p>
            <a:fld id="{B34092F8-88B9-48E5-9B8F-3F206E5F35A9}" type="slidenum">
              <a:rPr lang="hr-HR" smtClean="0"/>
              <a:t>31</a:t>
            </a:fld>
            <a:endParaRPr lang="hr-HR"/>
          </a:p>
        </p:txBody>
      </p:sp>
    </p:spTree>
    <p:extLst>
      <p:ext uri="{BB962C8B-B14F-4D97-AF65-F5344CB8AC3E}">
        <p14:creationId xmlns:p14="http://schemas.microsoft.com/office/powerpoint/2010/main" val="411947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718425" y="490728"/>
            <a:ext cx="3233930" cy="2556385"/>
          </a:xfrm>
          <a:prstGeom prst="ellipse">
            <a:avLst/>
          </a:prstGeom>
        </p:spPr>
        <p:txBody>
          <a:bodyPr vert="horz" lIns="91440" tIns="45720" rIns="91440" bIns="45720" rtlCol="0" anchor="b">
            <a:normAutofit/>
          </a:bodyPr>
          <a:lstStyle/>
          <a:p>
            <a:pPr algn="ctr"/>
            <a:r>
              <a:rPr lang="en-GB" sz="2800" b="1" dirty="0">
                <a:latin typeface="+mj-lt"/>
                <a:ea typeface="+mj-ea"/>
              </a:rPr>
              <a:t>“</a:t>
            </a:r>
            <a:r>
              <a:rPr lang="en-GB" sz="2800" b="1" kern="1200" dirty="0">
                <a:latin typeface="+mj-lt"/>
                <a:ea typeface="+mj-ea"/>
                <a:cs typeface="+mj-cs"/>
              </a:rPr>
              <a:t>V” formation </a:t>
            </a:r>
            <a:br>
              <a:rPr lang="en-GB" sz="2800" b="1" kern="1200" dirty="0">
                <a:latin typeface="+mj-lt"/>
                <a:ea typeface="+mj-ea"/>
                <a:cs typeface="+mj-cs"/>
              </a:rPr>
            </a:br>
            <a:br>
              <a:rPr lang="en-GB" sz="2800" b="1" dirty="0">
                <a:latin typeface="+mj-lt"/>
                <a:ea typeface="+mj-ea"/>
              </a:rPr>
            </a:br>
            <a:r>
              <a:rPr lang="en-GB" sz="2800" kern="1200" dirty="0">
                <a:latin typeface="+mj-lt"/>
                <a:ea typeface="+mj-ea"/>
                <a:cs typeface="+mj-cs"/>
              </a:rPr>
              <a:t>or </a:t>
            </a:r>
            <a:br>
              <a:rPr lang="en-GB" sz="2800" kern="1200" dirty="0">
                <a:latin typeface="+mj-lt"/>
                <a:ea typeface="+mj-ea"/>
                <a:cs typeface="+mj-cs"/>
              </a:rPr>
            </a:br>
            <a:r>
              <a:rPr lang="en-GB" sz="2800" kern="1200" dirty="0">
                <a:latin typeface="+mj-lt"/>
                <a:ea typeface="+mj-ea"/>
                <a:cs typeface="+mj-cs"/>
              </a:rPr>
              <a:t>...</a:t>
            </a:r>
          </a:p>
        </p:txBody>
      </p:sp>
      <p:sp>
        <p:nvSpPr>
          <p:cNvPr id="38921" name="Rectangle 136">
            <a:extLst>
              <a:ext uri="{FF2B5EF4-FFF2-40B4-BE49-F238E27FC236}">
                <a16:creationId xmlns:a16="http://schemas.microsoft.com/office/drawing/2014/main" id="{8F8AAABF-193E-4661-945E-C429586E1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6891187" cy="5546414"/>
          </a:xfrm>
          <a:prstGeom prst="rect">
            <a:avLst/>
          </a:prstGeom>
          <a:noFill/>
          <a:ln w="6350" cap="sq" cmpd="sng" algn="ctr">
            <a:solidFill>
              <a:schemeClr val="tx1">
                <a:lumMod val="75000"/>
                <a:lumOff val="25000"/>
              </a:schemeClr>
            </a:solidFill>
            <a:prstDash val="solid"/>
            <a:miter lim="800000"/>
          </a:ln>
          <a:effectLst/>
        </p:spPr>
        <p:txBody>
          <a:bodyPr/>
          <a:lstStyle/>
          <a:p>
            <a:endParaRPr lang="en-GB" dirty="0"/>
          </a:p>
        </p:txBody>
      </p:sp>
      <p:sp>
        <p:nvSpPr>
          <p:cNvPr id="38923" name="Content Placeholder 38918">
            <a:extLst>
              <a:ext uri="{FF2B5EF4-FFF2-40B4-BE49-F238E27FC236}">
                <a16:creationId xmlns:a16="http://schemas.microsoft.com/office/drawing/2014/main" id="{88FA60E1-1457-4773-802C-AFFB160D841D}"/>
              </a:ext>
            </a:extLst>
          </p:cNvPr>
          <p:cNvSpPr>
            <a:spLocks noGrp="1"/>
          </p:cNvSpPr>
          <p:nvPr>
            <p:ph idx="1"/>
          </p:nvPr>
        </p:nvSpPr>
        <p:spPr>
          <a:xfrm>
            <a:off x="7718425" y="3260191"/>
            <a:ext cx="3496422" cy="2195183"/>
          </a:xfrm>
        </p:spPr>
        <p:txBody>
          <a:bodyPr>
            <a:normAutofit/>
          </a:bodyPr>
          <a:lstStyle/>
          <a:p>
            <a:pPr marL="0" indent="0" algn="ctr">
              <a:buNone/>
            </a:pPr>
            <a:r>
              <a:rPr lang="en-GB" sz="3600" b="1" dirty="0">
                <a:latin typeface="+mj-lt"/>
              </a:rPr>
              <a:t>What can geese teach us about team work?</a:t>
            </a:r>
          </a:p>
        </p:txBody>
      </p:sp>
      <p:sp>
        <p:nvSpPr>
          <p:cNvPr id="2" name="Slide Number Placeholder 1"/>
          <p:cNvSpPr>
            <a:spLocks noGrp="1"/>
          </p:cNvSpPr>
          <p:nvPr>
            <p:ph type="sldNum" sz="quarter" idx="12"/>
          </p:nvPr>
        </p:nvSpPr>
        <p:spPr>
          <a:xfrm>
            <a:off x="10521950" y="6356350"/>
            <a:ext cx="831850" cy="365125"/>
          </a:xfrm>
        </p:spPr>
        <p:txBody>
          <a:bodyPr vert="horz" lIns="91440" tIns="45720" rIns="91440" bIns="45720" rtlCol="0">
            <a:normAutofit/>
          </a:bodyPr>
          <a:lstStyle/>
          <a:p>
            <a:pPr>
              <a:spcAft>
                <a:spcPts val="600"/>
              </a:spcAft>
            </a:pPr>
            <a:fld id="{B34092F8-88B9-48E5-9B8F-3F206E5F35A9}" type="slidenum">
              <a:rPr lang="en-GB" smtClean="0">
                <a:solidFill>
                  <a:prstClr val="black">
                    <a:tint val="75000"/>
                  </a:prstClr>
                </a:solidFill>
              </a:rPr>
              <a:pPr>
                <a:spcAft>
                  <a:spcPts val="600"/>
                </a:spcAft>
              </a:pPr>
              <a:t>4</a:t>
            </a:fld>
            <a:endParaRPr lang="en-GB" dirty="0">
              <a:solidFill>
                <a:prstClr val="black">
                  <a:tint val="75000"/>
                </a:prstClr>
              </a:solidFill>
            </a:endParaRPr>
          </a:p>
        </p:txBody>
      </p:sp>
      <p:sp>
        <p:nvSpPr>
          <p:cNvPr id="3" name="Rectangle 2">
            <a:extLst>
              <a:ext uri="{FF2B5EF4-FFF2-40B4-BE49-F238E27FC236}">
                <a16:creationId xmlns:a16="http://schemas.microsoft.com/office/drawing/2014/main" id="{2794C56D-D75B-4F9E-BD65-4511AA3BFF83}"/>
              </a:ext>
            </a:extLst>
          </p:cNvPr>
          <p:cNvSpPr/>
          <p:nvPr/>
        </p:nvSpPr>
        <p:spPr>
          <a:xfrm>
            <a:off x="5080662" y="5928271"/>
            <a:ext cx="2895720" cy="261610"/>
          </a:xfrm>
          <a:prstGeom prst="rect">
            <a:avLst/>
          </a:prstGeom>
        </p:spPr>
        <p:txBody>
          <a:bodyPr wrap="square">
            <a:spAutoFit/>
          </a:bodyPr>
          <a:lstStyle/>
          <a:p>
            <a:r>
              <a:rPr lang="en-GB" sz="1100">
                <a:solidFill>
                  <a:srgbClr val="111111"/>
                </a:solidFill>
              </a:rPr>
              <a:t>Photo by </a:t>
            </a:r>
            <a:r>
              <a:rPr lang="en-GB" sz="1100">
                <a:solidFill>
                  <a:srgbClr val="999999"/>
                </a:solidFill>
                <a:hlinkClick r:id="rId3"/>
              </a:rPr>
              <a:t>Shwetha Shankar</a:t>
            </a:r>
            <a:r>
              <a:rPr lang="en-GB" sz="1100">
                <a:solidFill>
                  <a:srgbClr val="111111"/>
                </a:solidFill>
              </a:rPr>
              <a:t> on </a:t>
            </a:r>
            <a:r>
              <a:rPr lang="en-GB" sz="1100">
                <a:solidFill>
                  <a:srgbClr val="999999"/>
                </a:solidFill>
                <a:hlinkClick r:id="rId4"/>
              </a:rPr>
              <a:t>Unsplash</a:t>
            </a:r>
            <a:endParaRPr lang="en-GB" sz="1100" dirty="0"/>
          </a:p>
        </p:txBody>
      </p:sp>
      <p:pic>
        <p:nvPicPr>
          <p:cNvPr id="4098" name="Picture 2" descr="aerial photography of flock of white flying bird">
            <a:extLst>
              <a:ext uri="{FF2B5EF4-FFF2-40B4-BE49-F238E27FC236}">
                <a16:creationId xmlns:a16="http://schemas.microsoft.com/office/drawing/2014/main" id="{51B54151-EE15-49AA-89A5-3D6DAEA038D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4203" y="1040024"/>
            <a:ext cx="6669713" cy="44153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70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23">
                                            <p:txEl>
                                              <p:pRg st="0" end="0"/>
                                            </p:txEl>
                                          </p:spTgt>
                                        </p:tgtEl>
                                        <p:attrNameLst>
                                          <p:attrName>style.visibility</p:attrName>
                                        </p:attrNameLst>
                                      </p:cBhvr>
                                      <p:to>
                                        <p:strVal val="visible"/>
                                      </p:to>
                                    </p:set>
                                    <p:anim calcmode="lin" valueType="num">
                                      <p:cBhvr additive="base">
                                        <p:cTn id="7" dur="1250" fill="hold"/>
                                        <p:tgtEl>
                                          <p:spTgt spid="38923">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389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8A82EBB-D2BF-4F32-AB28-65FD1350A53C}"/>
              </a:ext>
            </a:extLst>
          </p:cNvPr>
          <p:cNvGrpSpPr/>
          <p:nvPr/>
        </p:nvGrpSpPr>
        <p:grpSpPr>
          <a:xfrm>
            <a:off x="4586068" y="899532"/>
            <a:ext cx="3251799" cy="2058175"/>
            <a:chOff x="2222695" y="3020261"/>
            <a:chExt cx="3251799" cy="2058175"/>
          </a:xfrm>
        </p:grpSpPr>
        <p:pic>
          <p:nvPicPr>
            <p:cNvPr id="9" name="Picture 8" descr="A picture containing clipart&#10;&#10;Description automatically generated">
              <a:extLst>
                <a:ext uri="{FF2B5EF4-FFF2-40B4-BE49-F238E27FC236}">
                  <a16:creationId xmlns:a16="http://schemas.microsoft.com/office/drawing/2014/main" id="{25B6E531-F462-49AC-836B-AC06B3EED601}"/>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222695" y="3020261"/>
              <a:ext cx="3228242" cy="1822395"/>
            </a:xfrm>
            <a:prstGeom prst="rect">
              <a:avLst/>
            </a:prstGeom>
          </p:spPr>
        </p:pic>
        <p:sp>
          <p:nvSpPr>
            <p:cNvPr id="10" name="TextBox 9">
              <a:extLst>
                <a:ext uri="{FF2B5EF4-FFF2-40B4-BE49-F238E27FC236}">
                  <a16:creationId xmlns:a16="http://schemas.microsoft.com/office/drawing/2014/main" id="{B9592654-A07B-4D93-85C6-2710C3180CA8}"/>
                </a:ext>
              </a:extLst>
            </p:cNvPr>
            <p:cNvSpPr txBox="1"/>
            <p:nvPr/>
          </p:nvSpPr>
          <p:spPr>
            <a:xfrm>
              <a:off x="2246252" y="4842656"/>
              <a:ext cx="3228242" cy="235780"/>
            </a:xfrm>
            <a:prstGeom prst="rect">
              <a:avLst/>
            </a:prstGeom>
            <a:noFill/>
          </p:spPr>
          <p:txBody>
            <a:bodyPr wrap="square" rtlCol="0">
              <a:spAutoFit/>
            </a:bodyPr>
            <a:lstStyle/>
            <a:p>
              <a:r>
                <a:rPr lang="en-GB" sz="900" dirty="0">
                  <a:hlinkClick r:id="rId4" tooltip="http://www.orientacionandujar.es/2013/08/05/13-tecnicas-de-trabajo-cooperativo/teamwork-kids/"/>
                </a:rPr>
                <a:t>This Photo</a:t>
              </a:r>
              <a:r>
                <a:rPr lang="en-GB" sz="900" dirty="0"/>
                <a:t> by Unknown Author is licensed under </a:t>
              </a:r>
              <a:r>
                <a:rPr lang="en-GB" sz="900" dirty="0">
                  <a:hlinkClick r:id="rId5" tooltip="https://creativecommons.org/licenses/by-nc-sa/3.0/"/>
                </a:rPr>
                <a:t>CC BY-SA-NC</a:t>
              </a:r>
              <a:endParaRPr lang="en-GB" sz="900" dirty="0"/>
            </a:p>
          </p:txBody>
        </p:sp>
      </p:grpSp>
      <p:pic>
        <p:nvPicPr>
          <p:cNvPr id="24578" name="Picture 4" descr="Slikovni rezultat za TEAM WORK WHY NO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21541" y="3688447"/>
            <a:ext cx="3518629" cy="197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34092F8-88B9-48E5-9B8F-3F206E5F35A9}" type="slidenum">
              <a:rPr lang="en-GB" smtClean="0">
                <a:latin typeface="Calibri" panose="020F0502020204030204" pitchFamily="34" charset="0"/>
              </a:rPr>
              <a:t>5</a:t>
            </a:fld>
            <a:endParaRPr lang="en-GB" dirty="0">
              <a:latin typeface="Calibri" panose="020F0502020204030204" pitchFamily="34" charset="0"/>
            </a:endParaRPr>
          </a:p>
        </p:txBody>
      </p:sp>
      <p:sp>
        <p:nvSpPr>
          <p:cNvPr id="12290" name="Rectangle 2"/>
          <p:cNvSpPr>
            <a:spLocks noGrp="1" noChangeArrowheads="1"/>
          </p:cNvSpPr>
          <p:nvPr>
            <p:ph type="title" idx="4294967295"/>
          </p:nvPr>
        </p:nvSpPr>
        <p:spPr>
          <a:xfrm>
            <a:off x="818934" y="3019425"/>
            <a:ext cx="10948988" cy="914400"/>
          </a:xfrm>
        </p:spPr>
        <p:txBody>
          <a:bodyPr>
            <a:noAutofit/>
          </a:bodyPr>
          <a:lstStyle/>
          <a:p>
            <a:pPr>
              <a:defRPr/>
            </a:pPr>
            <a:r>
              <a:rPr lang="en-GB" b="1" dirty="0">
                <a:effectLst>
                  <a:outerShdw blurRad="38100" dist="38100" dir="2700000" algn="tl">
                    <a:srgbClr val="C0C0C0"/>
                  </a:outerShdw>
                </a:effectLst>
                <a:latin typeface="+mj-lt"/>
              </a:rPr>
              <a:t>… AND WHY SOME PEOPLE DON’T LIKE TO WORK IN TEAMS</a:t>
            </a:r>
          </a:p>
        </p:txBody>
      </p:sp>
      <p:sp>
        <p:nvSpPr>
          <p:cNvPr id="7" name="Rectangle 2"/>
          <p:cNvSpPr txBox="1">
            <a:spLocks noChangeArrowheads="1"/>
          </p:cNvSpPr>
          <p:nvPr/>
        </p:nvSpPr>
        <p:spPr>
          <a:xfrm>
            <a:off x="818934" y="0"/>
            <a:ext cx="10021236" cy="1045570"/>
          </a:xfrm>
          <a:prstGeom prst="rect">
            <a:avLst/>
          </a:prstGeom>
        </p:spPr>
        <p:txBody>
          <a:bodyPr anchor="b"/>
          <a:lst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anose="02040604050505020304" pitchFamily="18" charset="0"/>
              </a:defRPr>
            </a:lvl2pPr>
            <a:lvl3pPr algn="l" rtl="0" fontAlgn="base">
              <a:spcBef>
                <a:spcPct val="0"/>
              </a:spcBef>
              <a:spcAft>
                <a:spcPct val="0"/>
              </a:spcAft>
              <a:defRPr sz="3000">
                <a:solidFill>
                  <a:schemeClr val="tx2"/>
                </a:solidFill>
                <a:latin typeface="Century Schoolbook" panose="02040604050505020304" pitchFamily="18" charset="0"/>
              </a:defRPr>
            </a:lvl3pPr>
            <a:lvl4pPr algn="l" rtl="0" fontAlgn="base">
              <a:spcBef>
                <a:spcPct val="0"/>
              </a:spcBef>
              <a:spcAft>
                <a:spcPct val="0"/>
              </a:spcAft>
              <a:defRPr sz="3000">
                <a:solidFill>
                  <a:schemeClr val="tx2"/>
                </a:solidFill>
                <a:latin typeface="Century Schoolbook" panose="02040604050505020304" pitchFamily="18" charset="0"/>
              </a:defRPr>
            </a:lvl4pPr>
            <a:lvl5pPr algn="l" rtl="0" fontAlgn="base">
              <a:spcBef>
                <a:spcPct val="0"/>
              </a:spcBef>
              <a:spcAft>
                <a:spcPct val="0"/>
              </a:spcAft>
              <a:defRPr sz="3000">
                <a:solidFill>
                  <a:schemeClr val="tx2"/>
                </a:solidFill>
                <a:latin typeface="Century Schoolbook" panose="02040604050505020304" pitchFamily="18" charset="0"/>
              </a:defRPr>
            </a:lvl5pPr>
            <a:lvl6pPr marL="457200" algn="l" rtl="0" fontAlgn="base">
              <a:spcBef>
                <a:spcPct val="0"/>
              </a:spcBef>
              <a:spcAft>
                <a:spcPct val="0"/>
              </a:spcAft>
              <a:defRPr sz="3000">
                <a:solidFill>
                  <a:schemeClr val="tx2"/>
                </a:solidFill>
                <a:latin typeface="Century Schoolbook" panose="02040604050505020304" pitchFamily="18" charset="0"/>
              </a:defRPr>
            </a:lvl6pPr>
            <a:lvl7pPr marL="914400" algn="l" rtl="0" fontAlgn="base">
              <a:spcBef>
                <a:spcPct val="0"/>
              </a:spcBef>
              <a:spcAft>
                <a:spcPct val="0"/>
              </a:spcAft>
              <a:defRPr sz="3000">
                <a:solidFill>
                  <a:schemeClr val="tx2"/>
                </a:solidFill>
                <a:latin typeface="Century Schoolbook" panose="02040604050505020304" pitchFamily="18" charset="0"/>
              </a:defRPr>
            </a:lvl7pPr>
            <a:lvl8pPr marL="1371600" algn="l" rtl="0" fontAlgn="base">
              <a:spcBef>
                <a:spcPct val="0"/>
              </a:spcBef>
              <a:spcAft>
                <a:spcPct val="0"/>
              </a:spcAft>
              <a:defRPr sz="3000">
                <a:solidFill>
                  <a:schemeClr val="tx2"/>
                </a:solidFill>
                <a:latin typeface="Century Schoolbook" panose="02040604050505020304" pitchFamily="18" charset="0"/>
              </a:defRPr>
            </a:lvl8pPr>
            <a:lvl9pPr marL="1828800" algn="l" rtl="0" fontAlgn="base">
              <a:spcBef>
                <a:spcPct val="0"/>
              </a:spcBef>
              <a:spcAft>
                <a:spcPct val="0"/>
              </a:spcAft>
              <a:defRPr sz="3000">
                <a:solidFill>
                  <a:schemeClr val="tx2"/>
                </a:solidFill>
                <a:latin typeface="Century Schoolbook" panose="02040604050505020304" pitchFamily="18" charset="0"/>
              </a:defRPr>
            </a:lvl9pPr>
          </a:lstStyle>
          <a:p>
            <a:pPr fontAlgn="auto">
              <a:spcAft>
                <a:spcPts val="0"/>
              </a:spcAft>
              <a:defRPr/>
            </a:pPr>
            <a:r>
              <a:rPr lang="en-GB" sz="4400" b="1" dirty="0">
                <a:solidFill>
                  <a:schemeClr val="tx1">
                    <a:lumMod val="75000"/>
                    <a:lumOff val="25000"/>
                  </a:schemeClr>
                </a:solidFill>
                <a:effectLst>
                  <a:outerShdw blurRad="38100" dist="38100" dir="2700000" algn="tl">
                    <a:srgbClr val="C0C0C0"/>
                  </a:outerShdw>
                </a:effectLst>
              </a:rPr>
              <a:t>Why some people LIKE TO WORK IN TEAMS</a:t>
            </a:r>
          </a:p>
        </p:txBody>
      </p:sp>
      <p:sp>
        <p:nvSpPr>
          <p:cNvPr id="4" name="Rectangle 3"/>
          <p:cNvSpPr/>
          <p:nvPr/>
        </p:nvSpPr>
        <p:spPr>
          <a:xfrm>
            <a:off x="8079478" y="5688282"/>
            <a:ext cx="2760692" cy="215444"/>
          </a:xfrm>
          <a:prstGeom prst="rect">
            <a:avLst/>
          </a:prstGeom>
        </p:spPr>
        <p:txBody>
          <a:bodyPr wrap="none">
            <a:spAutoFit/>
          </a:bodyPr>
          <a:lstStyle/>
          <a:p>
            <a:r>
              <a:rPr lang="en-GB" sz="800" dirty="0"/>
              <a:t>http://www.team-building-bonanza.com/teamwork-cartoons</a:t>
            </a:r>
          </a:p>
        </p:txBody>
      </p:sp>
    </p:spTree>
    <p:extLst>
      <p:ext uri="{BB962C8B-B14F-4D97-AF65-F5344CB8AC3E}">
        <p14:creationId xmlns:p14="http://schemas.microsoft.com/office/powerpoint/2010/main" val="3327147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0"/>
                                        </p:tgtEl>
                                        <p:attrNameLst>
                                          <p:attrName>style.visibility</p:attrName>
                                        </p:attrNameLst>
                                      </p:cBhvr>
                                      <p:to>
                                        <p:strVal val="visible"/>
                                      </p:to>
                                    </p:set>
                                    <p:anim calcmode="lin" valueType="num">
                                      <p:cBhvr additive="base">
                                        <p:cTn id="13" dur="1250" fill="hold"/>
                                        <p:tgtEl>
                                          <p:spTgt spid="12290"/>
                                        </p:tgtEl>
                                        <p:attrNameLst>
                                          <p:attrName>ppt_x</p:attrName>
                                        </p:attrNameLst>
                                      </p:cBhvr>
                                      <p:tavLst>
                                        <p:tav tm="0">
                                          <p:val>
                                            <p:strVal val="#ppt_x"/>
                                          </p:val>
                                        </p:tav>
                                        <p:tav tm="100000">
                                          <p:val>
                                            <p:strVal val="#ppt_x"/>
                                          </p:val>
                                        </p:tav>
                                      </p:tavLst>
                                    </p:anim>
                                    <p:anim calcmode="lin" valueType="num">
                                      <p:cBhvr additive="base">
                                        <p:cTn id="14" dur="125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altLang="x-none" sz="4000" b="1" dirty="0">
                <a:latin typeface="+mj-lt"/>
              </a:rPr>
              <a:t>The Benefits of Working in a Team</a:t>
            </a:r>
            <a:endParaRPr lang="en-GB" sz="4000" b="1" dirty="0">
              <a:latin typeface="+mj-lt"/>
            </a:endParaRPr>
          </a:p>
        </p:txBody>
      </p:sp>
      <p:sp>
        <p:nvSpPr>
          <p:cNvPr id="2" name="Slide Number Placeholder 1"/>
          <p:cNvSpPr>
            <a:spLocks noGrp="1"/>
          </p:cNvSpPr>
          <p:nvPr>
            <p:ph type="sldNum" sz="quarter" idx="12"/>
          </p:nvPr>
        </p:nvSpPr>
        <p:spPr/>
        <p:txBody>
          <a:bodyPr/>
          <a:lstStyle/>
          <a:p>
            <a:fld id="{B34092F8-88B9-48E5-9B8F-3F206E5F35A9}" type="slidenum">
              <a:rPr lang="en-GB" smtClean="0"/>
              <a:pPr/>
              <a:t>6</a:t>
            </a:fld>
            <a:endParaRPr lang="en-GB" dirty="0"/>
          </a:p>
        </p:txBody>
      </p:sp>
      <p:grpSp>
        <p:nvGrpSpPr>
          <p:cNvPr id="19" name="Group 18">
            <a:extLst>
              <a:ext uri="{FF2B5EF4-FFF2-40B4-BE49-F238E27FC236}">
                <a16:creationId xmlns:a16="http://schemas.microsoft.com/office/drawing/2014/main" id="{81CE0921-3807-45EB-B037-340E82F39BB4}"/>
              </a:ext>
            </a:extLst>
          </p:cNvPr>
          <p:cNvGrpSpPr/>
          <p:nvPr/>
        </p:nvGrpSpPr>
        <p:grpSpPr>
          <a:xfrm>
            <a:off x="2594919" y="1561255"/>
            <a:ext cx="7171338" cy="4346996"/>
            <a:chOff x="2594919" y="1182863"/>
            <a:chExt cx="7171338" cy="4346996"/>
          </a:xfrm>
        </p:grpSpPr>
        <p:cxnSp>
          <p:nvCxnSpPr>
            <p:cNvPr id="20" name="AutoShape 19">
              <a:extLst>
                <a:ext uri="{FF2B5EF4-FFF2-40B4-BE49-F238E27FC236}">
                  <a16:creationId xmlns:a16="http://schemas.microsoft.com/office/drawing/2014/main" id="{259F4EDD-27DD-437E-8958-00170BF49195}"/>
                </a:ext>
              </a:extLst>
            </p:cNvPr>
            <p:cNvCxnSpPr>
              <a:cxnSpLocks noChangeShapeType="1"/>
            </p:cNvCxnSpPr>
            <p:nvPr/>
          </p:nvCxnSpPr>
          <p:spPr bwMode="auto">
            <a:xfrm>
              <a:off x="5765736" y="4720880"/>
              <a:ext cx="874713" cy="0"/>
            </a:xfrm>
            <a:prstGeom prst="straightConnector1">
              <a:avLst/>
            </a:prstGeom>
            <a:ln>
              <a:headEnd/>
              <a:tailEnd/>
            </a:ln>
          </p:spPr>
          <p:style>
            <a:lnRef idx="1">
              <a:schemeClr val="accent6"/>
            </a:lnRef>
            <a:fillRef idx="2">
              <a:schemeClr val="accent6"/>
            </a:fillRef>
            <a:effectRef idx="1">
              <a:schemeClr val="accent6"/>
            </a:effectRef>
            <a:fontRef idx="minor">
              <a:schemeClr val="dk1"/>
            </a:fontRef>
          </p:style>
        </p:cxnSp>
        <p:grpSp>
          <p:nvGrpSpPr>
            <p:cNvPr id="21" name="Group 12">
              <a:extLst>
                <a:ext uri="{FF2B5EF4-FFF2-40B4-BE49-F238E27FC236}">
                  <a16:creationId xmlns:a16="http://schemas.microsoft.com/office/drawing/2014/main" id="{11BFF038-6D96-4AD7-80EC-6CB2D3BCD6FD}"/>
                </a:ext>
              </a:extLst>
            </p:cNvPr>
            <p:cNvGrpSpPr>
              <a:grpSpLocks/>
            </p:cNvGrpSpPr>
            <p:nvPr/>
          </p:nvGrpSpPr>
          <p:grpSpPr bwMode="auto">
            <a:xfrm>
              <a:off x="2606975" y="1182863"/>
              <a:ext cx="7159282" cy="3172727"/>
              <a:chOff x="1577" y="1154"/>
              <a:chExt cx="3072" cy="2727"/>
            </a:xfrm>
          </p:grpSpPr>
          <p:sp>
            <p:nvSpPr>
              <p:cNvPr id="27" name="Rectangle 4">
                <a:extLst>
                  <a:ext uri="{FF2B5EF4-FFF2-40B4-BE49-F238E27FC236}">
                    <a16:creationId xmlns:a16="http://schemas.microsoft.com/office/drawing/2014/main" id="{7263E817-C9D1-4700-A448-254E63E68D75}"/>
                  </a:ext>
                </a:extLst>
              </p:cNvPr>
              <p:cNvSpPr>
                <a:spLocks noChangeArrowheads="1"/>
              </p:cNvSpPr>
              <p:nvPr/>
            </p:nvSpPr>
            <p:spPr bwMode="auto">
              <a:xfrm>
                <a:off x="1577" y="1154"/>
                <a:ext cx="3072" cy="5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eaLnBrk="0" hangingPunct="0"/>
                <a:r>
                  <a:rPr lang="en-GB" altLang="x-none" sz="2000" b="1" dirty="0">
                    <a:solidFill>
                      <a:srgbClr val="000000"/>
                    </a:solidFill>
                    <a:latin typeface="Calibri" panose="020F0502020204030204" pitchFamily="34" charset="0"/>
                  </a:rPr>
                  <a:t>Customer Satisfaction</a:t>
                </a:r>
              </a:p>
            </p:txBody>
          </p:sp>
          <p:sp>
            <p:nvSpPr>
              <p:cNvPr id="28" name="Rectangle 5">
                <a:extLst>
                  <a:ext uri="{FF2B5EF4-FFF2-40B4-BE49-F238E27FC236}">
                    <a16:creationId xmlns:a16="http://schemas.microsoft.com/office/drawing/2014/main" id="{5AA2A4A6-3A14-4014-B327-73C0B01A4657}"/>
                  </a:ext>
                </a:extLst>
              </p:cNvPr>
              <p:cNvSpPr>
                <a:spLocks noChangeArrowheads="1"/>
              </p:cNvSpPr>
              <p:nvPr/>
            </p:nvSpPr>
            <p:spPr bwMode="auto">
              <a:xfrm>
                <a:off x="1577" y="1710"/>
                <a:ext cx="3071" cy="5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eaLnBrk="0" hangingPunct="0"/>
                <a:r>
                  <a:rPr lang="en-GB" altLang="x-none" sz="2000" b="1" dirty="0">
                    <a:solidFill>
                      <a:srgbClr val="000000"/>
                    </a:solidFill>
                    <a:latin typeface="Calibri" panose="020F0502020204030204" pitchFamily="34" charset="0"/>
                  </a:rPr>
                  <a:t>Product and Service Quality</a:t>
                </a:r>
              </a:p>
            </p:txBody>
          </p:sp>
          <p:sp>
            <p:nvSpPr>
              <p:cNvPr id="29" name="Rectangle 6">
                <a:extLst>
                  <a:ext uri="{FF2B5EF4-FFF2-40B4-BE49-F238E27FC236}">
                    <a16:creationId xmlns:a16="http://schemas.microsoft.com/office/drawing/2014/main" id="{DA890909-E0D5-4CD8-8AB1-EDF98127044A}"/>
                  </a:ext>
                </a:extLst>
              </p:cNvPr>
              <p:cNvSpPr>
                <a:spLocks noChangeArrowheads="1"/>
              </p:cNvSpPr>
              <p:nvPr/>
            </p:nvSpPr>
            <p:spPr bwMode="auto">
              <a:xfrm>
                <a:off x="1577" y="2267"/>
                <a:ext cx="3071" cy="5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eaLnBrk="0" hangingPunct="0"/>
                <a:r>
                  <a:rPr lang="en-GB" altLang="x-none" sz="2000" b="1" dirty="0">
                    <a:solidFill>
                      <a:srgbClr val="000000"/>
                    </a:solidFill>
                    <a:latin typeface="Calibri" panose="020F0502020204030204" pitchFamily="34" charset="0"/>
                  </a:rPr>
                  <a:t>Speed and Efficiency in Product Development</a:t>
                </a:r>
              </a:p>
            </p:txBody>
          </p:sp>
          <p:sp>
            <p:nvSpPr>
              <p:cNvPr id="30" name="Rectangle 7">
                <a:extLst>
                  <a:ext uri="{FF2B5EF4-FFF2-40B4-BE49-F238E27FC236}">
                    <a16:creationId xmlns:a16="http://schemas.microsoft.com/office/drawing/2014/main" id="{1DD50876-EF98-473A-A397-ED96902327C3}"/>
                  </a:ext>
                </a:extLst>
              </p:cNvPr>
              <p:cNvSpPr>
                <a:spLocks noChangeArrowheads="1"/>
              </p:cNvSpPr>
              <p:nvPr/>
            </p:nvSpPr>
            <p:spPr bwMode="auto">
              <a:xfrm>
                <a:off x="1577" y="2823"/>
                <a:ext cx="3072" cy="5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eaLnBrk="0" hangingPunct="0"/>
                <a:r>
                  <a:rPr lang="en-GB" altLang="x-none" sz="2000" b="1" dirty="0">
                    <a:solidFill>
                      <a:srgbClr val="000000"/>
                    </a:solidFill>
                    <a:latin typeface="Calibri" panose="020F0502020204030204" pitchFamily="34" charset="0"/>
                  </a:rPr>
                  <a:t>Employee Job Satisfaction</a:t>
                </a:r>
              </a:p>
            </p:txBody>
          </p:sp>
          <p:sp>
            <p:nvSpPr>
              <p:cNvPr id="31" name="Rectangle 11">
                <a:extLst>
                  <a:ext uri="{FF2B5EF4-FFF2-40B4-BE49-F238E27FC236}">
                    <a16:creationId xmlns:a16="http://schemas.microsoft.com/office/drawing/2014/main" id="{26B04C78-499A-41C8-9EA8-0F2AF4665F71}"/>
                  </a:ext>
                </a:extLst>
              </p:cNvPr>
              <p:cNvSpPr>
                <a:spLocks noChangeArrowheads="1"/>
              </p:cNvSpPr>
              <p:nvPr/>
            </p:nvSpPr>
            <p:spPr bwMode="auto">
              <a:xfrm>
                <a:off x="1577" y="3381"/>
                <a:ext cx="3072" cy="5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eaLnBrk="0" hangingPunct="0"/>
                <a:r>
                  <a:rPr lang="en-GB" altLang="x-none" sz="2000" b="1" dirty="0">
                    <a:solidFill>
                      <a:srgbClr val="000000"/>
                    </a:solidFill>
                    <a:latin typeface="Calibri" panose="020F0502020204030204" pitchFamily="34" charset="0"/>
                  </a:rPr>
                  <a:t>Decision Making</a:t>
                </a:r>
              </a:p>
            </p:txBody>
          </p:sp>
        </p:grpSp>
        <p:sp>
          <p:nvSpPr>
            <p:cNvPr id="22" name="Rectangle 14">
              <a:extLst>
                <a:ext uri="{FF2B5EF4-FFF2-40B4-BE49-F238E27FC236}">
                  <a16:creationId xmlns:a16="http://schemas.microsoft.com/office/drawing/2014/main" id="{DA50B0B2-A81D-46AF-85AC-75A723650737}"/>
                </a:ext>
              </a:extLst>
            </p:cNvPr>
            <p:cNvSpPr>
              <a:spLocks noChangeArrowheads="1"/>
            </p:cNvSpPr>
            <p:nvPr/>
          </p:nvSpPr>
          <p:spPr bwMode="auto">
            <a:xfrm>
              <a:off x="4565499" y="5039322"/>
              <a:ext cx="3357563" cy="4905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defRPr/>
              </a:pPr>
              <a:endParaRPr lang="en-GB" altLang="x-none" sz="2000" b="1" dirty="0">
                <a:solidFill>
                  <a:schemeClr val="bg1"/>
                </a:solidFill>
                <a:latin typeface="Calibri" panose="020F0502020204030204" pitchFamily="34" charset="0"/>
              </a:endParaRPr>
            </a:p>
            <a:p>
              <a:pPr algn="ctr">
                <a:defRPr/>
              </a:pPr>
              <a:r>
                <a:rPr lang="en-GB" altLang="x-none" sz="2000" b="1" dirty="0">
                  <a:solidFill>
                    <a:schemeClr val="bg1"/>
                  </a:solidFill>
                  <a:latin typeface="Calibri" panose="020F0502020204030204" pitchFamily="34" charset="0"/>
                </a:rPr>
                <a:t>Commitment to Decisions</a:t>
              </a:r>
            </a:p>
            <a:p>
              <a:pPr algn="ctr">
                <a:defRPr/>
              </a:pPr>
              <a:endParaRPr lang="en-GB" sz="2000" b="1" dirty="0">
                <a:solidFill>
                  <a:schemeClr val="tx2">
                    <a:lumMod val="50000"/>
                  </a:schemeClr>
                </a:solidFill>
                <a:latin typeface="Calibri" panose="020F0502020204030204" pitchFamily="34" charset="0"/>
              </a:endParaRPr>
            </a:p>
          </p:txBody>
        </p:sp>
        <p:grpSp>
          <p:nvGrpSpPr>
            <p:cNvPr id="23" name="Group 23">
              <a:extLst>
                <a:ext uri="{FF2B5EF4-FFF2-40B4-BE49-F238E27FC236}">
                  <a16:creationId xmlns:a16="http://schemas.microsoft.com/office/drawing/2014/main" id="{E13B7015-55D3-4E5A-90F7-E32BBA6C40A6}"/>
                </a:ext>
              </a:extLst>
            </p:cNvPr>
            <p:cNvGrpSpPr>
              <a:grpSpLocks/>
            </p:cNvGrpSpPr>
            <p:nvPr/>
          </p:nvGrpSpPr>
          <p:grpSpPr bwMode="auto">
            <a:xfrm>
              <a:off x="2594919" y="4475225"/>
              <a:ext cx="7156952" cy="525415"/>
              <a:chOff x="537" y="3116"/>
              <a:chExt cx="4781" cy="309"/>
            </a:xfrm>
          </p:grpSpPr>
          <p:sp>
            <p:nvSpPr>
              <p:cNvPr id="25" name="Rectangle 13">
                <a:extLst>
                  <a:ext uri="{FF2B5EF4-FFF2-40B4-BE49-F238E27FC236}">
                    <a16:creationId xmlns:a16="http://schemas.microsoft.com/office/drawing/2014/main" id="{2D4BAA66-B2C7-400B-BB9A-C32AA05A9A35}"/>
                  </a:ext>
                </a:extLst>
              </p:cNvPr>
              <p:cNvSpPr>
                <a:spLocks noChangeArrowheads="1"/>
              </p:cNvSpPr>
              <p:nvPr/>
            </p:nvSpPr>
            <p:spPr bwMode="auto">
              <a:xfrm>
                <a:off x="3203" y="3116"/>
                <a:ext cx="2115" cy="309"/>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eaLnBrk="0" hangingPunct="0"/>
                <a:r>
                  <a:rPr lang="en-GB" altLang="x-none" sz="2000" b="1" dirty="0">
                    <a:solidFill>
                      <a:schemeClr val="bg1"/>
                    </a:solidFill>
                    <a:latin typeface="Calibri" panose="020F0502020204030204" pitchFamily="34" charset="0"/>
                  </a:rPr>
                  <a:t>More Alternate Solutions</a:t>
                </a:r>
              </a:p>
            </p:txBody>
          </p:sp>
          <p:sp>
            <p:nvSpPr>
              <p:cNvPr id="26" name="Rectangle 15">
                <a:extLst>
                  <a:ext uri="{FF2B5EF4-FFF2-40B4-BE49-F238E27FC236}">
                    <a16:creationId xmlns:a16="http://schemas.microsoft.com/office/drawing/2014/main" id="{BFDC0601-C78E-421C-94A7-9B15235A0100}"/>
                  </a:ext>
                </a:extLst>
              </p:cNvPr>
              <p:cNvSpPr>
                <a:spLocks noChangeArrowheads="1"/>
              </p:cNvSpPr>
              <p:nvPr/>
            </p:nvSpPr>
            <p:spPr bwMode="auto">
              <a:xfrm>
                <a:off x="537" y="3116"/>
                <a:ext cx="2115" cy="309"/>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eaLnBrk="0" hangingPunct="0"/>
                <a:r>
                  <a:rPr lang="en-GB" altLang="x-none" sz="2000" b="1" dirty="0">
                    <a:solidFill>
                      <a:schemeClr val="bg1"/>
                    </a:solidFill>
                    <a:latin typeface="Calibri" panose="020F0502020204030204" pitchFamily="34" charset="0"/>
                  </a:rPr>
                  <a:t>Multiple Perspectives</a:t>
                </a:r>
              </a:p>
            </p:txBody>
          </p:sp>
        </p:grpSp>
        <p:sp>
          <p:nvSpPr>
            <p:cNvPr id="24" name="Line 21">
              <a:extLst>
                <a:ext uri="{FF2B5EF4-FFF2-40B4-BE49-F238E27FC236}">
                  <a16:creationId xmlns:a16="http://schemas.microsoft.com/office/drawing/2014/main" id="{9E6E03D7-59AC-4263-8464-71E3BBB4FD06}"/>
                </a:ext>
              </a:extLst>
            </p:cNvPr>
            <p:cNvSpPr>
              <a:spLocks noChangeShapeType="1"/>
            </p:cNvSpPr>
            <p:nvPr/>
          </p:nvSpPr>
          <p:spPr bwMode="auto">
            <a:xfrm>
              <a:off x="6186616" y="4418915"/>
              <a:ext cx="0" cy="581725"/>
            </a:xfrm>
            <a:prstGeom prst="line">
              <a:avLst/>
            </a:pr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GB" dirty="0">
                <a:latin typeface="Calibri" panose="020F0502020204030204" pitchFamily="34" charset="0"/>
              </a:endParaRPr>
            </a:p>
          </p:txBody>
        </p:sp>
      </p:grpSp>
    </p:spTree>
    <p:extLst>
      <p:ext uri="{BB962C8B-B14F-4D97-AF65-F5344CB8AC3E}">
        <p14:creationId xmlns:p14="http://schemas.microsoft.com/office/powerpoint/2010/main" val="41219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2"/>
          <p:cNvGrpSpPr>
            <a:grpSpLocks/>
          </p:cNvGrpSpPr>
          <p:nvPr/>
        </p:nvGrpSpPr>
        <p:grpSpPr bwMode="auto">
          <a:xfrm>
            <a:off x="2599057" y="1510833"/>
            <a:ext cx="6993886" cy="4153413"/>
            <a:chOff x="633" y="726"/>
            <a:chExt cx="4727" cy="2863"/>
          </a:xfrm>
        </p:grpSpPr>
        <p:sp>
          <p:nvSpPr>
            <p:cNvPr id="110597" name="Rectangle 5"/>
            <p:cNvSpPr>
              <a:spLocks noChangeArrowheads="1"/>
            </p:cNvSpPr>
            <p:nvPr/>
          </p:nvSpPr>
          <p:spPr bwMode="auto">
            <a:xfrm>
              <a:off x="1433" y="726"/>
              <a:ext cx="3072" cy="5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eaLnBrk="0" hangingPunct="0"/>
              <a:r>
                <a:rPr lang="en-GB" altLang="x-none" sz="2000" b="1" dirty="0">
                  <a:solidFill>
                    <a:srgbClr val="000000"/>
                  </a:solidFill>
                  <a:latin typeface="Calibri" panose="020F0502020204030204" pitchFamily="34" charset="0"/>
                </a:rPr>
                <a:t>Initially High Employee Turnover</a:t>
              </a:r>
            </a:p>
          </p:txBody>
        </p:sp>
        <p:sp>
          <p:nvSpPr>
            <p:cNvPr id="110598" name="Rectangle 6"/>
            <p:cNvSpPr>
              <a:spLocks noChangeArrowheads="1"/>
            </p:cNvSpPr>
            <p:nvPr/>
          </p:nvSpPr>
          <p:spPr bwMode="auto">
            <a:xfrm>
              <a:off x="1433" y="1299"/>
              <a:ext cx="3071" cy="50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eaLnBrk="0" hangingPunct="0"/>
              <a:r>
                <a:rPr lang="en-GB" altLang="x-none" sz="2000" b="1" dirty="0">
                  <a:solidFill>
                    <a:srgbClr val="000000"/>
                  </a:solidFill>
                  <a:latin typeface="Calibri" panose="020F0502020204030204" pitchFamily="34" charset="0"/>
                </a:rPr>
                <a:t>Social Loafing</a:t>
              </a:r>
            </a:p>
          </p:txBody>
        </p:sp>
        <p:sp>
          <p:nvSpPr>
            <p:cNvPr id="110599" name="Rectangle 7"/>
            <p:cNvSpPr>
              <a:spLocks noChangeArrowheads="1"/>
            </p:cNvSpPr>
            <p:nvPr/>
          </p:nvSpPr>
          <p:spPr bwMode="auto">
            <a:xfrm>
              <a:off x="1433" y="1872"/>
              <a:ext cx="3071" cy="5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eaLnBrk="0" hangingPunct="0"/>
              <a:r>
                <a:rPr lang="en-GB" altLang="x-none" sz="2000" b="1" dirty="0">
                  <a:solidFill>
                    <a:srgbClr val="000000"/>
                  </a:solidFill>
                  <a:latin typeface="Calibri" panose="020F0502020204030204" pitchFamily="34" charset="0"/>
                </a:rPr>
                <a:t>Disadvantages of </a:t>
              </a:r>
              <a:br>
                <a:rPr lang="en-GB" altLang="x-none" sz="2000" b="1" dirty="0">
                  <a:solidFill>
                    <a:srgbClr val="000000"/>
                  </a:solidFill>
                  <a:latin typeface="Calibri" panose="020F0502020204030204" pitchFamily="34" charset="0"/>
                </a:rPr>
              </a:br>
              <a:r>
                <a:rPr lang="en-GB" altLang="x-none" sz="2000" b="1" dirty="0">
                  <a:solidFill>
                    <a:srgbClr val="000000"/>
                  </a:solidFill>
                  <a:latin typeface="Calibri" panose="020F0502020204030204" pitchFamily="34" charset="0"/>
                </a:rPr>
                <a:t>Group Decision Making</a:t>
              </a:r>
            </a:p>
          </p:txBody>
        </p:sp>
        <p:sp>
          <p:nvSpPr>
            <p:cNvPr id="110603" name="Rectangle 11"/>
            <p:cNvSpPr>
              <a:spLocks noChangeArrowheads="1"/>
            </p:cNvSpPr>
            <p:nvPr/>
          </p:nvSpPr>
          <p:spPr bwMode="auto">
            <a:xfrm>
              <a:off x="633" y="2783"/>
              <a:ext cx="2008" cy="309"/>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defRPr/>
              </a:pPr>
              <a:r>
                <a:rPr lang="en-GB" altLang="x-none" sz="2000" b="1" dirty="0">
                  <a:solidFill>
                    <a:schemeClr val="bg1"/>
                  </a:solidFill>
                  <a:latin typeface="Calibri" panose="020F0502020204030204" pitchFamily="34" charset="0"/>
                </a:rPr>
                <a:t>Groupthink</a:t>
              </a:r>
              <a:endParaRPr lang="en-GB" sz="2000" b="1" dirty="0">
                <a:solidFill>
                  <a:schemeClr val="tx2">
                    <a:lumMod val="50000"/>
                  </a:schemeClr>
                </a:solidFill>
                <a:latin typeface="Calibri" panose="020F0502020204030204" pitchFamily="34" charset="0"/>
              </a:endParaRPr>
            </a:p>
          </p:txBody>
        </p:sp>
        <p:sp>
          <p:nvSpPr>
            <p:cNvPr id="110604" name="Rectangle 12"/>
            <p:cNvSpPr>
              <a:spLocks noChangeArrowheads="1"/>
            </p:cNvSpPr>
            <p:nvPr/>
          </p:nvSpPr>
          <p:spPr bwMode="auto">
            <a:xfrm>
              <a:off x="633" y="3268"/>
              <a:ext cx="2008" cy="309"/>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eaLnBrk="0" hangingPunct="0"/>
              <a:r>
                <a:rPr lang="en-GB" altLang="x-none" sz="2000" b="1" dirty="0">
                  <a:solidFill>
                    <a:schemeClr val="bg1"/>
                  </a:solidFill>
                  <a:latin typeface="Calibri" panose="020F0502020204030204" pitchFamily="34" charset="0"/>
                </a:rPr>
                <a:t>Inefficient Meetings</a:t>
              </a:r>
            </a:p>
          </p:txBody>
        </p:sp>
        <p:sp>
          <p:nvSpPr>
            <p:cNvPr id="110605" name="Rectangle 13"/>
            <p:cNvSpPr>
              <a:spLocks noChangeArrowheads="1"/>
            </p:cNvSpPr>
            <p:nvPr/>
          </p:nvSpPr>
          <p:spPr bwMode="auto">
            <a:xfrm>
              <a:off x="3352" y="2783"/>
              <a:ext cx="2008" cy="309"/>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eaLnBrk="0" hangingPunct="0"/>
              <a:r>
                <a:rPr lang="en-GB" altLang="x-none" sz="2000" b="1" dirty="0">
                  <a:solidFill>
                    <a:schemeClr val="bg1"/>
                  </a:solidFill>
                  <a:latin typeface="Calibri" panose="020F0502020204030204" pitchFamily="34" charset="0"/>
                </a:rPr>
                <a:t>Minority Domination</a:t>
              </a:r>
            </a:p>
          </p:txBody>
        </p:sp>
        <p:sp>
          <p:nvSpPr>
            <p:cNvPr id="110606" name="Rectangle 14"/>
            <p:cNvSpPr>
              <a:spLocks noChangeArrowheads="1"/>
            </p:cNvSpPr>
            <p:nvPr/>
          </p:nvSpPr>
          <p:spPr bwMode="auto">
            <a:xfrm>
              <a:off x="3352" y="3280"/>
              <a:ext cx="2008" cy="309"/>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eaLnBrk="0" hangingPunct="0"/>
              <a:r>
                <a:rPr lang="en-GB" altLang="x-none" sz="2000" b="1" dirty="0">
                  <a:solidFill>
                    <a:schemeClr val="bg1"/>
                  </a:solidFill>
                  <a:latin typeface="Calibri" panose="020F0502020204030204" pitchFamily="34" charset="0"/>
                </a:rPr>
                <a:t>Lack of Accountability</a:t>
              </a:r>
            </a:p>
          </p:txBody>
        </p:sp>
        <p:cxnSp>
          <p:nvCxnSpPr>
            <p:cNvPr id="16397" name="AutoShape 17"/>
            <p:cNvCxnSpPr>
              <a:cxnSpLocks noChangeShapeType="1"/>
              <a:stCxn id="110603" idx="0"/>
              <a:endCxn id="110599" idx="2"/>
            </p:cNvCxnSpPr>
            <p:nvPr/>
          </p:nvCxnSpPr>
          <p:spPr bwMode="auto">
            <a:xfrm rot="5400000" flipH="1" flipV="1">
              <a:off x="2097" y="1912"/>
              <a:ext cx="411" cy="1331"/>
            </a:xfrm>
            <a:prstGeom prst="bentConnector3">
              <a:avLst>
                <a:gd name="adj1" fmla="val 50000"/>
              </a:avLst>
            </a:prstGeom>
            <a:ln>
              <a:headEnd/>
              <a:tailEnd/>
            </a:ln>
          </p:spPr>
          <p:style>
            <a:lnRef idx="1">
              <a:schemeClr val="dk1"/>
            </a:lnRef>
            <a:fillRef idx="2">
              <a:schemeClr val="dk1"/>
            </a:fillRef>
            <a:effectRef idx="1">
              <a:schemeClr val="dk1"/>
            </a:effectRef>
            <a:fontRef idx="minor">
              <a:schemeClr val="dk1"/>
            </a:fontRef>
          </p:style>
        </p:cxnSp>
        <p:cxnSp>
          <p:nvCxnSpPr>
            <p:cNvPr id="16398" name="AutoShape 18"/>
            <p:cNvCxnSpPr>
              <a:cxnSpLocks noChangeShapeType="1"/>
              <a:stCxn id="110605" idx="0"/>
              <a:endCxn id="110599" idx="2"/>
            </p:cNvCxnSpPr>
            <p:nvPr/>
          </p:nvCxnSpPr>
          <p:spPr bwMode="auto">
            <a:xfrm rot="16200000" flipV="1">
              <a:off x="3457" y="1884"/>
              <a:ext cx="411" cy="1387"/>
            </a:xfrm>
            <a:prstGeom prst="bentConnector3">
              <a:avLst>
                <a:gd name="adj1" fmla="val 50000"/>
              </a:avLst>
            </a:prstGeom>
            <a:ln>
              <a:headEnd/>
              <a:tailEnd/>
            </a:ln>
          </p:spPr>
          <p:style>
            <a:lnRef idx="1">
              <a:schemeClr val="dk1"/>
            </a:lnRef>
            <a:fillRef idx="2">
              <a:schemeClr val="dk1"/>
            </a:fillRef>
            <a:effectRef idx="1">
              <a:schemeClr val="dk1"/>
            </a:effectRef>
            <a:fontRef idx="minor">
              <a:schemeClr val="dk1"/>
            </a:fontRef>
          </p:style>
        </p:cxnSp>
        <p:cxnSp>
          <p:nvCxnSpPr>
            <p:cNvPr id="16399" name="AutoShape 19"/>
            <p:cNvCxnSpPr>
              <a:cxnSpLocks noChangeShapeType="1"/>
              <a:stCxn id="110603" idx="2"/>
              <a:endCxn id="110604" idx="0"/>
            </p:cNvCxnSpPr>
            <p:nvPr/>
          </p:nvCxnSpPr>
          <p:spPr bwMode="auto">
            <a:xfrm>
              <a:off x="1637" y="3092"/>
              <a:ext cx="0" cy="176"/>
            </a:xfrm>
            <a:prstGeom prst="straightConnector1">
              <a:avLst/>
            </a:prstGeom>
            <a:ln>
              <a:headEnd/>
              <a:tailEnd/>
            </a:ln>
          </p:spPr>
          <p:style>
            <a:lnRef idx="1">
              <a:schemeClr val="dk1"/>
            </a:lnRef>
            <a:fillRef idx="2">
              <a:schemeClr val="dk1"/>
            </a:fillRef>
            <a:effectRef idx="1">
              <a:schemeClr val="dk1"/>
            </a:effectRef>
            <a:fontRef idx="minor">
              <a:schemeClr val="dk1"/>
            </a:fontRef>
          </p:style>
        </p:cxnSp>
        <p:cxnSp>
          <p:nvCxnSpPr>
            <p:cNvPr id="16400" name="AutoShape 20"/>
            <p:cNvCxnSpPr>
              <a:cxnSpLocks noChangeShapeType="1"/>
            </p:cNvCxnSpPr>
            <p:nvPr/>
          </p:nvCxnSpPr>
          <p:spPr bwMode="auto">
            <a:xfrm rot="5400000">
              <a:off x="4271" y="3184"/>
              <a:ext cx="169" cy="0"/>
            </a:xfrm>
            <a:prstGeom prst="straightConnector1">
              <a:avLst/>
            </a:prstGeom>
            <a:ln>
              <a:headEnd/>
              <a:tailEnd/>
            </a:ln>
          </p:spPr>
          <p:style>
            <a:lnRef idx="1">
              <a:schemeClr val="dk1"/>
            </a:lnRef>
            <a:fillRef idx="2">
              <a:schemeClr val="dk1"/>
            </a:fillRef>
            <a:effectRef idx="1">
              <a:schemeClr val="dk1"/>
            </a:effectRef>
            <a:fontRef idx="minor">
              <a:schemeClr val="dk1"/>
            </a:fontRef>
          </p:style>
        </p:cxnSp>
      </p:grpSp>
      <p:sp>
        <p:nvSpPr>
          <p:cNvPr id="19" name="Rectangle 2"/>
          <p:cNvSpPr txBox="1">
            <a:spLocks noChangeArrowheads="1"/>
          </p:cNvSpPr>
          <p:nvPr/>
        </p:nvSpPr>
        <p:spPr>
          <a:xfrm>
            <a:off x="1524000" y="14289"/>
            <a:ext cx="9144000" cy="985837"/>
          </a:xfrm>
          <a:prstGeom prst="rect">
            <a:avLst/>
          </a:prstGeom>
        </p:spPr>
        <p:txBody>
          <a:bodyPr anchor="b">
            <a:normAutofit/>
          </a:bodyPr>
          <a:lst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anose="02040604050505020304" pitchFamily="18" charset="0"/>
              </a:defRPr>
            </a:lvl2pPr>
            <a:lvl3pPr algn="l" rtl="0" fontAlgn="base">
              <a:spcBef>
                <a:spcPct val="0"/>
              </a:spcBef>
              <a:spcAft>
                <a:spcPct val="0"/>
              </a:spcAft>
              <a:defRPr sz="3000">
                <a:solidFill>
                  <a:schemeClr val="tx2"/>
                </a:solidFill>
                <a:latin typeface="Century Schoolbook" panose="02040604050505020304" pitchFamily="18" charset="0"/>
              </a:defRPr>
            </a:lvl3pPr>
            <a:lvl4pPr algn="l" rtl="0" fontAlgn="base">
              <a:spcBef>
                <a:spcPct val="0"/>
              </a:spcBef>
              <a:spcAft>
                <a:spcPct val="0"/>
              </a:spcAft>
              <a:defRPr sz="3000">
                <a:solidFill>
                  <a:schemeClr val="tx2"/>
                </a:solidFill>
                <a:latin typeface="Century Schoolbook" panose="02040604050505020304" pitchFamily="18" charset="0"/>
              </a:defRPr>
            </a:lvl4pPr>
            <a:lvl5pPr algn="l" rtl="0" fontAlgn="base">
              <a:spcBef>
                <a:spcPct val="0"/>
              </a:spcBef>
              <a:spcAft>
                <a:spcPct val="0"/>
              </a:spcAft>
              <a:defRPr sz="3000">
                <a:solidFill>
                  <a:schemeClr val="tx2"/>
                </a:solidFill>
                <a:latin typeface="Century Schoolbook" panose="02040604050505020304" pitchFamily="18" charset="0"/>
              </a:defRPr>
            </a:lvl5pPr>
            <a:lvl6pPr marL="457200" algn="l" rtl="0" fontAlgn="base">
              <a:spcBef>
                <a:spcPct val="0"/>
              </a:spcBef>
              <a:spcAft>
                <a:spcPct val="0"/>
              </a:spcAft>
              <a:defRPr sz="3000">
                <a:solidFill>
                  <a:schemeClr val="tx2"/>
                </a:solidFill>
                <a:latin typeface="Century Schoolbook" panose="02040604050505020304" pitchFamily="18" charset="0"/>
              </a:defRPr>
            </a:lvl6pPr>
            <a:lvl7pPr marL="914400" algn="l" rtl="0" fontAlgn="base">
              <a:spcBef>
                <a:spcPct val="0"/>
              </a:spcBef>
              <a:spcAft>
                <a:spcPct val="0"/>
              </a:spcAft>
              <a:defRPr sz="3000">
                <a:solidFill>
                  <a:schemeClr val="tx2"/>
                </a:solidFill>
                <a:latin typeface="Century Schoolbook" panose="02040604050505020304" pitchFamily="18" charset="0"/>
              </a:defRPr>
            </a:lvl7pPr>
            <a:lvl8pPr marL="1371600" algn="l" rtl="0" fontAlgn="base">
              <a:spcBef>
                <a:spcPct val="0"/>
              </a:spcBef>
              <a:spcAft>
                <a:spcPct val="0"/>
              </a:spcAft>
              <a:defRPr sz="3000">
                <a:solidFill>
                  <a:schemeClr val="tx2"/>
                </a:solidFill>
                <a:latin typeface="Century Schoolbook" panose="02040604050505020304" pitchFamily="18" charset="0"/>
              </a:defRPr>
            </a:lvl8pPr>
            <a:lvl9pPr marL="1828800" algn="l" rtl="0" fontAlgn="base">
              <a:spcBef>
                <a:spcPct val="0"/>
              </a:spcBef>
              <a:spcAft>
                <a:spcPct val="0"/>
              </a:spcAft>
              <a:defRPr sz="3000">
                <a:solidFill>
                  <a:schemeClr val="tx2"/>
                </a:solidFill>
                <a:latin typeface="Century Schoolbook" panose="02040604050505020304" pitchFamily="18" charset="0"/>
              </a:defRPr>
            </a:lvl9pPr>
          </a:lstStyle>
          <a:p>
            <a:pPr eaLnBrk="1" hangingPunct="1">
              <a:defRPr/>
            </a:pPr>
            <a:endParaRPr lang="en-GB" altLang="x-none" sz="4000" b="1" dirty="0">
              <a:solidFill>
                <a:schemeClr val="tx1">
                  <a:lumMod val="75000"/>
                  <a:lumOff val="25000"/>
                </a:schemeClr>
              </a:solidFill>
              <a:latin typeface="Calibri" panose="020F0502020204030204" pitchFamily="34" charset="0"/>
            </a:endParaRPr>
          </a:p>
        </p:txBody>
      </p:sp>
      <p:sp>
        <p:nvSpPr>
          <p:cNvPr id="4" name="Title 3">
            <a:extLst>
              <a:ext uri="{FF2B5EF4-FFF2-40B4-BE49-F238E27FC236}">
                <a16:creationId xmlns:a16="http://schemas.microsoft.com/office/drawing/2014/main" id="{A66301DA-6EAE-405C-979E-F7C4D4A1ADB1}"/>
              </a:ext>
            </a:extLst>
          </p:cNvPr>
          <p:cNvSpPr>
            <a:spLocks noGrp="1"/>
          </p:cNvSpPr>
          <p:nvPr>
            <p:ph type="title"/>
          </p:nvPr>
        </p:nvSpPr>
        <p:spPr/>
        <p:txBody>
          <a:bodyPr>
            <a:normAutofit/>
          </a:bodyPr>
          <a:lstStyle/>
          <a:p>
            <a:r>
              <a:rPr lang="en-GB" altLang="x-none" sz="4000" b="1" dirty="0">
                <a:latin typeface="+mj-lt"/>
              </a:rPr>
              <a:t>Disadvantages of a Team</a:t>
            </a:r>
            <a:endParaRPr lang="en-GB" sz="4000" b="1" dirty="0">
              <a:latin typeface="+mj-lt"/>
            </a:endParaRPr>
          </a:p>
        </p:txBody>
      </p:sp>
      <p:sp>
        <p:nvSpPr>
          <p:cNvPr id="2" name="Slide Number Placeholder 1"/>
          <p:cNvSpPr>
            <a:spLocks noGrp="1"/>
          </p:cNvSpPr>
          <p:nvPr>
            <p:ph type="sldNum" sz="quarter" idx="12"/>
          </p:nvPr>
        </p:nvSpPr>
        <p:spPr/>
        <p:txBody>
          <a:bodyPr/>
          <a:lstStyle/>
          <a:p>
            <a:fld id="{B34092F8-88B9-48E5-9B8F-3F206E5F35A9}" type="slidenum">
              <a:rPr lang="en-GB" smtClean="0"/>
              <a:pPr/>
              <a:t>7</a:t>
            </a:fld>
            <a:endParaRPr lang="en-GB" dirty="0"/>
          </a:p>
        </p:txBody>
      </p:sp>
      <p:sp>
        <p:nvSpPr>
          <p:cNvPr id="18" name="Title 2"/>
          <p:cNvSpPr txBox="1">
            <a:spLocks/>
          </p:cNvSpPr>
          <p:nvPr/>
        </p:nvSpPr>
        <p:spPr>
          <a:xfrm>
            <a:off x="0" y="-95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04041"/>
                </a:solidFill>
                <a:latin typeface="Adobe Fan Heiti Std B" panose="020B0700000000000000" pitchFamily="34" charset="-128"/>
                <a:ea typeface="Adobe Fan Heiti Std B" panose="020B0700000000000000" pitchFamily="34" charset="-128"/>
                <a:cs typeface="+mj-cs"/>
              </a:defRPr>
            </a:lvl1pPr>
          </a:lstStyle>
          <a:p>
            <a:endParaRPr lang="en-GB" b="1" dirty="0">
              <a:latin typeface="Calibri" panose="020F0502020204030204" pitchFamily="34" charset="0"/>
            </a:endParaRPr>
          </a:p>
        </p:txBody>
      </p:sp>
    </p:spTree>
    <p:extLst>
      <p:ext uri="{BB962C8B-B14F-4D97-AF65-F5344CB8AC3E}">
        <p14:creationId xmlns:p14="http://schemas.microsoft.com/office/powerpoint/2010/main" val="3486215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rmAutofit/>
          </a:bodyPr>
          <a:lstStyle/>
          <a:p>
            <a:r>
              <a:rPr lang="en-GB" altLang="x-none" sz="4000" b="1" dirty="0">
                <a:latin typeface="+mj-lt"/>
              </a:rPr>
              <a:t>When (not) to Use Teams</a:t>
            </a:r>
          </a:p>
        </p:txBody>
      </p:sp>
      <p:sp>
        <p:nvSpPr>
          <p:cNvPr id="2" name="Slide Number Placeholder 1"/>
          <p:cNvSpPr>
            <a:spLocks noGrp="1"/>
          </p:cNvSpPr>
          <p:nvPr>
            <p:ph type="sldNum" sz="quarter" idx="12"/>
          </p:nvPr>
        </p:nvSpPr>
        <p:spPr/>
        <p:txBody>
          <a:bodyPr/>
          <a:lstStyle/>
          <a:p>
            <a:fld id="{B34092F8-88B9-48E5-9B8F-3F206E5F35A9}" type="slidenum">
              <a:rPr lang="en-GB" smtClean="0"/>
              <a:pPr/>
              <a:t>8</a:t>
            </a:fld>
            <a:endParaRPr lang="en-GB" dirty="0"/>
          </a:p>
        </p:txBody>
      </p:sp>
      <p:grpSp>
        <p:nvGrpSpPr>
          <p:cNvPr id="18" name="Group 17">
            <a:extLst>
              <a:ext uri="{FF2B5EF4-FFF2-40B4-BE49-F238E27FC236}">
                <a16:creationId xmlns:a16="http://schemas.microsoft.com/office/drawing/2014/main" id="{617B9BD5-C73D-41DE-8386-B40ACF4AA9B4}"/>
              </a:ext>
            </a:extLst>
          </p:cNvPr>
          <p:cNvGrpSpPr>
            <a:grpSpLocks/>
          </p:cNvGrpSpPr>
          <p:nvPr/>
        </p:nvGrpSpPr>
        <p:grpSpPr bwMode="auto">
          <a:xfrm>
            <a:off x="838201" y="1586103"/>
            <a:ext cx="10239530" cy="4484913"/>
            <a:chOff x="432" y="720"/>
            <a:chExt cx="5136" cy="3094"/>
          </a:xfrm>
        </p:grpSpPr>
        <p:sp>
          <p:nvSpPr>
            <p:cNvPr id="19" name="Rectangle 5">
              <a:extLst>
                <a:ext uri="{FF2B5EF4-FFF2-40B4-BE49-F238E27FC236}">
                  <a16:creationId xmlns:a16="http://schemas.microsoft.com/office/drawing/2014/main" id="{F4B28966-D620-4BAE-8B66-16CFEC4DDB78}"/>
                </a:ext>
              </a:extLst>
            </p:cNvPr>
            <p:cNvSpPr>
              <a:spLocks noChangeArrowheads="1"/>
            </p:cNvSpPr>
            <p:nvPr/>
          </p:nvSpPr>
          <p:spPr bwMode="auto">
            <a:xfrm>
              <a:off x="439" y="1156"/>
              <a:ext cx="2551" cy="265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marL="342900" indent="-342900" eaLnBrk="0" hangingPunct="0">
                <a:spcBef>
                  <a:spcPct val="35000"/>
                </a:spcBef>
                <a:buClr>
                  <a:srgbClr val="339933"/>
                </a:buClr>
                <a:buFont typeface="Wingdings" panose="05000000000000000000" pitchFamily="2" charset="2"/>
                <a:buChar char="§"/>
              </a:pPr>
              <a:r>
                <a:rPr lang="en-GB" altLang="en-US" sz="2800" dirty="0">
                  <a:latin typeface="Calibri" panose="020F0502020204030204" pitchFamily="34" charset="0"/>
                </a:rPr>
                <a:t>There is a clear purpose</a:t>
              </a:r>
            </a:p>
            <a:p>
              <a:pPr marL="342900" indent="-342900" eaLnBrk="0" hangingPunct="0">
                <a:spcBef>
                  <a:spcPct val="35000"/>
                </a:spcBef>
                <a:buClr>
                  <a:srgbClr val="339933"/>
                </a:buClr>
                <a:buFont typeface="Wingdings" panose="05000000000000000000" pitchFamily="2" charset="2"/>
                <a:buChar char="§"/>
              </a:pPr>
              <a:r>
                <a:rPr lang="en-GB" altLang="en-US" sz="2800" dirty="0">
                  <a:latin typeface="Calibri" panose="020F0502020204030204" pitchFamily="34" charset="0"/>
                </a:rPr>
                <a:t>The job can’t be done unless</a:t>
              </a:r>
              <a:br>
                <a:rPr lang="en-GB" altLang="en-US" sz="2800" dirty="0">
                  <a:latin typeface="Calibri" panose="020F0502020204030204" pitchFamily="34" charset="0"/>
                </a:rPr>
              </a:br>
              <a:r>
                <a:rPr lang="en-GB" altLang="en-US" sz="2800" dirty="0">
                  <a:latin typeface="Calibri" panose="020F0502020204030204" pitchFamily="34" charset="0"/>
                </a:rPr>
                <a:t>people work together</a:t>
              </a:r>
            </a:p>
            <a:p>
              <a:pPr marL="342900" indent="-342900" eaLnBrk="0" hangingPunct="0">
                <a:spcBef>
                  <a:spcPct val="35000"/>
                </a:spcBef>
                <a:buClr>
                  <a:srgbClr val="339933"/>
                </a:buClr>
                <a:buFont typeface="Wingdings" panose="05000000000000000000" pitchFamily="2" charset="2"/>
                <a:buChar char="§"/>
              </a:pPr>
              <a:r>
                <a:rPr lang="en-GB" altLang="en-US" sz="2800" dirty="0">
                  <a:latin typeface="Calibri" panose="020F0502020204030204" pitchFamily="34" charset="0"/>
                </a:rPr>
                <a:t>Team-based rewards are</a:t>
              </a:r>
            </a:p>
            <a:p>
              <a:pPr eaLnBrk="0" hangingPunct="0">
                <a:spcBef>
                  <a:spcPct val="35000"/>
                </a:spcBef>
                <a:buClr>
                  <a:srgbClr val="339933"/>
                </a:buClr>
              </a:pPr>
              <a:r>
                <a:rPr lang="en-GB" altLang="en-US" sz="2800" dirty="0">
                  <a:latin typeface="Calibri" panose="020F0502020204030204" pitchFamily="34" charset="0"/>
                </a:rPr>
                <a:t>     possible</a:t>
              </a:r>
            </a:p>
            <a:p>
              <a:pPr marL="342900" indent="-342900" eaLnBrk="0" hangingPunct="0">
                <a:spcBef>
                  <a:spcPct val="35000"/>
                </a:spcBef>
                <a:buClr>
                  <a:srgbClr val="339933"/>
                </a:buClr>
                <a:buFont typeface="Wingdings" panose="05000000000000000000" pitchFamily="2" charset="2"/>
                <a:buChar char="§"/>
              </a:pPr>
              <a:r>
                <a:rPr lang="en-GB" altLang="en-US" sz="2800" dirty="0">
                  <a:latin typeface="Calibri" panose="020F0502020204030204" pitchFamily="34" charset="0"/>
                </a:rPr>
                <a:t>Ample resources exist</a:t>
              </a:r>
            </a:p>
            <a:p>
              <a:pPr marL="342900" indent="-342900" eaLnBrk="0" hangingPunct="0">
                <a:spcBef>
                  <a:spcPct val="35000"/>
                </a:spcBef>
                <a:buClr>
                  <a:srgbClr val="339933"/>
                </a:buClr>
                <a:buFont typeface="Wingdings" panose="05000000000000000000" pitchFamily="2" charset="2"/>
                <a:buChar char="§"/>
              </a:pPr>
              <a:r>
                <a:rPr lang="en-GB" altLang="en-US" sz="2800" dirty="0">
                  <a:latin typeface="Calibri" panose="020F0502020204030204" pitchFamily="34" charset="0"/>
                </a:rPr>
                <a:t>Teams have authority</a:t>
              </a:r>
              <a:endParaRPr lang="en-GB" altLang="en-US" sz="2800" dirty="0">
                <a:effectLst>
                  <a:outerShdw blurRad="38100" dist="38100" dir="2700000" algn="tl">
                    <a:srgbClr val="FFFFFF"/>
                  </a:outerShdw>
                </a:effectLst>
                <a:latin typeface="Calibri" panose="020F0502020204030204" pitchFamily="34" charset="0"/>
              </a:endParaRPr>
            </a:p>
          </p:txBody>
        </p:sp>
        <p:sp>
          <p:nvSpPr>
            <p:cNvPr id="20" name="Rectangle 7">
              <a:extLst>
                <a:ext uri="{FF2B5EF4-FFF2-40B4-BE49-F238E27FC236}">
                  <a16:creationId xmlns:a16="http://schemas.microsoft.com/office/drawing/2014/main" id="{B0B0D47B-AF33-4F3D-9FDE-9F86314089DD}"/>
                </a:ext>
              </a:extLst>
            </p:cNvPr>
            <p:cNvSpPr>
              <a:spLocks noChangeArrowheads="1"/>
            </p:cNvSpPr>
            <p:nvPr/>
          </p:nvSpPr>
          <p:spPr bwMode="auto">
            <a:xfrm>
              <a:off x="432" y="720"/>
              <a:ext cx="2551" cy="366"/>
            </a:xfrm>
            <a:prstGeom prst="rect">
              <a:avLst/>
            </a:prstGeom>
            <a:ln/>
          </p:spPr>
          <p:style>
            <a:lnRef idx="1">
              <a:schemeClr val="dk1"/>
            </a:lnRef>
            <a:fillRef idx="2">
              <a:schemeClr val="dk1"/>
            </a:fillRef>
            <a:effectRef idx="1">
              <a:schemeClr val="dk1"/>
            </a:effectRef>
            <a:fontRef idx="minor">
              <a:schemeClr val="dk1"/>
            </a:fontRef>
          </p:style>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GB" altLang="x-none" sz="2800" b="1" dirty="0">
                  <a:latin typeface="Calibri" panose="020F0502020204030204" pitchFamily="34" charset="0"/>
                </a:rPr>
                <a:t>+</a:t>
              </a:r>
            </a:p>
          </p:txBody>
        </p:sp>
        <p:sp>
          <p:nvSpPr>
            <p:cNvPr id="21" name="Rectangle 8">
              <a:extLst>
                <a:ext uri="{FF2B5EF4-FFF2-40B4-BE49-F238E27FC236}">
                  <a16:creationId xmlns:a16="http://schemas.microsoft.com/office/drawing/2014/main" id="{0150F1CD-4DF6-45A4-9F9C-8CD48E3C6BC9}"/>
                </a:ext>
              </a:extLst>
            </p:cNvPr>
            <p:cNvSpPr>
              <a:spLocks noChangeArrowheads="1"/>
            </p:cNvSpPr>
            <p:nvPr/>
          </p:nvSpPr>
          <p:spPr bwMode="auto">
            <a:xfrm>
              <a:off x="3017" y="720"/>
              <a:ext cx="2551" cy="366"/>
            </a:xfrm>
            <a:prstGeom prst="rect">
              <a:avLst/>
            </a:prstGeom>
            <a:ln/>
          </p:spPr>
          <p:style>
            <a:lnRef idx="1">
              <a:schemeClr val="dk1"/>
            </a:lnRef>
            <a:fillRef idx="2">
              <a:schemeClr val="dk1"/>
            </a:fillRef>
            <a:effectRef idx="1">
              <a:schemeClr val="dk1"/>
            </a:effectRef>
            <a:fontRef idx="minor">
              <a:schemeClr val="dk1"/>
            </a:fontRef>
          </p:style>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GB" altLang="x-none" sz="2800" b="1" dirty="0">
                  <a:latin typeface="Calibri" panose="020F0502020204030204" pitchFamily="34" charset="0"/>
                </a:rPr>
                <a:t>-</a:t>
              </a:r>
            </a:p>
          </p:txBody>
        </p:sp>
        <p:sp>
          <p:nvSpPr>
            <p:cNvPr id="22" name="Rectangle 9">
              <a:extLst>
                <a:ext uri="{FF2B5EF4-FFF2-40B4-BE49-F238E27FC236}">
                  <a16:creationId xmlns:a16="http://schemas.microsoft.com/office/drawing/2014/main" id="{9D7F53CF-A489-4C8F-A3EA-F527C16EE1A8}"/>
                </a:ext>
              </a:extLst>
            </p:cNvPr>
            <p:cNvSpPr>
              <a:spLocks noChangeArrowheads="1"/>
            </p:cNvSpPr>
            <p:nvPr/>
          </p:nvSpPr>
          <p:spPr bwMode="auto">
            <a:xfrm>
              <a:off x="3024" y="1156"/>
              <a:ext cx="2544" cy="265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spcBef>
                  <a:spcPct val="35000"/>
                </a:spcBef>
                <a:buClr>
                  <a:srgbClr val="FB7A05"/>
                </a:buClr>
                <a:buFont typeface="Wingdings" panose="05000000000000000000" pitchFamily="2" charset="2"/>
                <a:buChar char="§"/>
              </a:pPr>
              <a:r>
                <a:rPr lang="en-GB" altLang="en-US" sz="2800" dirty="0">
                  <a:latin typeface="Calibri" panose="020F0502020204030204" pitchFamily="34" charset="0"/>
                </a:rPr>
                <a:t>There is no clear purpose</a:t>
              </a:r>
            </a:p>
            <a:p>
              <a:pPr>
                <a:spcBef>
                  <a:spcPct val="35000"/>
                </a:spcBef>
                <a:buClr>
                  <a:srgbClr val="FB7A05"/>
                </a:buClr>
                <a:buFont typeface="Wingdings" panose="05000000000000000000" pitchFamily="2" charset="2"/>
                <a:buChar char="§"/>
              </a:pPr>
              <a:r>
                <a:rPr lang="en-GB" altLang="en-US" sz="2800" dirty="0">
                  <a:latin typeface="Calibri" panose="020F0502020204030204" pitchFamily="34" charset="0"/>
                </a:rPr>
                <a:t>The job can be done </a:t>
              </a:r>
            </a:p>
            <a:p>
              <a:pPr>
                <a:spcBef>
                  <a:spcPct val="35000"/>
                </a:spcBef>
                <a:buClr>
                  <a:srgbClr val="FB7A05"/>
                </a:buClr>
              </a:pPr>
              <a:r>
                <a:rPr lang="en-GB" altLang="en-US" sz="2800" dirty="0">
                  <a:latin typeface="Calibri" panose="020F0502020204030204" pitchFamily="34" charset="0"/>
                </a:rPr>
                <a:t>   independently</a:t>
              </a:r>
            </a:p>
            <a:p>
              <a:pPr>
                <a:spcBef>
                  <a:spcPct val="35000"/>
                </a:spcBef>
                <a:buClr>
                  <a:srgbClr val="FB7A05"/>
                </a:buClr>
                <a:buFont typeface="Wingdings" panose="05000000000000000000" pitchFamily="2" charset="2"/>
                <a:buChar char="§"/>
              </a:pPr>
              <a:r>
                <a:rPr lang="en-GB" altLang="en-US" sz="2800" dirty="0">
                  <a:latin typeface="Calibri" panose="020F0502020204030204" pitchFamily="34" charset="0"/>
                </a:rPr>
                <a:t>Only individual-based rewards   </a:t>
              </a:r>
            </a:p>
            <a:p>
              <a:pPr>
                <a:spcBef>
                  <a:spcPct val="35000"/>
                </a:spcBef>
                <a:buClr>
                  <a:srgbClr val="FB7A05"/>
                </a:buClr>
              </a:pPr>
              <a:r>
                <a:rPr lang="en-GB" altLang="en-US" sz="2800" dirty="0">
                  <a:latin typeface="Calibri" panose="020F0502020204030204" pitchFamily="34" charset="0"/>
                </a:rPr>
                <a:t>  exist</a:t>
              </a:r>
            </a:p>
            <a:p>
              <a:pPr>
                <a:spcBef>
                  <a:spcPct val="35000"/>
                </a:spcBef>
                <a:buClr>
                  <a:srgbClr val="FB7A05"/>
                </a:buClr>
                <a:buFont typeface="Wingdings" panose="05000000000000000000" pitchFamily="2" charset="2"/>
                <a:buChar char="§"/>
              </a:pPr>
              <a:r>
                <a:rPr lang="en-GB" altLang="en-US" sz="2800" dirty="0">
                  <a:latin typeface="Calibri" panose="020F0502020204030204" pitchFamily="34" charset="0"/>
                </a:rPr>
                <a:t>Resources are scarce</a:t>
              </a:r>
            </a:p>
            <a:p>
              <a:pPr>
                <a:spcBef>
                  <a:spcPct val="35000"/>
                </a:spcBef>
                <a:buClr>
                  <a:srgbClr val="FB7A05"/>
                </a:buClr>
                <a:buFont typeface="Wingdings" panose="05000000000000000000" pitchFamily="2" charset="2"/>
                <a:buChar char="§"/>
              </a:pPr>
              <a:r>
                <a:rPr lang="en-GB" altLang="en-US" sz="2800" dirty="0">
                  <a:latin typeface="Calibri" panose="020F0502020204030204" pitchFamily="34" charset="0"/>
                </a:rPr>
                <a:t>Management controls</a:t>
              </a:r>
              <a:endParaRPr lang="en-GB" altLang="en-US" sz="2800" dirty="0">
                <a:effectLst>
                  <a:outerShdw blurRad="38100" dist="38100" dir="2700000" algn="tl">
                    <a:srgbClr val="C0C0C0"/>
                  </a:outerShdw>
                </a:effectLst>
                <a:latin typeface="Calibri" panose="020F0502020204030204" pitchFamily="34" charset="0"/>
              </a:endParaRPr>
            </a:p>
          </p:txBody>
        </p:sp>
      </p:grpSp>
    </p:spTree>
    <p:extLst>
      <p:ext uri="{BB962C8B-B14F-4D97-AF65-F5344CB8AC3E}">
        <p14:creationId xmlns:p14="http://schemas.microsoft.com/office/powerpoint/2010/main" val="133872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4000" y="4642583"/>
            <a:ext cx="9144000" cy="1099845"/>
          </a:xfrm>
        </p:spPr>
        <p:txBody>
          <a:bodyPr vert="horz" lIns="91440" tIns="45720" rIns="91440" bIns="45720" rtlCol="0" anchor="b">
            <a:normAutofit/>
          </a:bodyPr>
          <a:lstStyle/>
          <a:p>
            <a:pPr algn="ctr"/>
            <a:r>
              <a:rPr lang="en-US" altLang="x-none" b="1" dirty="0">
                <a:solidFill>
                  <a:schemeClr val="tx1"/>
                </a:solidFill>
                <a:latin typeface="+mj-lt"/>
                <a:ea typeface="+mj-ea"/>
              </a:rPr>
              <a:t>Working Groups</a:t>
            </a:r>
            <a:r>
              <a:rPr lang="en-US" b="1" dirty="0">
                <a:solidFill>
                  <a:schemeClr val="tx1"/>
                </a:solidFill>
                <a:latin typeface="+mj-lt"/>
                <a:ea typeface="+mj-ea"/>
              </a:rPr>
              <a:t> vs. Team Work</a:t>
            </a:r>
          </a:p>
        </p:txBody>
      </p:sp>
      <p:sp>
        <p:nvSpPr>
          <p:cNvPr id="21" name="Rectangle 17">
            <a:extLst>
              <a:ext uri="{FF2B5EF4-FFF2-40B4-BE49-F238E27FC236}">
                <a16:creationId xmlns:a16="http://schemas.microsoft.com/office/drawing/2014/main" id="{DAE885FA-583E-488C-A3B2-2647B84A8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5F4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6">
            <a:extLst>
              <a:ext uri="{FF2B5EF4-FFF2-40B4-BE49-F238E27FC236}">
                <a16:creationId xmlns:a16="http://schemas.microsoft.com/office/drawing/2014/main" id="{87B1CEC7-C2CE-4440-A0F7-0BE6B3AAD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206C72A-F129-4821-BBB3-7BD3F8019FB4}"/>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65915" y="640080"/>
            <a:ext cx="4524866" cy="3291840"/>
          </a:xfrm>
          <a:prstGeom prst="rect">
            <a:avLst/>
          </a:prstGeom>
        </p:spPr>
      </p:pic>
      <p:sp>
        <p:nvSpPr>
          <p:cNvPr id="22" name="Rounded Rectangle 16">
            <a:extLst>
              <a:ext uri="{FF2B5EF4-FFF2-40B4-BE49-F238E27FC236}">
                <a16:creationId xmlns:a16="http://schemas.microsoft.com/office/drawing/2014/main" id="{7B0DBF0B-D7C2-4F15-94AE-315255824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4039322-C0EF-4E76-9967-E7E2C8E4F5BC}"/>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6574365" y="814163"/>
            <a:ext cx="4974336" cy="2943673"/>
          </a:xfrm>
          <a:prstGeom prst="rect">
            <a:avLst/>
          </a:prstGeom>
        </p:spPr>
      </p:pic>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34092F8-88B9-48E5-9B8F-3F206E5F35A9}" type="slidenum">
              <a:rPr lang="en-US" smtClean="0"/>
              <a:pPr>
                <a:spcAft>
                  <a:spcPts val="600"/>
                </a:spcAft>
              </a:pPr>
              <a:t>9</a:t>
            </a:fld>
            <a:endParaRPr lang="en-US"/>
          </a:p>
        </p:txBody>
      </p:sp>
      <p:sp>
        <p:nvSpPr>
          <p:cNvPr id="12" name="TextBox 11">
            <a:extLst>
              <a:ext uri="{FF2B5EF4-FFF2-40B4-BE49-F238E27FC236}">
                <a16:creationId xmlns:a16="http://schemas.microsoft.com/office/drawing/2014/main" id="{E63241F7-4AAC-4B4B-A9AA-2EAAEBEACECC}"/>
              </a:ext>
            </a:extLst>
          </p:cNvPr>
          <p:cNvSpPr txBox="1"/>
          <p:nvPr/>
        </p:nvSpPr>
        <p:spPr>
          <a:xfrm>
            <a:off x="3624025" y="4021536"/>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nekomaster1000.deviantart.com/art/family-teamwork-347805138">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
        <p:nvSpPr>
          <p:cNvPr id="13" name="TextBox 12">
            <a:extLst>
              <a:ext uri="{FF2B5EF4-FFF2-40B4-BE49-F238E27FC236}">
                <a16:creationId xmlns:a16="http://schemas.microsoft.com/office/drawing/2014/main" id="{53F9F067-F085-4F40-B35C-8570C7B2946A}"/>
              </a:ext>
            </a:extLst>
          </p:cNvPr>
          <p:cNvSpPr txBox="1"/>
          <p:nvPr/>
        </p:nvSpPr>
        <p:spPr>
          <a:xfrm>
            <a:off x="9681502" y="4035540"/>
            <a:ext cx="2186816" cy="200055"/>
          </a:xfrm>
          <a:prstGeom prst="rect">
            <a:avLst/>
          </a:prstGeom>
          <a:solidFill>
            <a:srgbClr val="000000"/>
          </a:solidFill>
        </p:spPr>
        <p:txBody>
          <a:bodyPr wrap="none" rtlCol="0">
            <a:spAutoFit/>
          </a:bodyPr>
          <a:lstStyle/>
          <a:p>
            <a:pPr algn="r">
              <a:spcAft>
                <a:spcPts val="600"/>
              </a:spcAft>
            </a:pPr>
            <a:r>
              <a:rPr lang="hr-HR" sz="700">
                <a:solidFill>
                  <a:srgbClr val="FFFFFF"/>
                </a:solidFill>
                <a:hlinkClick r:id="rId6" tooltip="http://agileworld.blogspot.com/2015/06/group-vs-team.html">
                  <a:extLst>
                    <a:ext uri="{A12FA001-AC4F-418D-AE19-62706E023703}">
                      <ahyp:hlinkClr xmlns:ahyp="http://schemas.microsoft.com/office/drawing/2018/hyperlinkcolor" val="tx"/>
                    </a:ext>
                  </a:extLst>
                </a:hlinkClick>
              </a:rPr>
              <a:t>This Photo</a:t>
            </a:r>
            <a:r>
              <a:rPr lang="hr-HR" sz="700">
                <a:solidFill>
                  <a:srgbClr val="FFFFFF"/>
                </a:solidFill>
              </a:rPr>
              <a:t> by Unknown Author is licensed under </a:t>
            </a:r>
            <a:r>
              <a:rPr lang="hr-HR" sz="700">
                <a:solidFill>
                  <a:srgbClr val="FFFFFF"/>
                </a:solidFill>
                <a:hlinkClick r:id="rId8" tooltip="https://creativecommons.org/licenses/by/3.0/">
                  <a:extLst>
                    <a:ext uri="{A12FA001-AC4F-418D-AE19-62706E023703}">
                      <ahyp:hlinkClr xmlns:ahyp="http://schemas.microsoft.com/office/drawing/2018/hyperlinkcolor" val="tx"/>
                    </a:ext>
                  </a:extLst>
                </a:hlinkClick>
              </a:rPr>
              <a:t>CC BY</a:t>
            </a:r>
            <a:endParaRPr lang="hr-HR" sz="700">
              <a:solidFill>
                <a:srgbClr val="FFFFFF"/>
              </a:solidFill>
            </a:endParaRPr>
          </a:p>
        </p:txBody>
      </p:sp>
    </p:spTree>
    <p:extLst>
      <p:ext uri="{BB962C8B-B14F-4D97-AF65-F5344CB8AC3E}">
        <p14:creationId xmlns:p14="http://schemas.microsoft.com/office/powerpoint/2010/main" val="88292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DD96114-6485-4712-A2E5-F80BEEB2F904}" vid="{E763CF33-CB39-41AA-926E-C2936AC49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3497</Words>
  <Application>Microsoft Office PowerPoint</Application>
  <PresentationFormat>Breitbild</PresentationFormat>
  <Paragraphs>421</Paragraphs>
  <Slides>31</Slides>
  <Notes>22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31</vt:i4>
      </vt:variant>
    </vt:vector>
  </HeadingPairs>
  <TitlesOfParts>
    <vt:vector size="38" baseType="lpstr">
      <vt:lpstr>Adobe Fan Heiti Std B</vt:lpstr>
      <vt:lpstr>Arial</vt:lpstr>
      <vt:lpstr>Calibri</vt:lpstr>
      <vt:lpstr>Calibri Light</vt:lpstr>
      <vt:lpstr>Verdana</vt:lpstr>
      <vt:lpstr>Wingdings</vt:lpstr>
      <vt:lpstr>Office Theme</vt:lpstr>
      <vt:lpstr>Team Work Skills</vt:lpstr>
      <vt:lpstr>Learning Objectives</vt:lpstr>
      <vt:lpstr>What is a TEAM?</vt:lpstr>
      <vt:lpstr>“V” formation   or  ...</vt:lpstr>
      <vt:lpstr>… AND WHY SOME PEOPLE DON’T LIKE TO WORK IN TEAMS</vt:lpstr>
      <vt:lpstr>The Benefits of Working in a Team</vt:lpstr>
      <vt:lpstr>Disadvantages of a Team</vt:lpstr>
      <vt:lpstr>When (not) to Use Teams</vt:lpstr>
      <vt:lpstr>Working Groups vs. Team Work</vt:lpstr>
      <vt:lpstr> Working Groups vs. Team Work (2)</vt:lpstr>
      <vt:lpstr>Groupthink</vt:lpstr>
      <vt:lpstr>Symptoms of Groupthink</vt:lpstr>
      <vt:lpstr>Some Solutions to  Groupthink …</vt:lpstr>
      <vt:lpstr>Life Cycle of a Team</vt:lpstr>
      <vt:lpstr>1st Stage – Forming </vt:lpstr>
      <vt:lpstr>2nd Stage – Storming</vt:lpstr>
      <vt:lpstr>Types of Conflicts in a Team</vt:lpstr>
      <vt:lpstr>3rd Stage – Norming</vt:lpstr>
      <vt:lpstr>PowerPoint-Präsentation</vt:lpstr>
      <vt:lpstr>PROJECT ACTIVITIES</vt:lpstr>
      <vt:lpstr>Belbin’s Team Roles</vt:lpstr>
      <vt:lpstr>Managing a Team</vt:lpstr>
      <vt:lpstr>Leading a Team</vt:lpstr>
      <vt:lpstr>Developing Credibility</vt:lpstr>
      <vt:lpstr>PowerPoint-Präsentation</vt:lpstr>
      <vt:lpstr>Competencies of a Good Team Member</vt:lpstr>
      <vt:lpstr>Straw Tower Building</vt:lpstr>
      <vt:lpstr>Summary</vt:lpstr>
      <vt:lpstr>Summary</vt:lpstr>
      <vt:lpstr>Learning Objectives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WORK SKILLS</dc:title>
  <dc:creator>aleksandar erceg</dc:creator>
  <cp:lastModifiedBy>Tine</cp:lastModifiedBy>
  <cp:revision>16</cp:revision>
  <dcterms:created xsi:type="dcterms:W3CDTF">2019-01-18T16:21:38Z</dcterms:created>
  <dcterms:modified xsi:type="dcterms:W3CDTF">2019-07-07T16:01:16Z</dcterms:modified>
</cp:coreProperties>
</file>