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34" r:id="rId2"/>
    <p:sldId id="388" r:id="rId3"/>
    <p:sldId id="280" r:id="rId4"/>
    <p:sldId id="326" r:id="rId5"/>
    <p:sldId id="327" r:id="rId6"/>
    <p:sldId id="362" r:id="rId7"/>
    <p:sldId id="363" r:id="rId8"/>
    <p:sldId id="335" r:id="rId9"/>
    <p:sldId id="378" r:id="rId10"/>
    <p:sldId id="258" r:id="rId11"/>
    <p:sldId id="337" r:id="rId12"/>
    <p:sldId id="321" r:id="rId13"/>
    <p:sldId id="369" r:id="rId14"/>
    <p:sldId id="380" r:id="rId15"/>
    <p:sldId id="381" r:id="rId16"/>
    <p:sldId id="382" r:id="rId17"/>
    <p:sldId id="350" r:id="rId18"/>
    <p:sldId id="292" r:id="rId19"/>
    <p:sldId id="340" r:id="rId20"/>
    <p:sldId id="338" r:id="rId21"/>
    <p:sldId id="341" r:id="rId22"/>
    <p:sldId id="352" r:id="rId23"/>
    <p:sldId id="353" r:id="rId24"/>
    <p:sldId id="358" r:id="rId25"/>
    <p:sldId id="385" r:id="rId26"/>
    <p:sldId id="370" r:id="rId27"/>
    <p:sldId id="383" r:id="rId28"/>
    <p:sldId id="371" r:id="rId29"/>
    <p:sldId id="373" r:id="rId30"/>
    <p:sldId id="386" r:id="rId31"/>
    <p:sldId id="384" r:id="rId32"/>
    <p:sldId id="387" r:id="rId33"/>
    <p:sldId id="375" r:id="rId34"/>
    <p:sldId id="376" r:id="rId35"/>
    <p:sldId id="367" r:id="rId36"/>
    <p:sldId id="368" r:id="rId37"/>
    <p:sldId id="302" r:id="rId38"/>
    <p:sldId id="259" r:id="rId39"/>
    <p:sldId id="303" r:id="rId40"/>
    <p:sldId id="277" r:id="rId41"/>
    <p:sldId id="309" r:id="rId42"/>
    <p:sldId id="318" r:id="rId43"/>
    <p:sldId id="379" r:id="rId44"/>
    <p:sldId id="389" r:id="rId45"/>
    <p:sldId id="323" r:id="rId4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risnik" initials="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2D3"/>
    <a:srgbClr val="99CA48"/>
    <a:srgbClr val="404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3" autoAdjust="0"/>
    <p:restoredTop sz="85099" autoAdjust="0"/>
  </p:normalViewPr>
  <p:slideViewPr>
    <p:cSldViewPr snapToGrid="0">
      <p:cViewPr varScale="1">
        <p:scale>
          <a:sx n="58" d="100"/>
          <a:sy n="58" d="100"/>
        </p:scale>
        <p:origin x="1176" y="66"/>
      </p:cViewPr>
      <p:guideLst>
        <p:guide orient="horz" pos="2183"/>
        <p:guide pos="3840"/>
      </p:guideLst>
    </p:cSldViewPr>
  </p:slideViewPr>
  <p:notesTextViewPr>
    <p:cViewPr>
      <p:scale>
        <a:sx n="1" d="1"/>
        <a:sy n="1" d="1"/>
      </p:scale>
      <p:origin x="0" y="0"/>
    </p:cViewPr>
  </p:notesTextViewPr>
  <p:sorterViewPr>
    <p:cViewPr>
      <p:scale>
        <a:sx n="100" d="100"/>
        <a:sy n="100" d="100"/>
      </p:scale>
      <p:origin x="0" y="-1398"/>
    </p:cViewPr>
  </p:sorterViewPr>
  <p:notesViewPr>
    <p:cSldViewPr snapToGrid="0">
      <p:cViewPr varScale="1">
        <p:scale>
          <a:sx n="56" d="100"/>
          <a:sy n="56" d="100"/>
        </p:scale>
        <p:origin x="285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ksandar erceg" userId="42a9dc3b-1874-4f1f-8add-4cb714bad5a4" providerId="ADAL" clId="{BEDA8F2C-3981-4A4B-AB72-BD7C4643C038}"/>
    <pc:docChg chg="undo custSel mod modSld">
      <pc:chgData name="aleksandar erceg" userId="42a9dc3b-1874-4f1f-8add-4cb714bad5a4" providerId="ADAL" clId="{BEDA8F2C-3981-4A4B-AB72-BD7C4643C038}" dt="2019-01-18T17:13:16.844" v="78" actId="26606"/>
      <pc:docMkLst>
        <pc:docMk/>
      </pc:docMkLst>
      <pc:sldChg chg="addSp delSp modSp">
        <pc:chgData name="aleksandar erceg" userId="42a9dc3b-1874-4f1f-8add-4cb714bad5a4" providerId="ADAL" clId="{BEDA8F2C-3981-4A4B-AB72-BD7C4643C038}" dt="2019-01-18T16:59:20.376" v="15" actId="1076"/>
        <pc:sldMkLst>
          <pc:docMk/>
          <pc:sldMk cId="2472330674" sldId="327"/>
        </pc:sldMkLst>
        <pc:spChg chg="del">
          <ac:chgData name="aleksandar erceg" userId="42a9dc3b-1874-4f1f-8add-4cb714bad5a4" providerId="ADAL" clId="{BEDA8F2C-3981-4A4B-AB72-BD7C4643C038}" dt="2019-01-18T16:58:10.755" v="3" actId="478"/>
          <ac:spMkLst>
            <pc:docMk/>
            <pc:sldMk cId="2472330674" sldId="327"/>
            <ac:spMk id="9" creationId="{5E412657-0634-488E-8731-F3173D0C5777}"/>
          </ac:spMkLst>
        </pc:spChg>
        <pc:spChg chg="add del mod">
          <ac:chgData name="aleksandar erceg" userId="42a9dc3b-1874-4f1f-8add-4cb714bad5a4" providerId="ADAL" clId="{BEDA8F2C-3981-4A4B-AB72-BD7C4643C038}" dt="2019-01-18T16:58:27.077" v="8" actId="478"/>
          <ac:spMkLst>
            <pc:docMk/>
            <pc:sldMk cId="2472330674" sldId="327"/>
            <ac:spMk id="11" creationId="{573E9010-5576-41A3-81E0-59446E7F2CA6}"/>
          </ac:spMkLst>
        </pc:spChg>
        <pc:spChg chg="add mod">
          <ac:chgData name="aleksandar erceg" userId="42a9dc3b-1874-4f1f-8add-4cb714bad5a4" providerId="ADAL" clId="{BEDA8F2C-3981-4A4B-AB72-BD7C4643C038}" dt="2019-01-18T16:59:20.376" v="15" actId="1076"/>
          <ac:spMkLst>
            <pc:docMk/>
            <pc:sldMk cId="2472330674" sldId="327"/>
            <ac:spMk id="16" creationId="{9C9E8868-0E83-410C-9268-7180FF15BDF7}"/>
          </ac:spMkLst>
        </pc:spChg>
        <pc:picChg chg="add del mod">
          <ac:chgData name="aleksandar erceg" userId="42a9dc3b-1874-4f1f-8add-4cb714bad5a4" providerId="ADAL" clId="{BEDA8F2C-3981-4A4B-AB72-BD7C4643C038}" dt="2019-01-18T16:58:22.912" v="6" actId="478"/>
          <ac:picMkLst>
            <pc:docMk/>
            <pc:sldMk cId="2472330674" sldId="327"/>
            <ac:picMk id="5" creationId="{1A7769F2-2116-4D7A-BDE4-0CC9BFCBBD99}"/>
          </ac:picMkLst>
        </pc:picChg>
        <pc:picChg chg="add mod">
          <ac:chgData name="aleksandar erceg" userId="42a9dc3b-1874-4f1f-8add-4cb714bad5a4" providerId="ADAL" clId="{BEDA8F2C-3981-4A4B-AB72-BD7C4643C038}" dt="2019-01-18T16:59:20.376" v="15" actId="1076"/>
          <ac:picMkLst>
            <pc:docMk/>
            <pc:sldMk cId="2472330674" sldId="327"/>
            <ac:picMk id="15" creationId="{39F152D6-B84A-4306-95A7-5A2BC7B93519}"/>
          </ac:picMkLst>
        </pc:picChg>
        <pc:picChg chg="del">
          <ac:chgData name="aleksandar erceg" userId="42a9dc3b-1874-4f1f-8add-4cb714bad5a4" providerId="ADAL" clId="{BEDA8F2C-3981-4A4B-AB72-BD7C4643C038}" dt="2019-01-18T16:58:10.755" v="3" actId="478"/>
          <ac:picMkLst>
            <pc:docMk/>
            <pc:sldMk cId="2472330674" sldId="327"/>
            <ac:picMk id="3074" creationId="{21C26B30-8C91-429A-B490-46097ADF72C7}"/>
          </ac:picMkLst>
        </pc:picChg>
      </pc:sldChg>
      <pc:sldChg chg="addSp delSp modSp">
        <pc:chgData name="aleksandar erceg" userId="42a9dc3b-1874-4f1f-8add-4cb714bad5a4" providerId="ADAL" clId="{BEDA8F2C-3981-4A4B-AB72-BD7C4643C038}" dt="2019-01-18T17:04:21.446" v="31" actId="26606"/>
        <pc:sldMkLst>
          <pc:docMk/>
          <pc:sldMk cId="2560989601" sldId="341"/>
        </pc:sldMkLst>
        <pc:spChg chg="del">
          <ac:chgData name="aleksandar erceg" userId="42a9dc3b-1874-4f1f-8add-4cb714bad5a4" providerId="ADAL" clId="{BEDA8F2C-3981-4A4B-AB72-BD7C4643C038}" dt="2019-01-18T17:04:14" v="28" actId="478"/>
          <ac:spMkLst>
            <pc:docMk/>
            <pc:sldMk cId="2560989601" sldId="341"/>
            <ac:spMk id="2" creationId="{CFA00A22-1FD4-4636-A2C8-8F7FBCC61228}"/>
          </ac:spMkLst>
        </pc:spChg>
        <pc:spChg chg="ord">
          <ac:chgData name="aleksandar erceg" userId="42a9dc3b-1874-4f1f-8add-4cb714bad5a4" providerId="ADAL" clId="{BEDA8F2C-3981-4A4B-AB72-BD7C4643C038}" dt="2019-01-18T17:04:21.446" v="31" actId="26606"/>
          <ac:spMkLst>
            <pc:docMk/>
            <pc:sldMk cId="2560989601" sldId="341"/>
            <ac:spMk id="4" creationId="{00000000-0000-0000-0000-000000000000}"/>
          </ac:spMkLst>
        </pc:spChg>
        <pc:spChg chg="add mod">
          <ac:chgData name="aleksandar erceg" userId="42a9dc3b-1874-4f1f-8add-4cb714bad5a4" providerId="ADAL" clId="{BEDA8F2C-3981-4A4B-AB72-BD7C4643C038}" dt="2019-01-18T17:04:21.446" v="31" actId="26606"/>
          <ac:spMkLst>
            <pc:docMk/>
            <pc:sldMk cId="2560989601" sldId="341"/>
            <ac:spMk id="6" creationId="{918CC77B-D034-48CD-8106-F8ADC27D8960}"/>
          </ac:spMkLst>
        </pc:spChg>
        <pc:spChg chg="mod">
          <ac:chgData name="aleksandar erceg" userId="42a9dc3b-1874-4f1f-8add-4cb714bad5a4" providerId="ADAL" clId="{BEDA8F2C-3981-4A4B-AB72-BD7C4643C038}" dt="2019-01-18T17:04:21.446" v="31" actId="26606"/>
          <ac:spMkLst>
            <pc:docMk/>
            <pc:sldMk cId="2560989601" sldId="341"/>
            <ac:spMk id="7" creationId="{76D311C3-FEFB-4585-885D-E236CE8FA559}"/>
          </ac:spMkLst>
        </pc:spChg>
        <pc:spChg chg="add del mod">
          <ac:chgData name="aleksandar erceg" userId="42a9dc3b-1874-4f1f-8add-4cb714bad5a4" providerId="ADAL" clId="{BEDA8F2C-3981-4A4B-AB72-BD7C4643C038}" dt="2019-01-18T17:04:21.446" v="31" actId="26606"/>
          <ac:spMkLst>
            <pc:docMk/>
            <pc:sldMk cId="2560989601" sldId="341"/>
            <ac:spMk id="10" creationId="{C1444369-5BB7-48D8-9441-68D179A1EC08}"/>
          </ac:spMkLst>
        </pc:spChg>
        <pc:spChg chg="add">
          <ac:chgData name="aleksandar erceg" userId="42a9dc3b-1874-4f1f-8add-4cb714bad5a4" providerId="ADAL" clId="{BEDA8F2C-3981-4A4B-AB72-BD7C4643C038}" dt="2019-01-18T17:04:21.446" v="31" actId="26606"/>
          <ac:spMkLst>
            <pc:docMk/>
            <pc:sldMk cId="2560989601" sldId="341"/>
            <ac:spMk id="15" creationId="{C607803A-4E99-444E-94F7-8785CDDF5849}"/>
          </ac:spMkLst>
        </pc:spChg>
        <pc:spChg chg="add del">
          <ac:chgData name="aleksandar erceg" userId="42a9dc3b-1874-4f1f-8add-4cb714bad5a4" providerId="ADAL" clId="{BEDA8F2C-3981-4A4B-AB72-BD7C4643C038}" dt="2019-01-18T17:04:21.430" v="30" actId="26606"/>
          <ac:spMkLst>
            <pc:docMk/>
            <pc:sldMk cId="2560989601" sldId="341"/>
            <ac:spMk id="16" creationId="{37C89E4B-3C9F-44B9-8B86-D9E3D112D8EC}"/>
          </ac:spMkLst>
        </pc:spChg>
        <pc:spChg chg="add">
          <ac:chgData name="aleksandar erceg" userId="42a9dc3b-1874-4f1f-8add-4cb714bad5a4" providerId="ADAL" clId="{BEDA8F2C-3981-4A4B-AB72-BD7C4643C038}" dt="2019-01-18T17:04:21.446" v="31" actId="26606"/>
          <ac:spMkLst>
            <pc:docMk/>
            <pc:sldMk cId="2560989601" sldId="341"/>
            <ac:spMk id="17" creationId="{2989BE6A-C309-418E-8ADD-1616A980570D}"/>
          </ac:spMkLst>
        </pc:spChg>
        <pc:spChg chg="add">
          <ac:chgData name="aleksandar erceg" userId="42a9dc3b-1874-4f1f-8add-4cb714bad5a4" providerId="ADAL" clId="{BEDA8F2C-3981-4A4B-AB72-BD7C4643C038}" dt="2019-01-18T17:04:21.446" v="31" actId="26606"/>
          <ac:spMkLst>
            <pc:docMk/>
            <pc:sldMk cId="2560989601" sldId="341"/>
            <ac:spMk id="23" creationId="{C1444369-5BB7-48D8-9441-68D179A1EC08}"/>
          </ac:spMkLst>
        </pc:spChg>
        <pc:picChg chg="add del mod">
          <ac:chgData name="aleksandar erceg" userId="42a9dc3b-1874-4f1f-8add-4cb714bad5a4" providerId="ADAL" clId="{BEDA8F2C-3981-4A4B-AB72-BD7C4643C038}" dt="2019-01-18T17:04:21.446" v="31" actId="26606"/>
          <ac:picMkLst>
            <pc:docMk/>
            <pc:sldMk cId="2560989601" sldId="341"/>
            <ac:picMk id="5" creationId="{D9ECA012-C3BD-48AA-8A5D-399B96BF13DD}"/>
          </ac:picMkLst>
        </pc:picChg>
        <pc:picChg chg="del mod">
          <ac:chgData name="aleksandar erceg" userId="42a9dc3b-1874-4f1f-8add-4cb714bad5a4" providerId="ADAL" clId="{BEDA8F2C-3981-4A4B-AB72-BD7C4643C038}" dt="2019-01-18T17:04:14" v="28" actId="478"/>
          <ac:picMkLst>
            <pc:docMk/>
            <pc:sldMk cId="2560989601" sldId="341"/>
            <ac:picMk id="9" creationId="{1B88CFC0-242F-494B-B258-4B6095C87E73}"/>
          </ac:picMkLst>
        </pc:picChg>
        <pc:picChg chg="add del">
          <ac:chgData name="aleksandar erceg" userId="42a9dc3b-1874-4f1f-8add-4cb714bad5a4" providerId="ADAL" clId="{BEDA8F2C-3981-4A4B-AB72-BD7C4643C038}" dt="2019-01-18T17:04:21.430" v="30" actId="26606"/>
          <ac:picMkLst>
            <pc:docMk/>
            <pc:sldMk cId="2560989601" sldId="341"/>
            <ac:picMk id="13" creationId="{D9ECA012-C3BD-48AA-8A5D-399B96BF13DD}"/>
          </ac:picMkLst>
        </pc:picChg>
        <pc:picChg chg="add">
          <ac:chgData name="aleksandar erceg" userId="42a9dc3b-1874-4f1f-8add-4cb714bad5a4" providerId="ADAL" clId="{BEDA8F2C-3981-4A4B-AB72-BD7C4643C038}" dt="2019-01-18T17:04:21.446" v="31" actId="26606"/>
          <ac:picMkLst>
            <pc:docMk/>
            <pc:sldMk cId="2560989601" sldId="341"/>
            <ac:picMk id="22" creationId="{D9ECA012-C3BD-48AA-8A5D-399B96BF13DD}"/>
          </ac:picMkLst>
        </pc:picChg>
        <pc:cxnChg chg="add del">
          <ac:chgData name="aleksandar erceg" userId="42a9dc3b-1874-4f1f-8add-4cb714bad5a4" providerId="ADAL" clId="{BEDA8F2C-3981-4A4B-AB72-BD7C4643C038}" dt="2019-01-18T17:04:21.430" v="30" actId="26606"/>
          <ac:cxnSpMkLst>
            <pc:docMk/>
            <pc:sldMk cId="2560989601" sldId="341"/>
            <ac:cxnSpMk id="18" creationId="{AA2EAA10-076F-46BD-8F0F-B9A2FB77A85C}"/>
          </ac:cxnSpMkLst>
        </pc:cxnChg>
        <pc:cxnChg chg="add del">
          <ac:chgData name="aleksandar erceg" userId="42a9dc3b-1874-4f1f-8add-4cb714bad5a4" providerId="ADAL" clId="{BEDA8F2C-3981-4A4B-AB72-BD7C4643C038}" dt="2019-01-18T17:04:21.430" v="30" actId="26606"/>
          <ac:cxnSpMkLst>
            <pc:docMk/>
            <pc:sldMk cId="2560989601" sldId="341"/>
            <ac:cxnSpMk id="20" creationId="{D891E407-403B-4764-86C9-33A56D3BCAA3}"/>
          </ac:cxnSpMkLst>
        </pc:cxnChg>
      </pc:sldChg>
      <pc:sldChg chg="addSp delSp modSp">
        <pc:chgData name="aleksandar erceg" userId="42a9dc3b-1874-4f1f-8add-4cb714bad5a4" providerId="ADAL" clId="{BEDA8F2C-3981-4A4B-AB72-BD7C4643C038}" dt="2019-01-18T17:06:02.131" v="39" actId="26606"/>
        <pc:sldMkLst>
          <pc:docMk/>
          <pc:sldMk cId="2661433069" sldId="353"/>
        </pc:sldMkLst>
        <pc:spChg chg="mod">
          <ac:chgData name="aleksandar erceg" userId="42a9dc3b-1874-4f1f-8add-4cb714bad5a4" providerId="ADAL" clId="{BEDA8F2C-3981-4A4B-AB72-BD7C4643C038}" dt="2019-01-18T17:06:02.131" v="39" actId="26606"/>
          <ac:spMkLst>
            <pc:docMk/>
            <pc:sldMk cId="2661433069" sldId="353"/>
            <ac:spMk id="2" creationId="{5768470D-75F0-4302-BB97-06088A2E06F8}"/>
          </ac:spMkLst>
        </pc:spChg>
        <pc:spChg chg="del">
          <ac:chgData name="aleksandar erceg" userId="42a9dc3b-1874-4f1f-8add-4cb714bad5a4" providerId="ADAL" clId="{BEDA8F2C-3981-4A4B-AB72-BD7C4643C038}" dt="2019-01-18T17:05:41.079" v="34" actId="478"/>
          <ac:spMkLst>
            <pc:docMk/>
            <pc:sldMk cId="2661433069" sldId="353"/>
            <ac:spMk id="3" creationId="{C06E7B8B-B35F-4A98-8C2A-DD73DC982DF1}"/>
          </ac:spMkLst>
        </pc:spChg>
        <pc:spChg chg="add mod">
          <ac:chgData name="aleksandar erceg" userId="42a9dc3b-1874-4f1f-8add-4cb714bad5a4" providerId="ADAL" clId="{BEDA8F2C-3981-4A4B-AB72-BD7C4643C038}" dt="2019-01-18T17:06:02.131" v="39" actId="26606"/>
          <ac:spMkLst>
            <pc:docMk/>
            <pc:sldMk cId="2661433069" sldId="353"/>
            <ac:spMk id="6" creationId="{CCBA1831-BE7B-467B-829E-DF0116D316B7}"/>
          </ac:spMkLst>
        </pc:spChg>
        <pc:spChg chg="add del">
          <ac:chgData name="aleksandar erceg" userId="42a9dc3b-1874-4f1f-8add-4cb714bad5a4" providerId="ADAL" clId="{BEDA8F2C-3981-4A4B-AB72-BD7C4643C038}" dt="2019-01-18T17:06:02.131" v="39" actId="26606"/>
          <ac:spMkLst>
            <pc:docMk/>
            <pc:sldMk cId="2661433069" sldId="353"/>
            <ac:spMk id="25" creationId="{87CC2527-562A-4F69-B487-4371E5B243E7}"/>
          </ac:spMkLst>
        </pc:spChg>
        <pc:spChg chg="add del">
          <ac:chgData name="aleksandar erceg" userId="42a9dc3b-1874-4f1f-8add-4cb714bad5a4" providerId="ADAL" clId="{BEDA8F2C-3981-4A4B-AB72-BD7C4643C038}" dt="2019-01-18T17:05:57.829" v="36" actId="26606"/>
          <ac:spMkLst>
            <pc:docMk/>
            <pc:sldMk cId="2661433069" sldId="353"/>
            <ac:spMk id="31" creationId="{71FC7D98-7B8B-402A-90FC-F027482F2142}"/>
          </ac:spMkLst>
        </pc:spChg>
        <pc:spChg chg="add del">
          <ac:chgData name="aleksandar erceg" userId="42a9dc3b-1874-4f1f-8add-4cb714bad5a4" providerId="ADAL" clId="{BEDA8F2C-3981-4A4B-AB72-BD7C4643C038}" dt="2019-01-18T17:05:57.829" v="36" actId="26606"/>
          <ac:spMkLst>
            <pc:docMk/>
            <pc:sldMk cId="2661433069" sldId="353"/>
            <ac:spMk id="33" creationId="{AD7356EA-285B-4E5D-8FEC-104659A4FD2C}"/>
          </ac:spMkLst>
        </pc:spChg>
        <pc:spChg chg="add del">
          <ac:chgData name="aleksandar erceg" userId="42a9dc3b-1874-4f1f-8add-4cb714bad5a4" providerId="ADAL" clId="{BEDA8F2C-3981-4A4B-AB72-BD7C4643C038}" dt="2019-01-18T17:06:02.131" v="38" actId="26606"/>
          <ac:spMkLst>
            <pc:docMk/>
            <pc:sldMk cId="2661433069" sldId="353"/>
            <ac:spMk id="35" creationId="{AB45A142-4255-493C-8284-5D566C121B10}"/>
          </ac:spMkLst>
        </pc:spChg>
        <pc:spChg chg="add">
          <ac:chgData name="aleksandar erceg" userId="42a9dc3b-1874-4f1f-8add-4cb714bad5a4" providerId="ADAL" clId="{BEDA8F2C-3981-4A4B-AB72-BD7C4643C038}" dt="2019-01-18T17:06:02.131" v="39" actId="26606"/>
          <ac:spMkLst>
            <pc:docMk/>
            <pc:sldMk cId="2661433069" sldId="353"/>
            <ac:spMk id="38" creationId="{D4771268-CB57-404A-9271-370EB28F6090}"/>
          </ac:spMkLst>
        </pc:spChg>
        <pc:picChg chg="add mod">
          <ac:chgData name="aleksandar erceg" userId="42a9dc3b-1874-4f1f-8add-4cb714bad5a4" providerId="ADAL" clId="{BEDA8F2C-3981-4A4B-AB72-BD7C4643C038}" dt="2019-01-18T17:06:02.131" v="39" actId="26606"/>
          <ac:picMkLst>
            <pc:docMk/>
            <pc:sldMk cId="2661433069" sldId="353"/>
            <ac:picMk id="5" creationId="{C2641AEF-F3A5-4697-930B-AE91D75A4F5E}"/>
          </ac:picMkLst>
        </pc:picChg>
        <pc:picChg chg="del">
          <ac:chgData name="aleksandar erceg" userId="42a9dc3b-1874-4f1f-8add-4cb714bad5a4" providerId="ADAL" clId="{BEDA8F2C-3981-4A4B-AB72-BD7C4643C038}" dt="2019-01-18T17:05:37.541" v="33" actId="478"/>
          <ac:picMkLst>
            <pc:docMk/>
            <pc:sldMk cId="2661433069" sldId="353"/>
            <ac:picMk id="7" creationId="{00000000-0000-0000-0000-000000000000}"/>
          </ac:picMkLst>
        </pc:picChg>
        <pc:cxnChg chg="add del">
          <ac:chgData name="aleksandar erceg" userId="42a9dc3b-1874-4f1f-8add-4cb714bad5a4" providerId="ADAL" clId="{BEDA8F2C-3981-4A4B-AB72-BD7C4643C038}" dt="2019-01-18T17:06:02.131" v="39" actId="26606"/>
          <ac:cxnSpMkLst>
            <pc:docMk/>
            <pc:sldMk cId="2661433069" sldId="353"/>
            <ac:cxnSpMk id="26" creationId="{BCDAEC91-5BCE-4B55-9CC0-43EF94CB734B}"/>
          </ac:cxnSpMkLst>
        </pc:cxnChg>
        <pc:cxnChg chg="add del">
          <ac:chgData name="aleksandar erceg" userId="42a9dc3b-1874-4f1f-8add-4cb714bad5a4" providerId="ADAL" clId="{BEDA8F2C-3981-4A4B-AB72-BD7C4643C038}" dt="2019-01-18T17:06:02.131" v="38" actId="26606"/>
          <ac:cxnSpMkLst>
            <pc:docMk/>
            <pc:sldMk cId="2661433069" sldId="353"/>
            <ac:cxnSpMk id="36" creationId="{38FB9660-F42F-4313-BBC4-47C007FE484C}"/>
          </ac:cxnSpMkLst>
        </pc:cxnChg>
      </pc:sldChg>
      <pc:sldChg chg="addSp delSp modSp mod setBg">
        <pc:chgData name="aleksandar erceg" userId="42a9dc3b-1874-4f1f-8add-4cb714bad5a4" providerId="ADAL" clId="{BEDA8F2C-3981-4A4B-AB72-BD7C4643C038}" dt="2019-01-18T17:08:12.843" v="66" actId="26606"/>
        <pc:sldMkLst>
          <pc:docMk/>
          <pc:sldMk cId="3203884176" sldId="367"/>
        </pc:sldMkLst>
        <pc:spChg chg="del">
          <ac:chgData name="aleksandar erceg" userId="42a9dc3b-1874-4f1f-8add-4cb714bad5a4" providerId="ADAL" clId="{BEDA8F2C-3981-4A4B-AB72-BD7C4643C038}" dt="2019-01-18T17:07:24.532" v="54" actId="478"/>
          <ac:spMkLst>
            <pc:docMk/>
            <pc:sldMk cId="3203884176" sldId="367"/>
            <ac:spMk id="3" creationId="{B8F3BF96-C914-470F-AD84-196757178F3F}"/>
          </ac:spMkLst>
        </pc:spChg>
        <pc:spChg chg="mod">
          <ac:chgData name="aleksandar erceg" userId="42a9dc3b-1874-4f1f-8add-4cb714bad5a4" providerId="ADAL" clId="{BEDA8F2C-3981-4A4B-AB72-BD7C4643C038}" dt="2019-01-18T17:08:12.843" v="66" actId="26606"/>
          <ac:spMkLst>
            <pc:docMk/>
            <pc:sldMk cId="3203884176" sldId="367"/>
            <ac:spMk id="4" creationId="{1A4F3A44-967C-4ED9-BFCB-C133FA541400}"/>
          </ac:spMkLst>
        </pc:spChg>
        <pc:spChg chg="add del mod">
          <ac:chgData name="aleksandar erceg" userId="42a9dc3b-1874-4f1f-8add-4cb714bad5a4" providerId="ADAL" clId="{BEDA8F2C-3981-4A4B-AB72-BD7C4643C038}" dt="2019-01-18T17:07:48.733" v="61" actId="931"/>
          <ac:spMkLst>
            <pc:docMk/>
            <pc:sldMk cId="3203884176" sldId="367"/>
            <ac:spMk id="7" creationId="{F92A11DE-F97C-4F64-ADCF-ABBF1ABE998F}"/>
          </ac:spMkLst>
        </pc:spChg>
        <pc:spChg chg="add mod">
          <ac:chgData name="aleksandar erceg" userId="42a9dc3b-1874-4f1f-8add-4cb714bad5a4" providerId="ADAL" clId="{BEDA8F2C-3981-4A4B-AB72-BD7C4643C038}" dt="2019-01-18T17:08:12.843" v="66" actId="26606"/>
          <ac:spMkLst>
            <pc:docMk/>
            <pc:sldMk cId="3203884176" sldId="367"/>
            <ac:spMk id="10" creationId="{1E935626-5D7D-4D1B-BA40-50C3422CE25B}"/>
          </ac:spMkLst>
        </pc:spChg>
        <pc:spChg chg="add">
          <ac:chgData name="aleksandar erceg" userId="42a9dc3b-1874-4f1f-8add-4cb714bad5a4" providerId="ADAL" clId="{BEDA8F2C-3981-4A4B-AB72-BD7C4643C038}" dt="2019-01-18T17:08:12.843" v="66" actId="26606"/>
          <ac:spMkLst>
            <pc:docMk/>
            <pc:sldMk cId="3203884176" sldId="367"/>
            <ac:spMk id="15" creationId="{AB45A142-4255-493C-8284-5D566C121B10}"/>
          </ac:spMkLst>
        </pc:spChg>
        <pc:picChg chg="del">
          <ac:chgData name="aleksandar erceg" userId="42a9dc3b-1874-4f1f-8add-4cb714bad5a4" providerId="ADAL" clId="{BEDA8F2C-3981-4A4B-AB72-BD7C4643C038}" dt="2019-01-18T17:07:21.929" v="53" actId="478"/>
          <ac:picMkLst>
            <pc:docMk/>
            <pc:sldMk cId="3203884176" sldId="367"/>
            <ac:picMk id="2" creationId="{00000000-0000-0000-0000-000000000000}"/>
          </ac:picMkLst>
        </pc:picChg>
        <pc:picChg chg="add del mod">
          <ac:chgData name="aleksandar erceg" userId="42a9dc3b-1874-4f1f-8add-4cb714bad5a4" providerId="ADAL" clId="{BEDA8F2C-3981-4A4B-AB72-BD7C4643C038}" dt="2019-01-18T17:07:48.733" v="61" actId="931"/>
          <ac:picMkLst>
            <pc:docMk/>
            <pc:sldMk cId="3203884176" sldId="367"/>
            <ac:picMk id="6" creationId="{132FF5F6-10AF-4570-AB41-3C133797088D}"/>
          </ac:picMkLst>
        </pc:picChg>
        <pc:picChg chg="add mod">
          <ac:chgData name="aleksandar erceg" userId="42a9dc3b-1874-4f1f-8add-4cb714bad5a4" providerId="ADAL" clId="{BEDA8F2C-3981-4A4B-AB72-BD7C4643C038}" dt="2019-01-18T17:08:12.843" v="66" actId="26606"/>
          <ac:picMkLst>
            <pc:docMk/>
            <pc:sldMk cId="3203884176" sldId="367"/>
            <ac:picMk id="9" creationId="{458DE1F1-43AC-41E0-BDF4-F89C4C2AEE88}"/>
          </ac:picMkLst>
        </pc:picChg>
        <pc:cxnChg chg="add">
          <ac:chgData name="aleksandar erceg" userId="42a9dc3b-1874-4f1f-8add-4cb714bad5a4" providerId="ADAL" clId="{BEDA8F2C-3981-4A4B-AB72-BD7C4643C038}" dt="2019-01-18T17:08:12.843" v="66" actId="26606"/>
          <ac:cxnSpMkLst>
            <pc:docMk/>
            <pc:sldMk cId="3203884176" sldId="367"/>
            <ac:cxnSpMk id="17" creationId="{38FB9660-F42F-4313-BBC4-47C007FE484C}"/>
          </ac:cxnSpMkLst>
        </pc:cxnChg>
      </pc:sldChg>
      <pc:sldChg chg="addSp delSp modSp">
        <pc:chgData name="aleksandar erceg" userId="42a9dc3b-1874-4f1f-8add-4cb714bad5a4" providerId="ADAL" clId="{BEDA8F2C-3981-4A4B-AB72-BD7C4643C038}" dt="2019-01-18T17:09:05.697" v="71" actId="26606"/>
        <pc:sldMkLst>
          <pc:docMk/>
          <pc:sldMk cId="3738495474" sldId="368"/>
        </pc:sldMkLst>
        <pc:spChg chg="mod ord">
          <ac:chgData name="aleksandar erceg" userId="42a9dc3b-1874-4f1f-8add-4cb714bad5a4" providerId="ADAL" clId="{BEDA8F2C-3981-4A4B-AB72-BD7C4643C038}" dt="2019-01-18T17:09:05.697" v="71" actId="26606"/>
          <ac:spMkLst>
            <pc:docMk/>
            <pc:sldMk cId="3738495474" sldId="368"/>
            <ac:spMk id="3" creationId="{C4A4D689-E825-4223-ADCC-561BFEF93EEE}"/>
          </ac:spMkLst>
        </pc:spChg>
        <pc:spChg chg="add mod">
          <ac:chgData name="aleksandar erceg" userId="42a9dc3b-1874-4f1f-8add-4cb714bad5a4" providerId="ADAL" clId="{BEDA8F2C-3981-4A4B-AB72-BD7C4643C038}" dt="2019-01-18T17:09:05.697" v="71" actId="26606"/>
          <ac:spMkLst>
            <pc:docMk/>
            <pc:sldMk cId="3738495474" sldId="368"/>
            <ac:spMk id="5" creationId="{AD67BBCB-E607-4035-92A4-A550C84C874F}"/>
          </ac:spMkLst>
        </pc:spChg>
        <pc:spChg chg="add">
          <ac:chgData name="aleksandar erceg" userId="42a9dc3b-1874-4f1f-8add-4cb714bad5a4" providerId="ADAL" clId="{BEDA8F2C-3981-4A4B-AB72-BD7C4643C038}" dt="2019-01-18T17:09:05.697" v="71" actId="26606"/>
          <ac:spMkLst>
            <pc:docMk/>
            <pc:sldMk cId="3738495474" sldId="368"/>
            <ac:spMk id="136" creationId="{C607803A-4E99-444E-94F7-8785CDDF5849}"/>
          </ac:spMkLst>
        </pc:spChg>
        <pc:spChg chg="add">
          <ac:chgData name="aleksandar erceg" userId="42a9dc3b-1874-4f1f-8add-4cb714bad5a4" providerId="ADAL" clId="{BEDA8F2C-3981-4A4B-AB72-BD7C4643C038}" dt="2019-01-18T17:09:05.697" v="71" actId="26606"/>
          <ac:spMkLst>
            <pc:docMk/>
            <pc:sldMk cId="3738495474" sldId="368"/>
            <ac:spMk id="138" creationId="{2989BE6A-C309-418E-8ADD-1616A980570D}"/>
          </ac:spMkLst>
        </pc:spChg>
        <pc:spChg chg="mod">
          <ac:chgData name="aleksandar erceg" userId="42a9dc3b-1874-4f1f-8add-4cb714bad5a4" providerId="ADAL" clId="{BEDA8F2C-3981-4A4B-AB72-BD7C4643C038}" dt="2019-01-18T17:09:05.697" v="71" actId="26606"/>
          <ac:spMkLst>
            <pc:docMk/>
            <pc:sldMk cId="3738495474" sldId="368"/>
            <ac:spMk id="30723" creationId="{B799EA76-20E4-4658-9CDD-E9A1D909DD8E}"/>
          </ac:spMkLst>
        </pc:spChg>
        <pc:picChg chg="add mod">
          <ac:chgData name="aleksandar erceg" userId="42a9dc3b-1874-4f1f-8add-4cb714bad5a4" providerId="ADAL" clId="{BEDA8F2C-3981-4A4B-AB72-BD7C4643C038}" dt="2019-01-18T17:09:05.697" v="71" actId="26606"/>
          <ac:picMkLst>
            <pc:docMk/>
            <pc:sldMk cId="3738495474" sldId="368"/>
            <ac:picMk id="4" creationId="{EB4AB9D4-CB25-477A-9A32-CC2AB1FE62D2}"/>
          </ac:picMkLst>
        </pc:picChg>
        <pc:picChg chg="del">
          <ac:chgData name="aleksandar erceg" userId="42a9dc3b-1874-4f1f-8add-4cb714bad5a4" providerId="ADAL" clId="{BEDA8F2C-3981-4A4B-AB72-BD7C4643C038}" dt="2019-01-18T17:08:18.688" v="67" actId="478"/>
          <ac:picMkLst>
            <pc:docMk/>
            <pc:sldMk cId="3738495474" sldId="368"/>
            <ac:picMk id="30722" creationId="{40E0B412-A0A8-4AAD-8497-A937604D86A8}"/>
          </ac:picMkLst>
        </pc:picChg>
        <pc:cxnChg chg="del">
          <ac:chgData name="aleksandar erceg" userId="42a9dc3b-1874-4f1f-8add-4cb714bad5a4" providerId="ADAL" clId="{BEDA8F2C-3981-4A4B-AB72-BD7C4643C038}" dt="2019-01-18T17:09:05.697" v="71" actId="26606"/>
          <ac:cxnSpMkLst>
            <pc:docMk/>
            <pc:sldMk cId="3738495474" sldId="368"/>
            <ac:cxnSpMk id="72" creationId="{E4A809D5-3600-46D4-A466-67F2349A54FB}"/>
          </ac:cxnSpMkLst>
        </pc:cxnChg>
      </pc:sldChg>
      <pc:sldChg chg="addSp delSp modSp mod setBg setClrOvrMap">
        <pc:chgData name="aleksandar erceg" userId="42a9dc3b-1874-4f1f-8add-4cb714bad5a4" providerId="ADAL" clId="{BEDA8F2C-3981-4A4B-AB72-BD7C4643C038}" dt="2019-01-18T17:13:16.844" v="78" actId="26606"/>
        <pc:sldMkLst>
          <pc:docMk/>
          <pc:sldMk cId="2743987754" sldId="370"/>
        </pc:sldMkLst>
        <pc:spChg chg="mod">
          <ac:chgData name="aleksandar erceg" userId="42a9dc3b-1874-4f1f-8add-4cb714bad5a4" providerId="ADAL" clId="{BEDA8F2C-3981-4A4B-AB72-BD7C4643C038}" dt="2019-01-18T17:13:16.844" v="78" actId="26606"/>
          <ac:spMkLst>
            <pc:docMk/>
            <pc:sldMk cId="2743987754" sldId="370"/>
            <ac:spMk id="5" creationId="{00000000-0000-0000-0000-000000000000}"/>
          </ac:spMkLst>
        </pc:spChg>
        <pc:spChg chg="del">
          <ac:chgData name="aleksandar erceg" userId="42a9dc3b-1874-4f1f-8add-4cb714bad5a4" providerId="ADAL" clId="{BEDA8F2C-3981-4A4B-AB72-BD7C4643C038}" dt="2019-01-18T17:13:16.844" v="78" actId="26606"/>
          <ac:spMkLst>
            <pc:docMk/>
            <pc:sldMk cId="2743987754" sldId="370"/>
            <ac:spMk id="84" creationId="{CF62D2A7-8207-488C-9F46-316BA81A16C8}"/>
          </ac:spMkLst>
        </pc:spChg>
        <pc:spChg chg="del">
          <ac:chgData name="aleksandar erceg" userId="42a9dc3b-1874-4f1f-8add-4cb714bad5a4" providerId="ADAL" clId="{BEDA8F2C-3981-4A4B-AB72-BD7C4643C038}" dt="2019-01-18T17:13:16.844" v="78" actId="26606"/>
          <ac:spMkLst>
            <pc:docMk/>
            <pc:sldMk cId="2743987754" sldId="370"/>
            <ac:spMk id="86" creationId="{52AC6D7F-F068-4E11-BB06-F601D89BB980}"/>
          </ac:spMkLst>
        </pc:spChg>
        <pc:spChg chg="mod">
          <ac:chgData name="aleksandar erceg" userId="42a9dc3b-1874-4f1f-8add-4cb714bad5a4" providerId="ADAL" clId="{BEDA8F2C-3981-4A4B-AB72-BD7C4643C038}" dt="2019-01-18T17:13:16.844" v="78" actId="26606"/>
          <ac:spMkLst>
            <pc:docMk/>
            <pc:sldMk cId="2743987754" sldId="370"/>
            <ac:spMk id="46082" creationId="{00000000-0000-0000-0000-000000000000}"/>
          </ac:spMkLst>
        </pc:spChg>
        <pc:spChg chg="mod ord">
          <ac:chgData name="aleksandar erceg" userId="42a9dc3b-1874-4f1f-8add-4cb714bad5a4" providerId="ADAL" clId="{BEDA8F2C-3981-4A4B-AB72-BD7C4643C038}" dt="2019-01-18T17:13:16.844" v="78" actId="26606"/>
          <ac:spMkLst>
            <pc:docMk/>
            <pc:sldMk cId="2743987754" sldId="370"/>
            <ac:spMk id="46083" creationId="{00000000-0000-0000-0000-000000000000}"/>
          </ac:spMkLst>
        </pc:spChg>
        <pc:picChg chg="mod">
          <ac:chgData name="aleksandar erceg" userId="42a9dc3b-1874-4f1f-8add-4cb714bad5a4" providerId="ADAL" clId="{BEDA8F2C-3981-4A4B-AB72-BD7C4643C038}" dt="2019-01-18T17:13:16.844" v="78" actId="26606"/>
          <ac:picMkLst>
            <pc:docMk/>
            <pc:sldMk cId="2743987754" sldId="370"/>
            <ac:picMk id="46094" creationId="{6C8646DF-EAA5-4E8B-8743-819F9BA2E0B1}"/>
          </ac:picMkLst>
        </pc:picChg>
        <pc:cxnChg chg="add">
          <ac:chgData name="aleksandar erceg" userId="42a9dc3b-1874-4f1f-8add-4cb714bad5a4" providerId="ADAL" clId="{BEDA8F2C-3981-4A4B-AB72-BD7C4643C038}" dt="2019-01-18T17:13:16.844" v="78" actId="26606"/>
          <ac:cxnSpMkLst>
            <pc:docMk/>
            <pc:sldMk cId="2743987754" sldId="370"/>
            <ac:cxnSpMk id="147" creationId="{39B7FDC9-F0CE-43A7-9F2A-83DD09DC3453}"/>
          </ac:cxnSpMkLst>
        </pc:cxnChg>
      </pc:sldChg>
      <pc:sldChg chg="addSp delSp modSp">
        <pc:chgData name="aleksandar erceg" userId="42a9dc3b-1874-4f1f-8add-4cb714bad5a4" providerId="ADAL" clId="{BEDA8F2C-3981-4A4B-AB72-BD7C4643C038}" dt="2019-01-18T17:12:40.750" v="77" actId="26606"/>
        <pc:sldMkLst>
          <pc:docMk/>
          <pc:sldMk cId="2047611578" sldId="380"/>
        </pc:sldMkLst>
        <pc:spChg chg="mod">
          <ac:chgData name="aleksandar erceg" userId="42a9dc3b-1874-4f1f-8add-4cb714bad5a4" providerId="ADAL" clId="{BEDA8F2C-3981-4A4B-AB72-BD7C4643C038}" dt="2019-01-18T17:12:40.750" v="77" actId="26606"/>
          <ac:spMkLst>
            <pc:docMk/>
            <pc:sldMk cId="2047611578" sldId="380"/>
            <ac:spMk id="4" creationId="{00000000-0000-0000-0000-000000000000}"/>
          </ac:spMkLst>
        </pc:spChg>
        <pc:spChg chg="add mod">
          <ac:chgData name="aleksandar erceg" userId="42a9dc3b-1874-4f1f-8add-4cb714bad5a4" providerId="ADAL" clId="{BEDA8F2C-3981-4A4B-AB72-BD7C4643C038}" dt="2019-01-18T17:12:40.750" v="77" actId="26606"/>
          <ac:spMkLst>
            <pc:docMk/>
            <pc:sldMk cId="2047611578" sldId="380"/>
            <ac:spMk id="5" creationId="{7B5EB777-1FEE-491D-925C-0BDABD86AB08}"/>
          </ac:spMkLst>
        </pc:spChg>
        <pc:spChg chg="del">
          <ac:chgData name="aleksandar erceg" userId="42a9dc3b-1874-4f1f-8add-4cb714bad5a4" providerId="ADAL" clId="{BEDA8F2C-3981-4A4B-AB72-BD7C4643C038}" dt="2019-01-18T17:12:25.493" v="76" actId="478"/>
          <ac:spMkLst>
            <pc:docMk/>
            <pc:sldMk cId="2047611578" sldId="380"/>
            <ac:spMk id="9" creationId="{33CB1EE6-3520-4366-BEEF-8CD8CDCF79BC}"/>
          </ac:spMkLst>
        </pc:spChg>
        <pc:spChg chg="del">
          <ac:chgData name="aleksandar erceg" userId="42a9dc3b-1874-4f1f-8add-4cb714bad5a4" providerId="ADAL" clId="{BEDA8F2C-3981-4A4B-AB72-BD7C4643C038}" dt="2019-01-18T17:12:40.750" v="77" actId="26606"/>
          <ac:spMkLst>
            <pc:docMk/>
            <pc:sldMk cId="2047611578" sldId="380"/>
            <ac:spMk id="73" creationId="{73DE2CFE-42F2-48F0-8706-5264E012B10C}"/>
          </ac:spMkLst>
        </pc:spChg>
        <pc:spChg chg="add">
          <ac:chgData name="aleksandar erceg" userId="42a9dc3b-1874-4f1f-8add-4cb714bad5a4" providerId="ADAL" clId="{BEDA8F2C-3981-4A4B-AB72-BD7C4643C038}" dt="2019-01-18T17:12:40.750" v="77" actId="26606"/>
          <ac:spMkLst>
            <pc:docMk/>
            <pc:sldMk cId="2047611578" sldId="380"/>
            <ac:spMk id="74" creationId="{B6C29DB0-17E9-42FF-986E-0B7F493F4D24}"/>
          </ac:spMkLst>
        </pc:spChg>
        <pc:spChg chg="add">
          <ac:chgData name="aleksandar erceg" userId="42a9dc3b-1874-4f1f-8add-4cb714bad5a4" providerId="ADAL" clId="{BEDA8F2C-3981-4A4B-AB72-BD7C4643C038}" dt="2019-01-18T17:12:40.750" v="77" actId="26606"/>
          <ac:spMkLst>
            <pc:docMk/>
            <pc:sldMk cId="2047611578" sldId="380"/>
            <ac:spMk id="75" creationId="{115AD956-A5B6-4760-B8B2-11E2DF6B0212}"/>
          </ac:spMkLst>
        </pc:spChg>
        <pc:spChg chg="mod">
          <ac:chgData name="aleksandar erceg" userId="42a9dc3b-1874-4f1f-8add-4cb714bad5a4" providerId="ADAL" clId="{BEDA8F2C-3981-4A4B-AB72-BD7C4643C038}" dt="2019-01-18T17:12:40.750" v="77" actId="26606"/>
          <ac:spMkLst>
            <pc:docMk/>
            <pc:sldMk cId="2047611578" sldId="380"/>
            <ac:spMk id="7170" creationId="{00000000-0000-0000-0000-000000000000}"/>
          </ac:spMkLst>
        </pc:spChg>
        <pc:spChg chg="mod">
          <ac:chgData name="aleksandar erceg" userId="42a9dc3b-1874-4f1f-8add-4cb714bad5a4" providerId="ADAL" clId="{BEDA8F2C-3981-4A4B-AB72-BD7C4643C038}" dt="2019-01-18T17:12:40.750" v="77" actId="26606"/>
          <ac:spMkLst>
            <pc:docMk/>
            <pc:sldMk cId="2047611578" sldId="380"/>
            <ac:spMk id="7171" creationId="{00000000-0000-0000-0000-000000000000}"/>
          </ac:spMkLst>
        </pc:spChg>
        <pc:picChg chg="add mod ord">
          <ac:chgData name="aleksandar erceg" userId="42a9dc3b-1874-4f1f-8add-4cb714bad5a4" providerId="ADAL" clId="{BEDA8F2C-3981-4A4B-AB72-BD7C4643C038}" dt="2019-01-18T17:12:40.750" v="77" actId="26606"/>
          <ac:picMkLst>
            <pc:docMk/>
            <pc:sldMk cId="2047611578" sldId="380"/>
            <ac:picMk id="3" creationId="{839E26FD-4882-4286-891B-CC59E3A7F240}"/>
          </ac:picMkLst>
        </pc:picChg>
        <pc:picChg chg="del">
          <ac:chgData name="aleksandar erceg" userId="42a9dc3b-1874-4f1f-8add-4cb714bad5a4" providerId="ADAL" clId="{BEDA8F2C-3981-4A4B-AB72-BD7C4643C038}" dt="2019-01-18T17:12:21.847" v="75" actId="478"/>
          <ac:picMkLst>
            <pc:docMk/>
            <pc:sldMk cId="2047611578" sldId="380"/>
            <ac:picMk id="4098" creationId="{6560B9AC-B201-42BB-8509-6D35183361BD}"/>
          </ac:picMkLst>
        </pc:picChg>
      </pc:sldChg>
      <pc:sldChg chg="addSp delSp modSp">
        <pc:chgData name="aleksandar erceg" userId="42a9dc3b-1874-4f1f-8add-4cb714bad5a4" providerId="ADAL" clId="{BEDA8F2C-3981-4A4B-AB72-BD7C4643C038}" dt="2019-01-18T17:02:46.690" v="24" actId="26606"/>
        <pc:sldMkLst>
          <pc:docMk/>
          <pc:sldMk cId="557205767" sldId="381"/>
        </pc:sldMkLst>
        <pc:spChg chg="del mod">
          <ac:chgData name="aleksandar erceg" userId="42a9dc3b-1874-4f1f-8add-4cb714bad5a4" providerId="ADAL" clId="{BEDA8F2C-3981-4A4B-AB72-BD7C4643C038}" dt="2019-01-18T17:02:23.021" v="19" actId="478"/>
          <ac:spMkLst>
            <pc:docMk/>
            <pc:sldMk cId="557205767" sldId="381"/>
            <ac:spMk id="2" creationId="{85F6D2E6-58EA-4F67-BAEC-B805BE231D5D}"/>
          </ac:spMkLst>
        </pc:spChg>
        <pc:spChg chg="add mod">
          <ac:chgData name="aleksandar erceg" userId="42a9dc3b-1874-4f1f-8add-4cb714bad5a4" providerId="ADAL" clId="{BEDA8F2C-3981-4A4B-AB72-BD7C4643C038}" dt="2019-01-18T17:02:46.690" v="24" actId="26606"/>
          <ac:spMkLst>
            <pc:docMk/>
            <pc:sldMk cId="557205767" sldId="381"/>
            <ac:spMk id="6" creationId="{308E85F3-D15C-4FB2-BFE2-5D1BDA26D94E}"/>
          </ac:spMkLst>
        </pc:spChg>
        <pc:spChg chg="add del">
          <ac:chgData name="aleksandar erceg" userId="42a9dc3b-1874-4f1f-8add-4cb714bad5a4" providerId="ADAL" clId="{BEDA8F2C-3981-4A4B-AB72-BD7C4643C038}" dt="2019-01-18T17:02:46.690" v="24" actId="26606"/>
          <ac:spMkLst>
            <pc:docMk/>
            <pc:sldMk cId="557205767" sldId="381"/>
            <ac:spMk id="200" creationId="{C607803A-4E99-444E-94F7-8785CDDF5849}"/>
          </ac:spMkLst>
        </pc:spChg>
        <pc:spChg chg="add del">
          <ac:chgData name="aleksandar erceg" userId="42a9dc3b-1874-4f1f-8add-4cb714bad5a4" providerId="ADAL" clId="{BEDA8F2C-3981-4A4B-AB72-BD7C4643C038}" dt="2019-01-18T17:02:46.690" v="24" actId="26606"/>
          <ac:spMkLst>
            <pc:docMk/>
            <pc:sldMk cId="557205767" sldId="381"/>
            <ac:spMk id="202" creationId="{2989BE6A-C309-418E-8ADD-1616A980570D}"/>
          </ac:spMkLst>
        </pc:spChg>
        <pc:spChg chg="add del">
          <ac:chgData name="aleksandar erceg" userId="42a9dc3b-1874-4f1f-8add-4cb714bad5a4" providerId="ADAL" clId="{BEDA8F2C-3981-4A4B-AB72-BD7C4643C038}" dt="2019-01-18T17:02:46.690" v="23" actId="26606"/>
          <ac:spMkLst>
            <pc:docMk/>
            <pc:sldMk cId="557205767" sldId="381"/>
            <ac:spMk id="256" creationId="{B6C29DB0-17E9-42FF-986E-0B7F493F4D24}"/>
          </ac:spMkLst>
        </pc:spChg>
        <pc:spChg chg="add del">
          <ac:chgData name="aleksandar erceg" userId="42a9dc3b-1874-4f1f-8add-4cb714bad5a4" providerId="ADAL" clId="{BEDA8F2C-3981-4A4B-AB72-BD7C4643C038}" dt="2019-01-18T17:02:46.690" v="23" actId="26606"/>
          <ac:spMkLst>
            <pc:docMk/>
            <pc:sldMk cId="557205767" sldId="381"/>
            <ac:spMk id="257" creationId="{115AD956-A5B6-4760-B8B2-11E2DF6B0212}"/>
          </ac:spMkLst>
        </pc:spChg>
        <pc:spChg chg="mod">
          <ac:chgData name="aleksandar erceg" userId="42a9dc3b-1874-4f1f-8add-4cb714bad5a4" providerId="ADAL" clId="{BEDA8F2C-3981-4A4B-AB72-BD7C4643C038}" dt="2019-01-18T17:02:46.690" v="23" actId="26606"/>
          <ac:spMkLst>
            <pc:docMk/>
            <pc:sldMk cId="557205767" sldId="381"/>
            <ac:spMk id="14338" creationId="{00000000-0000-0000-0000-000000000000}"/>
          </ac:spMkLst>
        </pc:spChg>
        <pc:spChg chg="mod">
          <ac:chgData name="aleksandar erceg" userId="42a9dc3b-1874-4f1f-8add-4cb714bad5a4" providerId="ADAL" clId="{BEDA8F2C-3981-4A4B-AB72-BD7C4643C038}" dt="2019-01-18T17:02:46.690" v="23" actId="26606"/>
          <ac:spMkLst>
            <pc:docMk/>
            <pc:sldMk cId="557205767" sldId="381"/>
            <ac:spMk id="16387" creationId="{00000000-0000-0000-0000-000000000000}"/>
          </ac:spMkLst>
        </pc:spChg>
        <pc:spChg chg="add">
          <ac:chgData name="aleksandar erceg" userId="42a9dc3b-1874-4f1f-8add-4cb714bad5a4" providerId="ADAL" clId="{BEDA8F2C-3981-4A4B-AB72-BD7C4643C038}" dt="2019-01-18T17:02:46.690" v="24" actId="26606"/>
          <ac:spMkLst>
            <pc:docMk/>
            <pc:sldMk cId="557205767" sldId="381"/>
            <ac:spMk id="16389" creationId="{C607803A-4E99-444E-94F7-8785CDDF5849}"/>
          </ac:spMkLst>
        </pc:spChg>
        <pc:spChg chg="add">
          <ac:chgData name="aleksandar erceg" userId="42a9dc3b-1874-4f1f-8add-4cb714bad5a4" providerId="ADAL" clId="{BEDA8F2C-3981-4A4B-AB72-BD7C4643C038}" dt="2019-01-18T17:02:46.690" v="24" actId="26606"/>
          <ac:spMkLst>
            <pc:docMk/>
            <pc:sldMk cId="557205767" sldId="381"/>
            <ac:spMk id="16390" creationId="{2989BE6A-C309-418E-8ADD-1616A980570D}"/>
          </ac:spMkLst>
        </pc:spChg>
        <pc:picChg chg="add mod ord">
          <ac:chgData name="aleksandar erceg" userId="42a9dc3b-1874-4f1f-8add-4cb714bad5a4" providerId="ADAL" clId="{BEDA8F2C-3981-4A4B-AB72-BD7C4643C038}" dt="2019-01-18T17:02:46.690" v="24" actId="26606"/>
          <ac:picMkLst>
            <pc:docMk/>
            <pc:sldMk cId="557205767" sldId="381"/>
            <ac:picMk id="5" creationId="{D8266B82-0CE0-4454-9F63-B64CE3252B06}"/>
          </ac:picMkLst>
        </pc:picChg>
        <pc:picChg chg="del">
          <ac:chgData name="aleksandar erceg" userId="42a9dc3b-1874-4f1f-8add-4cb714bad5a4" providerId="ADAL" clId="{BEDA8F2C-3981-4A4B-AB72-BD7C4643C038}" dt="2019-01-18T17:02:18.366" v="17" actId="478"/>
          <ac:picMkLst>
            <pc:docMk/>
            <pc:sldMk cId="557205767" sldId="381"/>
            <ac:picMk id="5122" creationId="{528477B3-6742-4498-8A5E-406F28D92203}"/>
          </ac:picMkLst>
        </pc:picChg>
      </pc:sldChg>
      <pc:sldChg chg="addSp delSp modSp">
        <pc:chgData name="aleksandar erceg" userId="42a9dc3b-1874-4f1f-8add-4cb714bad5a4" providerId="ADAL" clId="{BEDA8F2C-3981-4A4B-AB72-BD7C4643C038}" dt="2019-01-18T17:07:07.411" v="52" actId="1076"/>
        <pc:sldMkLst>
          <pc:docMk/>
          <pc:sldMk cId="165898906" sldId="383"/>
        </pc:sldMkLst>
        <pc:spChg chg="mod ord">
          <ac:chgData name="aleksandar erceg" userId="42a9dc3b-1874-4f1f-8add-4cb714bad5a4" providerId="ADAL" clId="{BEDA8F2C-3981-4A4B-AB72-BD7C4643C038}" dt="2019-01-18T17:06:50.593" v="47" actId="26606"/>
          <ac:spMkLst>
            <pc:docMk/>
            <pc:sldMk cId="165898906" sldId="383"/>
            <ac:spMk id="4" creationId="{00000000-0000-0000-0000-000000000000}"/>
          </ac:spMkLst>
        </pc:spChg>
        <pc:spChg chg="mod">
          <ac:chgData name="aleksandar erceg" userId="42a9dc3b-1874-4f1f-8add-4cb714bad5a4" providerId="ADAL" clId="{BEDA8F2C-3981-4A4B-AB72-BD7C4643C038}" dt="2019-01-18T17:06:50.593" v="47" actId="26606"/>
          <ac:spMkLst>
            <pc:docMk/>
            <pc:sldMk cId="165898906" sldId="383"/>
            <ac:spMk id="6" creationId="{5768470D-75F0-4302-BB97-06088A2E06F8}"/>
          </ac:spMkLst>
        </pc:spChg>
        <pc:spChg chg="add del mod">
          <ac:chgData name="aleksandar erceg" userId="42a9dc3b-1874-4f1f-8add-4cb714bad5a4" providerId="ADAL" clId="{BEDA8F2C-3981-4A4B-AB72-BD7C4643C038}" dt="2019-01-18T17:06:41.989" v="44"/>
          <ac:spMkLst>
            <pc:docMk/>
            <pc:sldMk cId="165898906" sldId="383"/>
            <ac:spMk id="7" creationId="{772D42B4-EA0F-485F-B515-B9605A73495F}"/>
          </ac:spMkLst>
        </pc:spChg>
        <pc:spChg chg="add del">
          <ac:chgData name="aleksandar erceg" userId="42a9dc3b-1874-4f1f-8add-4cb714bad5a4" providerId="ADAL" clId="{BEDA8F2C-3981-4A4B-AB72-BD7C4643C038}" dt="2019-01-18T17:06:50.593" v="46" actId="26606"/>
          <ac:spMkLst>
            <pc:docMk/>
            <pc:sldMk cId="165898906" sldId="383"/>
            <ac:spMk id="11" creationId="{71FC7D98-7B8B-402A-90FC-F027482F2142}"/>
          </ac:spMkLst>
        </pc:spChg>
        <pc:spChg chg="add mod">
          <ac:chgData name="aleksandar erceg" userId="42a9dc3b-1874-4f1f-8add-4cb714bad5a4" providerId="ADAL" clId="{BEDA8F2C-3981-4A4B-AB72-BD7C4643C038}" dt="2019-01-18T17:07:07.411" v="52" actId="1076"/>
          <ac:spMkLst>
            <pc:docMk/>
            <pc:sldMk cId="165898906" sldId="383"/>
            <ac:spMk id="12" creationId="{B841B74E-C908-4433-B0E7-5563B44829EF}"/>
          </ac:spMkLst>
        </pc:spChg>
        <pc:spChg chg="add del">
          <ac:chgData name="aleksandar erceg" userId="42a9dc3b-1874-4f1f-8add-4cb714bad5a4" providerId="ADAL" clId="{BEDA8F2C-3981-4A4B-AB72-BD7C4643C038}" dt="2019-01-18T17:06:50.593" v="46" actId="26606"/>
          <ac:spMkLst>
            <pc:docMk/>
            <pc:sldMk cId="165898906" sldId="383"/>
            <ac:spMk id="13" creationId="{AD7356EA-285B-4E5D-8FEC-104659A4FD2C}"/>
          </ac:spMkLst>
        </pc:spChg>
        <pc:spChg chg="add">
          <ac:chgData name="aleksandar erceg" userId="42a9dc3b-1874-4f1f-8add-4cb714bad5a4" providerId="ADAL" clId="{BEDA8F2C-3981-4A4B-AB72-BD7C4643C038}" dt="2019-01-18T17:06:50.593" v="47" actId="26606"/>
          <ac:spMkLst>
            <pc:docMk/>
            <pc:sldMk cId="165898906" sldId="383"/>
            <ac:spMk id="15" creationId="{AB45A142-4255-493C-8284-5D566C121B10}"/>
          </ac:spMkLst>
        </pc:spChg>
        <pc:picChg chg="add mod">
          <ac:chgData name="aleksandar erceg" userId="42a9dc3b-1874-4f1f-8add-4cb714bad5a4" providerId="ADAL" clId="{BEDA8F2C-3981-4A4B-AB72-BD7C4643C038}" dt="2019-01-18T17:06:50.593" v="47" actId="26606"/>
          <ac:picMkLst>
            <pc:docMk/>
            <pc:sldMk cId="165898906" sldId="383"/>
            <ac:picMk id="3" creationId="{EF25B3B3-5D66-4C68-B3DB-052D9ABF6D79}"/>
          </ac:picMkLst>
        </pc:picChg>
        <pc:picChg chg="del">
          <ac:chgData name="aleksandar erceg" userId="42a9dc3b-1874-4f1f-8add-4cb714bad5a4" providerId="ADAL" clId="{BEDA8F2C-3981-4A4B-AB72-BD7C4643C038}" dt="2019-01-18T17:06:15" v="40" actId="478"/>
          <ac:picMkLst>
            <pc:docMk/>
            <pc:sldMk cId="165898906" sldId="383"/>
            <ac:picMk id="5" creationId="{00000000-0000-0000-0000-000000000000}"/>
          </ac:picMkLst>
        </pc:picChg>
        <pc:cxnChg chg="add">
          <ac:chgData name="aleksandar erceg" userId="42a9dc3b-1874-4f1f-8add-4cb714bad5a4" providerId="ADAL" clId="{BEDA8F2C-3981-4A4B-AB72-BD7C4643C038}" dt="2019-01-18T17:06:50.593" v="47" actId="26606"/>
          <ac:cxnSpMkLst>
            <pc:docMk/>
            <pc:sldMk cId="165898906" sldId="383"/>
            <ac:cxnSpMk id="16" creationId="{38FB9660-F42F-4313-BBC4-47C007FE484C}"/>
          </ac:cxnSpMkLst>
        </pc:cxnChg>
      </pc:sldChg>
    </pc:docChg>
  </pc:docChgLst>
  <pc:docChgLst>
    <pc:chgData clId="Web-{ABE8A35E-D57F-4137-A0CD-6AAE90D24006}"/>
    <pc:docChg chg="modSld">
      <pc:chgData name="" userId="" providerId="" clId="Web-{ABE8A35E-D57F-4137-A0CD-6AAE90D24006}" dt="2019-05-20T07:44:49.174" v="25" actId="20577"/>
      <pc:docMkLst>
        <pc:docMk/>
      </pc:docMkLst>
      <pc:sldChg chg="modSp">
        <pc:chgData name="" userId="" providerId="" clId="Web-{ABE8A35E-D57F-4137-A0CD-6AAE90D24006}" dt="2019-05-20T07:42:13.626" v="11" actId="20577"/>
        <pc:sldMkLst>
          <pc:docMk/>
          <pc:sldMk cId="3843902463" sldId="258"/>
        </pc:sldMkLst>
        <pc:spChg chg="mod">
          <ac:chgData name="" userId="" providerId="" clId="Web-{ABE8A35E-D57F-4137-A0CD-6AAE90D24006}" dt="2019-05-20T07:41:42.313" v="4" actId="20577"/>
          <ac:spMkLst>
            <pc:docMk/>
            <pc:sldMk cId="3843902463" sldId="258"/>
            <ac:spMk id="5122" creationId="{00000000-0000-0000-0000-000000000000}"/>
          </ac:spMkLst>
        </pc:spChg>
        <pc:spChg chg="mod">
          <ac:chgData name="" userId="" providerId="" clId="Web-{ABE8A35E-D57F-4137-A0CD-6AAE90D24006}" dt="2019-05-20T07:42:13.626" v="11" actId="20577"/>
          <ac:spMkLst>
            <pc:docMk/>
            <pc:sldMk cId="3843902463" sldId="258"/>
            <ac:spMk id="43011" creationId="{00000000-0000-0000-0000-000000000000}"/>
          </ac:spMkLst>
        </pc:spChg>
      </pc:sldChg>
      <pc:sldChg chg="modSp">
        <pc:chgData name="" userId="" providerId="" clId="Web-{ABE8A35E-D57F-4137-A0CD-6AAE90D24006}" dt="2019-05-20T07:40:27.844" v="1" actId="1076"/>
        <pc:sldMkLst>
          <pc:docMk/>
          <pc:sldMk cId="2401252988" sldId="280"/>
        </pc:sldMkLst>
        <pc:picChg chg="mod">
          <ac:chgData name="" userId="" providerId="" clId="Web-{ABE8A35E-D57F-4137-A0CD-6AAE90D24006}" dt="2019-05-20T07:40:27.844" v="1" actId="1076"/>
          <ac:picMkLst>
            <pc:docMk/>
            <pc:sldMk cId="2401252988" sldId="280"/>
            <ac:picMk id="1026" creationId="{EBDF58E1-43B4-4C86-AAED-8F2C4DDBEB2C}"/>
          </ac:picMkLst>
        </pc:picChg>
      </pc:sldChg>
      <pc:sldChg chg="modSp">
        <pc:chgData name="" userId="" providerId="" clId="Web-{ABE8A35E-D57F-4137-A0CD-6AAE90D24006}" dt="2019-05-20T07:44:46.111" v="23" actId="20577"/>
        <pc:sldMkLst>
          <pc:docMk/>
          <pc:sldMk cId="2611953927" sldId="318"/>
        </pc:sldMkLst>
        <pc:spChg chg="mod">
          <ac:chgData name="" userId="" providerId="" clId="Web-{ABE8A35E-D57F-4137-A0CD-6AAE90D24006}" dt="2019-05-20T07:44:46.111" v="23" actId="20577"/>
          <ac:spMkLst>
            <pc:docMk/>
            <pc:sldMk cId="2611953927" sldId="318"/>
            <ac:spMk id="22531" creationId="{00000000-0000-0000-0000-000000000000}"/>
          </ac:spMkLst>
        </pc:spChg>
      </pc:sldChg>
      <pc:sldChg chg="modSp">
        <pc:chgData name="" userId="" providerId="" clId="Web-{ABE8A35E-D57F-4137-A0CD-6AAE90D24006}" dt="2019-05-20T07:43:51.986" v="18" actId="20577"/>
        <pc:sldMkLst>
          <pc:docMk/>
          <pc:sldMk cId="3738495474" sldId="368"/>
        </pc:sldMkLst>
        <pc:spChg chg="mod">
          <ac:chgData name="" userId="" providerId="" clId="Web-{ABE8A35E-D57F-4137-A0CD-6AAE90D24006}" dt="2019-05-20T07:43:51.986" v="18" actId="20577"/>
          <ac:spMkLst>
            <pc:docMk/>
            <pc:sldMk cId="3738495474" sldId="368"/>
            <ac:spMk id="30723" creationId="{B799EA76-20E4-4658-9CDD-E9A1D909DD8E}"/>
          </ac:spMkLst>
        </pc:spChg>
      </pc:sldChg>
      <pc:sldChg chg="modSp">
        <pc:chgData name="" userId="" providerId="" clId="Web-{ABE8A35E-D57F-4137-A0CD-6AAE90D24006}" dt="2019-05-20T07:43:21.626" v="15" actId="20577"/>
        <pc:sldMkLst>
          <pc:docMk/>
          <pc:sldMk cId="2762611892" sldId="376"/>
        </pc:sldMkLst>
        <pc:spChg chg="mod">
          <ac:chgData name="" userId="" providerId="" clId="Web-{ABE8A35E-D57F-4137-A0CD-6AAE90D24006}" dt="2019-05-20T07:43:21.626" v="15" actId="20577"/>
          <ac:spMkLst>
            <pc:docMk/>
            <pc:sldMk cId="2762611892" sldId="376"/>
            <ac:spMk id="49156"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1-16T08:59:28.564" idx="1">
    <p:pos x="6982" y="1177"/>
    <p:text>evaluate, asses, estimate</p:text>
    <p:extLst>
      <p:ext uri="{C676402C-5697-4E1C-873F-D02D1690AC5C}">
        <p15:threadingInfo xmlns:p15="http://schemas.microsoft.com/office/powerpoint/2012/main" timeZoneBias="-60"/>
      </p:ext>
    </p:extLst>
  </p:cm>
</p:cmLst>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ata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ata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8.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64.png"/><Relationship Id="rId7" Type="http://schemas.openxmlformats.org/officeDocument/2006/relationships/image" Target="../media/image52.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8.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64.png"/><Relationship Id="rId7" Type="http://schemas.openxmlformats.org/officeDocument/2006/relationships/image" Target="../media/image52.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7C7E9-90B3-4ECE-917D-04CD648D87BC}" type="doc">
      <dgm:prSet loTypeId="urn:microsoft.com/office/officeart/2016/7/layout/BasicLinearProcessNumbered" loCatId="process" qsTypeId="urn:microsoft.com/office/officeart/2005/8/quickstyle/simple2" qsCatId="simple" csTypeId="urn:microsoft.com/office/officeart/2005/8/colors/colorful5" csCatId="colorful" phldr="1"/>
      <dgm:spPr/>
      <dgm:t>
        <a:bodyPr/>
        <a:lstStyle/>
        <a:p>
          <a:endParaRPr lang="en-US"/>
        </a:p>
      </dgm:t>
    </dgm:pt>
    <dgm:pt modelId="{0F4BCB95-CAE9-4AB7-9291-3F6348367126}">
      <dgm:prSet custT="1"/>
      <dgm:spPr/>
      <dgm:t>
        <a:bodyPr/>
        <a:lstStyle/>
        <a:p>
          <a:r>
            <a:rPr lang="en-GB" sz="1600" noProof="0"/>
            <a:t>Adopt a positive attitude.</a:t>
          </a:r>
        </a:p>
      </dgm:t>
    </dgm:pt>
    <dgm:pt modelId="{854D5825-4BB2-41B7-837E-76518A71803D}" type="parTrans" cxnId="{AD777539-DEAB-40CA-806A-739489F2FA3A}">
      <dgm:prSet/>
      <dgm:spPr/>
      <dgm:t>
        <a:bodyPr/>
        <a:lstStyle/>
        <a:p>
          <a:endParaRPr lang="en-GB" noProof="0"/>
        </a:p>
      </dgm:t>
    </dgm:pt>
    <dgm:pt modelId="{D242AE77-855A-4E6B-9877-A017E0601BA8}" type="sibTrans" cxnId="{AD777539-DEAB-40CA-806A-739489F2FA3A}">
      <dgm:prSet phldrT="1" phldr="0"/>
      <dgm:spPr/>
      <dgm:t>
        <a:bodyPr/>
        <a:lstStyle/>
        <a:p>
          <a:r>
            <a:rPr lang="en-GB" noProof="0"/>
            <a:t>1</a:t>
          </a:r>
        </a:p>
      </dgm:t>
    </dgm:pt>
    <dgm:pt modelId="{EB664F7E-31B4-4725-AE09-5083E03703CC}">
      <dgm:prSet custT="1"/>
      <dgm:spPr/>
      <dgm:t>
        <a:bodyPr/>
        <a:lstStyle/>
        <a:p>
          <a:r>
            <a:rPr lang="en-GB" sz="1600" noProof="0"/>
            <a:t>Be professionally competent.</a:t>
          </a:r>
        </a:p>
      </dgm:t>
    </dgm:pt>
    <dgm:pt modelId="{8376A14F-1A72-406D-B60C-0176C1E0B124}" type="parTrans" cxnId="{3BBD8FBB-32BA-46B3-9A89-CFBE441AEC28}">
      <dgm:prSet/>
      <dgm:spPr/>
      <dgm:t>
        <a:bodyPr/>
        <a:lstStyle/>
        <a:p>
          <a:endParaRPr lang="en-GB" noProof="0"/>
        </a:p>
      </dgm:t>
    </dgm:pt>
    <dgm:pt modelId="{BE338147-3099-43DB-8FD8-0F80141609FD}" type="sibTrans" cxnId="{3BBD8FBB-32BA-46B3-9A89-CFBE441AEC28}">
      <dgm:prSet phldrT="2" phldr="0"/>
      <dgm:spPr/>
      <dgm:t>
        <a:bodyPr/>
        <a:lstStyle/>
        <a:p>
          <a:r>
            <a:rPr lang="en-GB" noProof="0"/>
            <a:t>2</a:t>
          </a:r>
        </a:p>
      </dgm:t>
    </dgm:pt>
    <dgm:pt modelId="{B0ECB3E0-0D72-40CF-BEA1-A8B23116DBC3}">
      <dgm:prSet custT="1"/>
      <dgm:spPr/>
      <dgm:t>
        <a:bodyPr/>
        <a:lstStyle/>
        <a:p>
          <a:r>
            <a:rPr lang="en-GB" sz="1600" noProof="0" dirty="0"/>
            <a:t>Overcome self centeredness.</a:t>
          </a:r>
        </a:p>
      </dgm:t>
    </dgm:pt>
    <dgm:pt modelId="{FC164AF2-33FC-479D-A809-69E7BC72D8FE}" type="parTrans" cxnId="{160C1E13-D7F8-4B9E-ACF8-97B9639DEA7D}">
      <dgm:prSet/>
      <dgm:spPr/>
      <dgm:t>
        <a:bodyPr/>
        <a:lstStyle/>
        <a:p>
          <a:endParaRPr lang="en-GB" noProof="0"/>
        </a:p>
      </dgm:t>
    </dgm:pt>
    <dgm:pt modelId="{3EADD098-AF32-40B4-9770-3FBA2C69942D}" type="sibTrans" cxnId="{160C1E13-D7F8-4B9E-ACF8-97B9639DEA7D}">
      <dgm:prSet phldrT="3" phldr="0"/>
      <dgm:spPr/>
      <dgm:t>
        <a:bodyPr/>
        <a:lstStyle/>
        <a:p>
          <a:r>
            <a:rPr lang="en-GB" noProof="0"/>
            <a:t>3</a:t>
          </a:r>
        </a:p>
      </dgm:t>
    </dgm:pt>
    <dgm:pt modelId="{F4E95589-4B0F-4D8B-8BC8-B2D5C82DCFCA}">
      <dgm:prSet custT="1"/>
      <dgm:spPr/>
      <dgm:t>
        <a:bodyPr/>
        <a:lstStyle/>
        <a:p>
          <a:r>
            <a:rPr lang="en-GB" sz="1600" noProof="0"/>
            <a:t>Be discreet.</a:t>
          </a:r>
        </a:p>
      </dgm:t>
    </dgm:pt>
    <dgm:pt modelId="{CE553640-00CB-4E9B-8847-403E8FEC3094}" type="parTrans" cxnId="{5500A133-B1AC-4719-B08C-6FB774093BFD}">
      <dgm:prSet/>
      <dgm:spPr/>
      <dgm:t>
        <a:bodyPr/>
        <a:lstStyle/>
        <a:p>
          <a:endParaRPr lang="en-GB" noProof="0"/>
        </a:p>
      </dgm:t>
    </dgm:pt>
    <dgm:pt modelId="{52990C71-A15E-4836-986E-4CFAEC148B9C}" type="sibTrans" cxnId="{5500A133-B1AC-4719-B08C-6FB774093BFD}">
      <dgm:prSet phldrT="4" phldr="0"/>
      <dgm:spPr/>
      <dgm:t>
        <a:bodyPr/>
        <a:lstStyle/>
        <a:p>
          <a:r>
            <a:rPr lang="en-GB" noProof="0"/>
            <a:t>4</a:t>
          </a:r>
        </a:p>
      </dgm:t>
    </dgm:pt>
    <dgm:pt modelId="{98F6DCD6-9442-4041-B203-BEBCE21E5E46}">
      <dgm:prSet custT="1"/>
      <dgm:spPr/>
      <dgm:t>
        <a:bodyPr/>
        <a:lstStyle/>
        <a:p>
          <a:r>
            <a:rPr lang="en-GB" sz="1600" noProof="0"/>
            <a:t>Be considerate and sensitive.</a:t>
          </a:r>
        </a:p>
      </dgm:t>
    </dgm:pt>
    <dgm:pt modelId="{62B0A6E6-EDC5-48F5-8CB8-E6EAA43FDFC1}" type="parTrans" cxnId="{4174CF17-4E51-4AAA-A835-E0E7BFF55078}">
      <dgm:prSet/>
      <dgm:spPr/>
      <dgm:t>
        <a:bodyPr/>
        <a:lstStyle/>
        <a:p>
          <a:endParaRPr lang="en-GB" noProof="0"/>
        </a:p>
      </dgm:t>
    </dgm:pt>
    <dgm:pt modelId="{8A3A18D4-BD01-410C-92A1-95055F4632AB}" type="sibTrans" cxnId="{4174CF17-4E51-4AAA-A835-E0E7BFF55078}">
      <dgm:prSet phldrT="5" phldr="0"/>
      <dgm:spPr/>
      <dgm:t>
        <a:bodyPr/>
        <a:lstStyle/>
        <a:p>
          <a:r>
            <a:rPr lang="en-GB" noProof="0"/>
            <a:t>5</a:t>
          </a:r>
        </a:p>
      </dgm:t>
    </dgm:pt>
    <dgm:pt modelId="{9A779F31-3573-42F7-BCB0-4E6D9FB127B3}">
      <dgm:prSet custT="1"/>
      <dgm:spPr/>
      <dgm:t>
        <a:bodyPr/>
        <a:lstStyle/>
        <a:p>
          <a:r>
            <a:rPr lang="en-GB" sz="1600" noProof="0"/>
            <a:t>Be punctual.</a:t>
          </a:r>
        </a:p>
      </dgm:t>
    </dgm:pt>
    <dgm:pt modelId="{1FFD6D55-7F20-4573-9785-345FD64F3F40}" type="parTrans" cxnId="{D6D769EA-7F80-4C9B-AE87-89914B3BAF61}">
      <dgm:prSet/>
      <dgm:spPr/>
      <dgm:t>
        <a:bodyPr/>
        <a:lstStyle/>
        <a:p>
          <a:endParaRPr lang="en-GB" noProof="0"/>
        </a:p>
      </dgm:t>
    </dgm:pt>
    <dgm:pt modelId="{D47E30E4-819F-4F91-A025-0A68CB6AB880}" type="sibTrans" cxnId="{D6D769EA-7F80-4C9B-AE87-89914B3BAF61}">
      <dgm:prSet phldrT="6" phldr="0"/>
      <dgm:spPr/>
      <dgm:t>
        <a:bodyPr/>
        <a:lstStyle/>
        <a:p>
          <a:r>
            <a:rPr lang="en-GB" noProof="0"/>
            <a:t>6</a:t>
          </a:r>
        </a:p>
      </dgm:t>
    </dgm:pt>
    <dgm:pt modelId="{ECF4ED93-BE5D-4879-9C2B-29004227A9A4}">
      <dgm:prSet custT="1"/>
      <dgm:spPr/>
      <dgm:t>
        <a:bodyPr/>
        <a:lstStyle/>
        <a:p>
          <a:r>
            <a:rPr lang="en-GB" sz="1600" noProof="0"/>
            <a:t>Learn the forms of courtesy and respect.</a:t>
          </a:r>
        </a:p>
      </dgm:t>
    </dgm:pt>
    <dgm:pt modelId="{B8112AFC-88A2-4F93-BF3A-38DC8305BAA9}" type="parTrans" cxnId="{C2744AAF-84B1-4E5E-9058-72D137A46373}">
      <dgm:prSet/>
      <dgm:spPr/>
      <dgm:t>
        <a:bodyPr/>
        <a:lstStyle/>
        <a:p>
          <a:endParaRPr lang="en-GB" noProof="0"/>
        </a:p>
      </dgm:t>
    </dgm:pt>
    <dgm:pt modelId="{697FB237-A7C7-4475-8456-F438EEE2BCE5}" type="sibTrans" cxnId="{C2744AAF-84B1-4E5E-9058-72D137A46373}">
      <dgm:prSet phldrT="7" phldr="0"/>
      <dgm:spPr/>
      <dgm:t>
        <a:bodyPr/>
        <a:lstStyle/>
        <a:p>
          <a:r>
            <a:rPr lang="en-GB" noProof="0"/>
            <a:t>7</a:t>
          </a:r>
        </a:p>
      </dgm:t>
    </dgm:pt>
    <dgm:pt modelId="{38D5BC1C-6FE8-46CD-B994-3752149D6E96}" type="pres">
      <dgm:prSet presAssocID="{2477C7E9-90B3-4ECE-917D-04CD648D87BC}" presName="Name0" presStyleCnt="0">
        <dgm:presLayoutVars>
          <dgm:animLvl val="lvl"/>
          <dgm:resizeHandles val="exact"/>
        </dgm:presLayoutVars>
      </dgm:prSet>
      <dgm:spPr/>
    </dgm:pt>
    <dgm:pt modelId="{2CFCBE46-1DD2-4FD6-9D25-F13E8826C87D}" type="pres">
      <dgm:prSet presAssocID="{0F4BCB95-CAE9-4AB7-9291-3F6348367126}" presName="compositeNode" presStyleCnt="0">
        <dgm:presLayoutVars>
          <dgm:bulletEnabled val="1"/>
        </dgm:presLayoutVars>
      </dgm:prSet>
      <dgm:spPr/>
    </dgm:pt>
    <dgm:pt modelId="{477F8F6D-E895-4954-9C18-841CD63B0A6B}" type="pres">
      <dgm:prSet presAssocID="{0F4BCB95-CAE9-4AB7-9291-3F6348367126}" presName="bgRect" presStyleLbl="bgAccFollowNode1" presStyleIdx="0" presStyleCnt="7" custScaleY="131250"/>
      <dgm:spPr/>
    </dgm:pt>
    <dgm:pt modelId="{F2C09160-2BD9-48BD-87C4-935188309183}" type="pres">
      <dgm:prSet presAssocID="{D242AE77-855A-4E6B-9877-A017E0601BA8}" presName="sibTransNodeCircle" presStyleLbl="alignNode1" presStyleIdx="0" presStyleCnt="14">
        <dgm:presLayoutVars>
          <dgm:chMax val="0"/>
          <dgm:bulletEnabled/>
        </dgm:presLayoutVars>
      </dgm:prSet>
      <dgm:spPr/>
    </dgm:pt>
    <dgm:pt modelId="{885BE6BB-88AF-40F1-B804-EE26344B99B8}" type="pres">
      <dgm:prSet presAssocID="{0F4BCB95-CAE9-4AB7-9291-3F6348367126}" presName="bottomLine" presStyleLbl="alignNode1" presStyleIdx="1" presStyleCnt="14">
        <dgm:presLayoutVars/>
      </dgm:prSet>
      <dgm:spPr/>
    </dgm:pt>
    <dgm:pt modelId="{96970523-FBC1-4EC4-883F-E2768050C69D}" type="pres">
      <dgm:prSet presAssocID="{0F4BCB95-CAE9-4AB7-9291-3F6348367126}" presName="nodeText" presStyleLbl="bgAccFollowNode1" presStyleIdx="0" presStyleCnt="7">
        <dgm:presLayoutVars>
          <dgm:bulletEnabled val="1"/>
        </dgm:presLayoutVars>
      </dgm:prSet>
      <dgm:spPr/>
    </dgm:pt>
    <dgm:pt modelId="{A939C2B1-55E6-4167-A1FA-26FC89300C46}" type="pres">
      <dgm:prSet presAssocID="{D242AE77-855A-4E6B-9877-A017E0601BA8}" presName="sibTrans" presStyleCnt="0"/>
      <dgm:spPr/>
    </dgm:pt>
    <dgm:pt modelId="{FD97BC71-7CA3-46DB-B1E4-723F93C70426}" type="pres">
      <dgm:prSet presAssocID="{EB664F7E-31B4-4725-AE09-5083E03703CC}" presName="compositeNode" presStyleCnt="0">
        <dgm:presLayoutVars>
          <dgm:bulletEnabled val="1"/>
        </dgm:presLayoutVars>
      </dgm:prSet>
      <dgm:spPr/>
    </dgm:pt>
    <dgm:pt modelId="{B6C96A5C-AA98-474B-82BA-C32A5390B968}" type="pres">
      <dgm:prSet presAssocID="{EB664F7E-31B4-4725-AE09-5083E03703CC}" presName="bgRect" presStyleLbl="bgAccFollowNode1" presStyleIdx="1" presStyleCnt="7" custScaleY="131250"/>
      <dgm:spPr/>
    </dgm:pt>
    <dgm:pt modelId="{98B73B90-DFDF-48D9-970D-9FFE33DFC71F}" type="pres">
      <dgm:prSet presAssocID="{BE338147-3099-43DB-8FD8-0F80141609FD}" presName="sibTransNodeCircle" presStyleLbl="alignNode1" presStyleIdx="2" presStyleCnt="14">
        <dgm:presLayoutVars>
          <dgm:chMax val="0"/>
          <dgm:bulletEnabled/>
        </dgm:presLayoutVars>
      </dgm:prSet>
      <dgm:spPr/>
    </dgm:pt>
    <dgm:pt modelId="{4C267751-ADE0-48BB-AE6C-BF8B0BA35ADF}" type="pres">
      <dgm:prSet presAssocID="{EB664F7E-31B4-4725-AE09-5083E03703CC}" presName="bottomLine" presStyleLbl="alignNode1" presStyleIdx="3" presStyleCnt="14">
        <dgm:presLayoutVars/>
      </dgm:prSet>
      <dgm:spPr/>
    </dgm:pt>
    <dgm:pt modelId="{F8BB6605-0F80-40E1-AC19-8C37B133B1C5}" type="pres">
      <dgm:prSet presAssocID="{EB664F7E-31B4-4725-AE09-5083E03703CC}" presName="nodeText" presStyleLbl="bgAccFollowNode1" presStyleIdx="1" presStyleCnt="7">
        <dgm:presLayoutVars>
          <dgm:bulletEnabled val="1"/>
        </dgm:presLayoutVars>
      </dgm:prSet>
      <dgm:spPr/>
    </dgm:pt>
    <dgm:pt modelId="{A8E2673F-41E0-4859-BA86-D5F4F222E6B1}" type="pres">
      <dgm:prSet presAssocID="{BE338147-3099-43DB-8FD8-0F80141609FD}" presName="sibTrans" presStyleCnt="0"/>
      <dgm:spPr/>
    </dgm:pt>
    <dgm:pt modelId="{2D3C7E49-A769-4F17-8390-3558F90BF874}" type="pres">
      <dgm:prSet presAssocID="{B0ECB3E0-0D72-40CF-BEA1-A8B23116DBC3}" presName="compositeNode" presStyleCnt="0">
        <dgm:presLayoutVars>
          <dgm:bulletEnabled val="1"/>
        </dgm:presLayoutVars>
      </dgm:prSet>
      <dgm:spPr/>
    </dgm:pt>
    <dgm:pt modelId="{45B3B9CA-E91C-41AD-9ADE-92364E245176}" type="pres">
      <dgm:prSet presAssocID="{B0ECB3E0-0D72-40CF-BEA1-A8B23116DBC3}" presName="bgRect" presStyleLbl="bgAccFollowNode1" presStyleIdx="2" presStyleCnt="7" custScaleY="131250"/>
      <dgm:spPr/>
    </dgm:pt>
    <dgm:pt modelId="{470B6DFA-97A0-497B-887D-FD304CC1F5D8}" type="pres">
      <dgm:prSet presAssocID="{3EADD098-AF32-40B4-9770-3FBA2C69942D}" presName="sibTransNodeCircle" presStyleLbl="alignNode1" presStyleIdx="4" presStyleCnt="14">
        <dgm:presLayoutVars>
          <dgm:chMax val="0"/>
          <dgm:bulletEnabled/>
        </dgm:presLayoutVars>
      </dgm:prSet>
      <dgm:spPr/>
    </dgm:pt>
    <dgm:pt modelId="{CC52A853-2C10-4B7E-B96F-05F35D677F12}" type="pres">
      <dgm:prSet presAssocID="{B0ECB3E0-0D72-40CF-BEA1-A8B23116DBC3}" presName="bottomLine" presStyleLbl="alignNode1" presStyleIdx="5" presStyleCnt="14">
        <dgm:presLayoutVars/>
      </dgm:prSet>
      <dgm:spPr/>
    </dgm:pt>
    <dgm:pt modelId="{8E714335-68E3-4118-849D-B36BD73C7CDB}" type="pres">
      <dgm:prSet presAssocID="{B0ECB3E0-0D72-40CF-BEA1-A8B23116DBC3}" presName="nodeText" presStyleLbl="bgAccFollowNode1" presStyleIdx="2" presStyleCnt="7">
        <dgm:presLayoutVars>
          <dgm:bulletEnabled val="1"/>
        </dgm:presLayoutVars>
      </dgm:prSet>
      <dgm:spPr/>
    </dgm:pt>
    <dgm:pt modelId="{A593F6D8-2E42-4D26-B235-5F1262FBADBF}" type="pres">
      <dgm:prSet presAssocID="{3EADD098-AF32-40B4-9770-3FBA2C69942D}" presName="sibTrans" presStyleCnt="0"/>
      <dgm:spPr/>
    </dgm:pt>
    <dgm:pt modelId="{8CE3CE89-580A-432D-898A-8DD2BCFEED8A}" type="pres">
      <dgm:prSet presAssocID="{F4E95589-4B0F-4D8B-8BC8-B2D5C82DCFCA}" presName="compositeNode" presStyleCnt="0">
        <dgm:presLayoutVars>
          <dgm:bulletEnabled val="1"/>
        </dgm:presLayoutVars>
      </dgm:prSet>
      <dgm:spPr/>
    </dgm:pt>
    <dgm:pt modelId="{9BADD958-4796-4D1C-BF0D-8A761405616A}" type="pres">
      <dgm:prSet presAssocID="{F4E95589-4B0F-4D8B-8BC8-B2D5C82DCFCA}" presName="bgRect" presStyleLbl="bgAccFollowNode1" presStyleIdx="3" presStyleCnt="7" custScaleY="131250"/>
      <dgm:spPr/>
    </dgm:pt>
    <dgm:pt modelId="{CC4BAD3F-56B1-4632-97EC-11D99A97BFE5}" type="pres">
      <dgm:prSet presAssocID="{52990C71-A15E-4836-986E-4CFAEC148B9C}" presName="sibTransNodeCircle" presStyleLbl="alignNode1" presStyleIdx="6" presStyleCnt="14">
        <dgm:presLayoutVars>
          <dgm:chMax val="0"/>
          <dgm:bulletEnabled/>
        </dgm:presLayoutVars>
      </dgm:prSet>
      <dgm:spPr/>
    </dgm:pt>
    <dgm:pt modelId="{545BDAE4-D3E3-43C9-AF1E-342CF1F6A2A0}" type="pres">
      <dgm:prSet presAssocID="{F4E95589-4B0F-4D8B-8BC8-B2D5C82DCFCA}" presName="bottomLine" presStyleLbl="alignNode1" presStyleIdx="7" presStyleCnt="14">
        <dgm:presLayoutVars/>
      </dgm:prSet>
      <dgm:spPr/>
    </dgm:pt>
    <dgm:pt modelId="{D90EDA63-AE1F-4D1D-89C2-CDAA023C6937}" type="pres">
      <dgm:prSet presAssocID="{F4E95589-4B0F-4D8B-8BC8-B2D5C82DCFCA}" presName="nodeText" presStyleLbl="bgAccFollowNode1" presStyleIdx="3" presStyleCnt="7">
        <dgm:presLayoutVars>
          <dgm:bulletEnabled val="1"/>
        </dgm:presLayoutVars>
      </dgm:prSet>
      <dgm:spPr/>
    </dgm:pt>
    <dgm:pt modelId="{2F3504F4-94EE-439B-AC86-FA64BA3A8C70}" type="pres">
      <dgm:prSet presAssocID="{52990C71-A15E-4836-986E-4CFAEC148B9C}" presName="sibTrans" presStyleCnt="0"/>
      <dgm:spPr/>
    </dgm:pt>
    <dgm:pt modelId="{0891F01F-A481-4D22-A5DA-3D79A2C9FDDF}" type="pres">
      <dgm:prSet presAssocID="{98F6DCD6-9442-4041-B203-BEBCE21E5E46}" presName="compositeNode" presStyleCnt="0">
        <dgm:presLayoutVars>
          <dgm:bulletEnabled val="1"/>
        </dgm:presLayoutVars>
      </dgm:prSet>
      <dgm:spPr/>
    </dgm:pt>
    <dgm:pt modelId="{D35060B7-0E10-42E4-821B-9711B55CBCB6}" type="pres">
      <dgm:prSet presAssocID="{98F6DCD6-9442-4041-B203-BEBCE21E5E46}" presName="bgRect" presStyleLbl="bgAccFollowNode1" presStyleIdx="4" presStyleCnt="7" custScaleY="131250"/>
      <dgm:spPr/>
    </dgm:pt>
    <dgm:pt modelId="{CC44E01F-FFD0-44B1-96B6-89BCD5A3C514}" type="pres">
      <dgm:prSet presAssocID="{8A3A18D4-BD01-410C-92A1-95055F4632AB}" presName="sibTransNodeCircle" presStyleLbl="alignNode1" presStyleIdx="8" presStyleCnt="14">
        <dgm:presLayoutVars>
          <dgm:chMax val="0"/>
          <dgm:bulletEnabled/>
        </dgm:presLayoutVars>
      </dgm:prSet>
      <dgm:spPr/>
    </dgm:pt>
    <dgm:pt modelId="{4EAB51EA-19C4-48F6-9950-8D37B49B5950}" type="pres">
      <dgm:prSet presAssocID="{98F6DCD6-9442-4041-B203-BEBCE21E5E46}" presName="bottomLine" presStyleLbl="alignNode1" presStyleIdx="9" presStyleCnt="14">
        <dgm:presLayoutVars/>
      </dgm:prSet>
      <dgm:spPr/>
    </dgm:pt>
    <dgm:pt modelId="{CB19F1A1-9387-4CE4-BA9F-FFCBC2E49DC2}" type="pres">
      <dgm:prSet presAssocID="{98F6DCD6-9442-4041-B203-BEBCE21E5E46}" presName="nodeText" presStyleLbl="bgAccFollowNode1" presStyleIdx="4" presStyleCnt="7">
        <dgm:presLayoutVars>
          <dgm:bulletEnabled val="1"/>
        </dgm:presLayoutVars>
      </dgm:prSet>
      <dgm:spPr/>
    </dgm:pt>
    <dgm:pt modelId="{8BCDDE05-6774-43B4-AFD0-3FE526D0D52D}" type="pres">
      <dgm:prSet presAssocID="{8A3A18D4-BD01-410C-92A1-95055F4632AB}" presName="sibTrans" presStyleCnt="0"/>
      <dgm:spPr/>
    </dgm:pt>
    <dgm:pt modelId="{DE3C1A57-29D7-4A10-BC1B-DCF988207C5D}" type="pres">
      <dgm:prSet presAssocID="{9A779F31-3573-42F7-BCB0-4E6D9FB127B3}" presName="compositeNode" presStyleCnt="0">
        <dgm:presLayoutVars>
          <dgm:bulletEnabled val="1"/>
        </dgm:presLayoutVars>
      </dgm:prSet>
      <dgm:spPr/>
    </dgm:pt>
    <dgm:pt modelId="{721AA7FD-374A-4269-A0D3-B6EC96695302}" type="pres">
      <dgm:prSet presAssocID="{9A779F31-3573-42F7-BCB0-4E6D9FB127B3}" presName="bgRect" presStyleLbl="bgAccFollowNode1" presStyleIdx="5" presStyleCnt="7" custScaleY="131250"/>
      <dgm:spPr/>
    </dgm:pt>
    <dgm:pt modelId="{D2DA46A9-D456-41ED-BFE5-6F58B4C74817}" type="pres">
      <dgm:prSet presAssocID="{D47E30E4-819F-4F91-A025-0A68CB6AB880}" presName="sibTransNodeCircle" presStyleLbl="alignNode1" presStyleIdx="10" presStyleCnt="14">
        <dgm:presLayoutVars>
          <dgm:chMax val="0"/>
          <dgm:bulletEnabled/>
        </dgm:presLayoutVars>
      </dgm:prSet>
      <dgm:spPr/>
    </dgm:pt>
    <dgm:pt modelId="{59869B1B-7688-4AAC-BEC0-810C95962CB1}" type="pres">
      <dgm:prSet presAssocID="{9A779F31-3573-42F7-BCB0-4E6D9FB127B3}" presName="bottomLine" presStyleLbl="alignNode1" presStyleIdx="11" presStyleCnt="14">
        <dgm:presLayoutVars/>
      </dgm:prSet>
      <dgm:spPr/>
    </dgm:pt>
    <dgm:pt modelId="{F11AE44B-0919-42B8-A419-B71D4BB57E52}" type="pres">
      <dgm:prSet presAssocID="{9A779F31-3573-42F7-BCB0-4E6D9FB127B3}" presName="nodeText" presStyleLbl="bgAccFollowNode1" presStyleIdx="5" presStyleCnt="7">
        <dgm:presLayoutVars>
          <dgm:bulletEnabled val="1"/>
        </dgm:presLayoutVars>
      </dgm:prSet>
      <dgm:spPr/>
    </dgm:pt>
    <dgm:pt modelId="{76C5CC62-691F-48D7-88C7-4AD0127E7E36}" type="pres">
      <dgm:prSet presAssocID="{D47E30E4-819F-4F91-A025-0A68CB6AB880}" presName="sibTrans" presStyleCnt="0"/>
      <dgm:spPr/>
    </dgm:pt>
    <dgm:pt modelId="{4B551B63-C594-49CA-8248-EB5E503413A9}" type="pres">
      <dgm:prSet presAssocID="{ECF4ED93-BE5D-4879-9C2B-29004227A9A4}" presName="compositeNode" presStyleCnt="0">
        <dgm:presLayoutVars>
          <dgm:bulletEnabled val="1"/>
        </dgm:presLayoutVars>
      </dgm:prSet>
      <dgm:spPr/>
    </dgm:pt>
    <dgm:pt modelId="{F9A53464-81C3-4376-AEEA-069447D01AE5}" type="pres">
      <dgm:prSet presAssocID="{ECF4ED93-BE5D-4879-9C2B-29004227A9A4}" presName="bgRect" presStyleLbl="bgAccFollowNode1" presStyleIdx="6" presStyleCnt="7" custScaleY="131250"/>
      <dgm:spPr/>
    </dgm:pt>
    <dgm:pt modelId="{27362B09-B6C6-4AD7-B260-D4296E0D55AF}" type="pres">
      <dgm:prSet presAssocID="{697FB237-A7C7-4475-8456-F438EEE2BCE5}" presName="sibTransNodeCircle" presStyleLbl="alignNode1" presStyleIdx="12" presStyleCnt="14">
        <dgm:presLayoutVars>
          <dgm:chMax val="0"/>
          <dgm:bulletEnabled/>
        </dgm:presLayoutVars>
      </dgm:prSet>
      <dgm:spPr/>
    </dgm:pt>
    <dgm:pt modelId="{D2F10EAB-E7AA-4353-A5F7-EBA7F2544422}" type="pres">
      <dgm:prSet presAssocID="{ECF4ED93-BE5D-4879-9C2B-29004227A9A4}" presName="bottomLine" presStyleLbl="alignNode1" presStyleIdx="13" presStyleCnt="14">
        <dgm:presLayoutVars/>
      </dgm:prSet>
      <dgm:spPr/>
    </dgm:pt>
    <dgm:pt modelId="{2E131662-FB5D-4FAE-A851-68569A9B9B35}" type="pres">
      <dgm:prSet presAssocID="{ECF4ED93-BE5D-4879-9C2B-29004227A9A4}" presName="nodeText" presStyleLbl="bgAccFollowNode1" presStyleIdx="6" presStyleCnt="7">
        <dgm:presLayoutVars>
          <dgm:bulletEnabled val="1"/>
        </dgm:presLayoutVars>
      </dgm:prSet>
      <dgm:spPr/>
    </dgm:pt>
  </dgm:ptLst>
  <dgm:cxnLst>
    <dgm:cxn modelId="{F39D4C08-5E9A-4BC2-A693-F9B95C46FEA3}" type="presOf" srcId="{98F6DCD6-9442-4041-B203-BEBCE21E5E46}" destId="{D35060B7-0E10-42E4-821B-9711B55CBCB6}" srcOrd="0" destOrd="0" presId="urn:microsoft.com/office/officeart/2016/7/layout/BasicLinearProcessNumbered"/>
    <dgm:cxn modelId="{160C1E13-D7F8-4B9E-ACF8-97B9639DEA7D}" srcId="{2477C7E9-90B3-4ECE-917D-04CD648D87BC}" destId="{B0ECB3E0-0D72-40CF-BEA1-A8B23116DBC3}" srcOrd="2" destOrd="0" parTransId="{FC164AF2-33FC-479D-A809-69E7BC72D8FE}" sibTransId="{3EADD098-AF32-40B4-9770-3FBA2C69942D}"/>
    <dgm:cxn modelId="{4174CF17-4E51-4AAA-A835-E0E7BFF55078}" srcId="{2477C7E9-90B3-4ECE-917D-04CD648D87BC}" destId="{98F6DCD6-9442-4041-B203-BEBCE21E5E46}" srcOrd="4" destOrd="0" parTransId="{62B0A6E6-EDC5-48F5-8CB8-E6EAA43FDFC1}" sibTransId="{8A3A18D4-BD01-410C-92A1-95055F4632AB}"/>
    <dgm:cxn modelId="{54571F27-8441-425F-B581-FD0B5C8B077F}" type="presOf" srcId="{8A3A18D4-BD01-410C-92A1-95055F4632AB}" destId="{CC44E01F-FFD0-44B1-96B6-89BCD5A3C514}" srcOrd="0" destOrd="0" presId="urn:microsoft.com/office/officeart/2016/7/layout/BasicLinearProcessNumbered"/>
    <dgm:cxn modelId="{CFEDBE27-9135-496A-B78B-0ECFAE7C0BCF}" type="presOf" srcId="{52990C71-A15E-4836-986E-4CFAEC148B9C}" destId="{CC4BAD3F-56B1-4632-97EC-11D99A97BFE5}" srcOrd="0" destOrd="0" presId="urn:microsoft.com/office/officeart/2016/7/layout/BasicLinearProcessNumbered"/>
    <dgm:cxn modelId="{4F57BF32-9D04-477B-8AFD-710CA8FC93E4}" type="presOf" srcId="{B0ECB3E0-0D72-40CF-BEA1-A8B23116DBC3}" destId="{8E714335-68E3-4118-849D-B36BD73C7CDB}" srcOrd="1" destOrd="0" presId="urn:microsoft.com/office/officeart/2016/7/layout/BasicLinearProcessNumbered"/>
    <dgm:cxn modelId="{5500A133-B1AC-4719-B08C-6FB774093BFD}" srcId="{2477C7E9-90B3-4ECE-917D-04CD648D87BC}" destId="{F4E95589-4B0F-4D8B-8BC8-B2D5C82DCFCA}" srcOrd="3" destOrd="0" parTransId="{CE553640-00CB-4E9B-8847-403E8FEC3094}" sibTransId="{52990C71-A15E-4836-986E-4CFAEC148B9C}"/>
    <dgm:cxn modelId="{AD777539-DEAB-40CA-806A-739489F2FA3A}" srcId="{2477C7E9-90B3-4ECE-917D-04CD648D87BC}" destId="{0F4BCB95-CAE9-4AB7-9291-3F6348367126}" srcOrd="0" destOrd="0" parTransId="{854D5825-4BB2-41B7-837E-76518A71803D}" sibTransId="{D242AE77-855A-4E6B-9877-A017E0601BA8}"/>
    <dgm:cxn modelId="{ADBC723C-94C3-4BB5-956E-F3C107452F48}" type="presOf" srcId="{EB664F7E-31B4-4725-AE09-5083E03703CC}" destId="{B6C96A5C-AA98-474B-82BA-C32A5390B968}" srcOrd="0" destOrd="0" presId="urn:microsoft.com/office/officeart/2016/7/layout/BasicLinearProcessNumbered"/>
    <dgm:cxn modelId="{7BDB3E5B-6FA1-4F99-847E-3EE0E024448E}" type="presOf" srcId="{D47E30E4-819F-4F91-A025-0A68CB6AB880}" destId="{D2DA46A9-D456-41ED-BFE5-6F58B4C74817}" srcOrd="0" destOrd="0" presId="urn:microsoft.com/office/officeart/2016/7/layout/BasicLinearProcessNumbered"/>
    <dgm:cxn modelId="{2CA4FE5D-887F-42E6-824E-C89C33ABAB8F}" type="presOf" srcId="{EB664F7E-31B4-4725-AE09-5083E03703CC}" destId="{F8BB6605-0F80-40E1-AC19-8C37B133B1C5}" srcOrd="1" destOrd="0" presId="urn:microsoft.com/office/officeart/2016/7/layout/BasicLinearProcessNumbered"/>
    <dgm:cxn modelId="{9A2C4F66-F052-4C85-BE6B-26C355E9EE7A}" type="presOf" srcId="{697FB237-A7C7-4475-8456-F438EEE2BCE5}" destId="{27362B09-B6C6-4AD7-B260-D4296E0D55AF}" srcOrd="0" destOrd="0" presId="urn:microsoft.com/office/officeart/2016/7/layout/BasicLinearProcessNumbered"/>
    <dgm:cxn modelId="{1417F46A-1451-47D0-B100-AE559F1A7010}" type="presOf" srcId="{F4E95589-4B0F-4D8B-8BC8-B2D5C82DCFCA}" destId="{9BADD958-4796-4D1C-BF0D-8A761405616A}" srcOrd="0" destOrd="0" presId="urn:microsoft.com/office/officeart/2016/7/layout/BasicLinearProcessNumbered"/>
    <dgm:cxn modelId="{CD6AF64A-8674-4277-8756-474BBEBDB239}" type="presOf" srcId="{9A779F31-3573-42F7-BCB0-4E6D9FB127B3}" destId="{721AA7FD-374A-4269-A0D3-B6EC96695302}" srcOrd="0" destOrd="0" presId="urn:microsoft.com/office/officeart/2016/7/layout/BasicLinearProcessNumbered"/>
    <dgm:cxn modelId="{6DD88D4D-3DAE-4F82-B5C6-F667AFEAE8AB}" type="presOf" srcId="{3EADD098-AF32-40B4-9770-3FBA2C69942D}" destId="{470B6DFA-97A0-497B-887D-FD304CC1F5D8}" srcOrd="0" destOrd="0" presId="urn:microsoft.com/office/officeart/2016/7/layout/BasicLinearProcessNumbered"/>
    <dgm:cxn modelId="{285BC94F-8876-47FE-9857-BA2A2F625538}" type="presOf" srcId="{BE338147-3099-43DB-8FD8-0F80141609FD}" destId="{98B73B90-DFDF-48D9-970D-9FFE33DFC71F}" srcOrd="0" destOrd="0" presId="urn:microsoft.com/office/officeart/2016/7/layout/BasicLinearProcessNumbered"/>
    <dgm:cxn modelId="{110689A6-56C1-49C8-88E2-7277F442FE3F}" type="presOf" srcId="{9A779F31-3573-42F7-BCB0-4E6D9FB127B3}" destId="{F11AE44B-0919-42B8-A419-B71D4BB57E52}" srcOrd="1" destOrd="0" presId="urn:microsoft.com/office/officeart/2016/7/layout/BasicLinearProcessNumbered"/>
    <dgm:cxn modelId="{8ED1CCA9-1C88-4D75-9949-9BBFE2826F5E}" type="presOf" srcId="{0F4BCB95-CAE9-4AB7-9291-3F6348367126}" destId="{96970523-FBC1-4EC4-883F-E2768050C69D}" srcOrd="1" destOrd="0" presId="urn:microsoft.com/office/officeart/2016/7/layout/BasicLinearProcessNumbered"/>
    <dgm:cxn modelId="{C2744AAF-84B1-4E5E-9058-72D137A46373}" srcId="{2477C7E9-90B3-4ECE-917D-04CD648D87BC}" destId="{ECF4ED93-BE5D-4879-9C2B-29004227A9A4}" srcOrd="6" destOrd="0" parTransId="{B8112AFC-88A2-4F93-BF3A-38DC8305BAA9}" sibTransId="{697FB237-A7C7-4475-8456-F438EEE2BCE5}"/>
    <dgm:cxn modelId="{A02113B2-EC37-4757-81BC-24EDD2B99EE4}" type="presOf" srcId="{ECF4ED93-BE5D-4879-9C2B-29004227A9A4}" destId="{2E131662-FB5D-4FAE-A851-68569A9B9B35}" srcOrd="1" destOrd="0" presId="urn:microsoft.com/office/officeart/2016/7/layout/BasicLinearProcessNumbered"/>
    <dgm:cxn modelId="{3BBD8FBB-32BA-46B3-9A89-CFBE441AEC28}" srcId="{2477C7E9-90B3-4ECE-917D-04CD648D87BC}" destId="{EB664F7E-31B4-4725-AE09-5083E03703CC}" srcOrd="1" destOrd="0" parTransId="{8376A14F-1A72-406D-B60C-0176C1E0B124}" sibTransId="{BE338147-3099-43DB-8FD8-0F80141609FD}"/>
    <dgm:cxn modelId="{A4DEEBC3-D98C-42EC-8E88-E8AEEE70AB40}" type="presOf" srcId="{B0ECB3E0-0D72-40CF-BEA1-A8B23116DBC3}" destId="{45B3B9CA-E91C-41AD-9ADE-92364E245176}" srcOrd="0" destOrd="0" presId="urn:microsoft.com/office/officeart/2016/7/layout/BasicLinearProcessNumbered"/>
    <dgm:cxn modelId="{84FB64D3-95BB-440F-A5F9-FC8963DFF0E9}" type="presOf" srcId="{ECF4ED93-BE5D-4879-9C2B-29004227A9A4}" destId="{F9A53464-81C3-4376-AEEA-069447D01AE5}" srcOrd="0" destOrd="0" presId="urn:microsoft.com/office/officeart/2016/7/layout/BasicLinearProcessNumbered"/>
    <dgm:cxn modelId="{862FA0DB-2B3D-4566-AFD5-EDC422EBA175}" type="presOf" srcId="{0F4BCB95-CAE9-4AB7-9291-3F6348367126}" destId="{477F8F6D-E895-4954-9C18-841CD63B0A6B}" srcOrd="0" destOrd="0" presId="urn:microsoft.com/office/officeart/2016/7/layout/BasicLinearProcessNumbered"/>
    <dgm:cxn modelId="{61F7CDE6-ED93-4AD0-91F0-94A449CF98C8}" type="presOf" srcId="{98F6DCD6-9442-4041-B203-BEBCE21E5E46}" destId="{CB19F1A1-9387-4CE4-BA9F-FFCBC2E49DC2}" srcOrd="1" destOrd="0" presId="urn:microsoft.com/office/officeart/2016/7/layout/BasicLinearProcessNumbered"/>
    <dgm:cxn modelId="{D6D769EA-7F80-4C9B-AE87-89914B3BAF61}" srcId="{2477C7E9-90B3-4ECE-917D-04CD648D87BC}" destId="{9A779F31-3573-42F7-BCB0-4E6D9FB127B3}" srcOrd="5" destOrd="0" parTransId="{1FFD6D55-7F20-4573-9785-345FD64F3F40}" sibTransId="{D47E30E4-819F-4F91-A025-0A68CB6AB880}"/>
    <dgm:cxn modelId="{047E61EF-9208-49EB-9367-CD0D4761EC98}" type="presOf" srcId="{F4E95589-4B0F-4D8B-8BC8-B2D5C82DCFCA}" destId="{D90EDA63-AE1F-4D1D-89C2-CDAA023C6937}" srcOrd="1" destOrd="0" presId="urn:microsoft.com/office/officeart/2016/7/layout/BasicLinearProcessNumbered"/>
    <dgm:cxn modelId="{CCB7E8F5-9051-4DC8-840A-DCCA40212C1E}" type="presOf" srcId="{2477C7E9-90B3-4ECE-917D-04CD648D87BC}" destId="{38D5BC1C-6FE8-46CD-B994-3752149D6E96}" srcOrd="0" destOrd="0" presId="urn:microsoft.com/office/officeart/2016/7/layout/BasicLinearProcessNumbered"/>
    <dgm:cxn modelId="{F6BF18F9-DB7E-4F0B-BD70-B0776273A697}" type="presOf" srcId="{D242AE77-855A-4E6B-9877-A017E0601BA8}" destId="{F2C09160-2BD9-48BD-87C4-935188309183}" srcOrd="0" destOrd="0" presId="urn:microsoft.com/office/officeart/2016/7/layout/BasicLinearProcessNumbered"/>
    <dgm:cxn modelId="{BEB2A9CC-B82B-44CD-B9DD-516673520A55}" type="presParOf" srcId="{38D5BC1C-6FE8-46CD-B994-3752149D6E96}" destId="{2CFCBE46-1DD2-4FD6-9D25-F13E8826C87D}" srcOrd="0" destOrd="0" presId="urn:microsoft.com/office/officeart/2016/7/layout/BasicLinearProcessNumbered"/>
    <dgm:cxn modelId="{8C3F0115-A523-4F6C-9EA5-4BD70F08EEE0}" type="presParOf" srcId="{2CFCBE46-1DD2-4FD6-9D25-F13E8826C87D}" destId="{477F8F6D-E895-4954-9C18-841CD63B0A6B}" srcOrd="0" destOrd="0" presId="urn:microsoft.com/office/officeart/2016/7/layout/BasicLinearProcessNumbered"/>
    <dgm:cxn modelId="{0FF78540-5728-42A7-83AE-251AFF2CA074}" type="presParOf" srcId="{2CFCBE46-1DD2-4FD6-9D25-F13E8826C87D}" destId="{F2C09160-2BD9-48BD-87C4-935188309183}" srcOrd="1" destOrd="0" presId="urn:microsoft.com/office/officeart/2016/7/layout/BasicLinearProcessNumbered"/>
    <dgm:cxn modelId="{757D078E-18A5-4D0F-980B-3B33B6AD82E8}" type="presParOf" srcId="{2CFCBE46-1DD2-4FD6-9D25-F13E8826C87D}" destId="{885BE6BB-88AF-40F1-B804-EE26344B99B8}" srcOrd="2" destOrd="0" presId="urn:microsoft.com/office/officeart/2016/7/layout/BasicLinearProcessNumbered"/>
    <dgm:cxn modelId="{44ED3F1C-C5AB-478F-A011-5FE18E4F8409}" type="presParOf" srcId="{2CFCBE46-1DD2-4FD6-9D25-F13E8826C87D}" destId="{96970523-FBC1-4EC4-883F-E2768050C69D}" srcOrd="3" destOrd="0" presId="urn:microsoft.com/office/officeart/2016/7/layout/BasicLinearProcessNumbered"/>
    <dgm:cxn modelId="{200F1B55-C73A-4937-956D-D8EDD339BEBA}" type="presParOf" srcId="{38D5BC1C-6FE8-46CD-B994-3752149D6E96}" destId="{A939C2B1-55E6-4167-A1FA-26FC89300C46}" srcOrd="1" destOrd="0" presId="urn:microsoft.com/office/officeart/2016/7/layout/BasicLinearProcessNumbered"/>
    <dgm:cxn modelId="{5CC40727-093F-446A-B24E-FB1A51E5B949}" type="presParOf" srcId="{38D5BC1C-6FE8-46CD-B994-3752149D6E96}" destId="{FD97BC71-7CA3-46DB-B1E4-723F93C70426}" srcOrd="2" destOrd="0" presId="urn:microsoft.com/office/officeart/2016/7/layout/BasicLinearProcessNumbered"/>
    <dgm:cxn modelId="{ACE070C3-8DEB-42A8-947E-DF02D191EEFF}" type="presParOf" srcId="{FD97BC71-7CA3-46DB-B1E4-723F93C70426}" destId="{B6C96A5C-AA98-474B-82BA-C32A5390B968}" srcOrd="0" destOrd="0" presId="urn:microsoft.com/office/officeart/2016/7/layout/BasicLinearProcessNumbered"/>
    <dgm:cxn modelId="{25D81986-6032-4939-91C1-F1E4ADC4E5CC}" type="presParOf" srcId="{FD97BC71-7CA3-46DB-B1E4-723F93C70426}" destId="{98B73B90-DFDF-48D9-970D-9FFE33DFC71F}" srcOrd="1" destOrd="0" presId="urn:microsoft.com/office/officeart/2016/7/layout/BasicLinearProcessNumbered"/>
    <dgm:cxn modelId="{20D7ADAD-3199-4EFD-BEC9-A5E64C4B6091}" type="presParOf" srcId="{FD97BC71-7CA3-46DB-B1E4-723F93C70426}" destId="{4C267751-ADE0-48BB-AE6C-BF8B0BA35ADF}" srcOrd="2" destOrd="0" presId="urn:microsoft.com/office/officeart/2016/7/layout/BasicLinearProcessNumbered"/>
    <dgm:cxn modelId="{2ED8BBCA-7414-43CA-A7B9-94A83DCEFB12}" type="presParOf" srcId="{FD97BC71-7CA3-46DB-B1E4-723F93C70426}" destId="{F8BB6605-0F80-40E1-AC19-8C37B133B1C5}" srcOrd="3" destOrd="0" presId="urn:microsoft.com/office/officeart/2016/7/layout/BasicLinearProcessNumbered"/>
    <dgm:cxn modelId="{418F58AC-F720-4CEF-988C-8EC371390BBC}" type="presParOf" srcId="{38D5BC1C-6FE8-46CD-B994-3752149D6E96}" destId="{A8E2673F-41E0-4859-BA86-D5F4F222E6B1}" srcOrd="3" destOrd="0" presId="urn:microsoft.com/office/officeart/2016/7/layout/BasicLinearProcessNumbered"/>
    <dgm:cxn modelId="{A54AB6C7-F735-4440-AB54-FBD117129C5F}" type="presParOf" srcId="{38D5BC1C-6FE8-46CD-B994-3752149D6E96}" destId="{2D3C7E49-A769-4F17-8390-3558F90BF874}" srcOrd="4" destOrd="0" presId="urn:microsoft.com/office/officeart/2016/7/layout/BasicLinearProcessNumbered"/>
    <dgm:cxn modelId="{FCAEE500-F0D6-4A2F-AE66-C746B6409765}" type="presParOf" srcId="{2D3C7E49-A769-4F17-8390-3558F90BF874}" destId="{45B3B9CA-E91C-41AD-9ADE-92364E245176}" srcOrd="0" destOrd="0" presId="urn:microsoft.com/office/officeart/2016/7/layout/BasicLinearProcessNumbered"/>
    <dgm:cxn modelId="{C147C47C-81F8-43D7-AE19-E3FFA674AC7C}" type="presParOf" srcId="{2D3C7E49-A769-4F17-8390-3558F90BF874}" destId="{470B6DFA-97A0-497B-887D-FD304CC1F5D8}" srcOrd="1" destOrd="0" presId="urn:microsoft.com/office/officeart/2016/7/layout/BasicLinearProcessNumbered"/>
    <dgm:cxn modelId="{14601DA6-6451-41C1-A884-17187DAC7D4B}" type="presParOf" srcId="{2D3C7E49-A769-4F17-8390-3558F90BF874}" destId="{CC52A853-2C10-4B7E-B96F-05F35D677F12}" srcOrd="2" destOrd="0" presId="urn:microsoft.com/office/officeart/2016/7/layout/BasicLinearProcessNumbered"/>
    <dgm:cxn modelId="{DA3AED7A-5249-4F87-A43F-95DEF6979E41}" type="presParOf" srcId="{2D3C7E49-A769-4F17-8390-3558F90BF874}" destId="{8E714335-68E3-4118-849D-B36BD73C7CDB}" srcOrd="3" destOrd="0" presId="urn:microsoft.com/office/officeart/2016/7/layout/BasicLinearProcessNumbered"/>
    <dgm:cxn modelId="{7BCC746C-E19E-4302-A460-5EBCF2572F7E}" type="presParOf" srcId="{38D5BC1C-6FE8-46CD-B994-3752149D6E96}" destId="{A593F6D8-2E42-4D26-B235-5F1262FBADBF}" srcOrd="5" destOrd="0" presId="urn:microsoft.com/office/officeart/2016/7/layout/BasicLinearProcessNumbered"/>
    <dgm:cxn modelId="{2F706833-6B24-40D6-AE6E-CDD2D302682B}" type="presParOf" srcId="{38D5BC1C-6FE8-46CD-B994-3752149D6E96}" destId="{8CE3CE89-580A-432D-898A-8DD2BCFEED8A}" srcOrd="6" destOrd="0" presId="urn:microsoft.com/office/officeart/2016/7/layout/BasicLinearProcessNumbered"/>
    <dgm:cxn modelId="{00D17576-3A13-433A-BCF3-4AAEAD8EF509}" type="presParOf" srcId="{8CE3CE89-580A-432D-898A-8DD2BCFEED8A}" destId="{9BADD958-4796-4D1C-BF0D-8A761405616A}" srcOrd="0" destOrd="0" presId="urn:microsoft.com/office/officeart/2016/7/layout/BasicLinearProcessNumbered"/>
    <dgm:cxn modelId="{259082F4-56ED-4248-A299-6F8522A355B0}" type="presParOf" srcId="{8CE3CE89-580A-432D-898A-8DD2BCFEED8A}" destId="{CC4BAD3F-56B1-4632-97EC-11D99A97BFE5}" srcOrd="1" destOrd="0" presId="urn:microsoft.com/office/officeart/2016/7/layout/BasicLinearProcessNumbered"/>
    <dgm:cxn modelId="{98FDF2B4-2984-4117-BE70-2EFF109733E3}" type="presParOf" srcId="{8CE3CE89-580A-432D-898A-8DD2BCFEED8A}" destId="{545BDAE4-D3E3-43C9-AF1E-342CF1F6A2A0}" srcOrd="2" destOrd="0" presId="urn:microsoft.com/office/officeart/2016/7/layout/BasicLinearProcessNumbered"/>
    <dgm:cxn modelId="{42F9CAE1-4F7F-421E-B72D-0CA60A874857}" type="presParOf" srcId="{8CE3CE89-580A-432D-898A-8DD2BCFEED8A}" destId="{D90EDA63-AE1F-4D1D-89C2-CDAA023C6937}" srcOrd="3" destOrd="0" presId="urn:microsoft.com/office/officeart/2016/7/layout/BasicLinearProcessNumbered"/>
    <dgm:cxn modelId="{ECE64AD4-614D-4487-83BE-AE7929FA5F8A}" type="presParOf" srcId="{38D5BC1C-6FE8-46CD-B994-3752149D6E96}" destId="{2F3504F4-94EE-439B-AC86-FA64BA3A8C70}" srcOrd="7" destOrd="0" presId="urn:microsoft.com/office/officeart/2016/7/layout/BasicLinearProcessNumbered"/>
    <dgm:cxn modelId="{B5450B69-6A6A-4228-9977-B7FC4C220234}" type="presParOf" srcId="{38D5BC1C-6FE8-46CD-B994-3752149D6E96}" destId="{0891F01F-A481-4D22-A5DA-3D79A2C9FDDF}" srcOrd="8" destOrd="0" presId="urn:microsoft.com/office/officeart/2016/7/layout/BasicLinearProcessNumbered"/>
    <dgm:cxn modelId="{D36E87AD-C867-4663-884F-0CB0E0983791}" type="presParOf" srcId="{0891F01F-A481-4D22-A5DA-3D79A2C9FDDF}" destId="{D35060B7-0E10-42E4-821B-9711B55CBCB6}" srcOrd="0" destOrd="0" presId="urn:microsoft.com/office/officeart/2016/7/layout/BasicLinearProcessNumbered"/>
    <dgm:cxn modelId="{DFF0930C-9DC8-4133-815D-E35B3FCB30EA}" type="presParOf" srcId="{0891F01F-A481-4D22-A5DA-3D79A2C9FDDF}" destId="{CC44E01F-FFD0-44B1-96B6-89BCD5A3C514}" srcOrd="1" destOrd="0" presId="urn:microsoft.com/office/officeart/2016/7/layout/BasicLinearProcessNumbered"/>
    <dgm:cxn modelId="{504E2C9C-5F7E-41E7-86EC-CA11190034C3}" type="presParOf" srcId="{0891F01F-A481-4D22-A5DA-3D79A2C9FDDF}" destId="{4EAB51EA-19C4-48F6-9950-8D37B49B5950}" srcOrd="2" destOrd="0" presId="urn:microsoft.com/office/officeart/2016/7/layout/BasicLinearProcessNumbered"/>
    <dgm:cxn modelId="{CFC9ACA9-4CA7-4B17-B5D1-90B59A3F2FBE}" type="presParOf" srcId="{0891F01F-A481-4D22-A5DA-3D79A2C9FDDF}" destId="{CB19F1A1-9387-4CE4-BA9F-FFCBC2E49DC2}" srcOrd="3" destOrd="0" presId="urn:microsoft.com/office/officeart/2016/7/layout/BasicLinearProcessNumbered"/>
    <dgm:cxn modelId="{024CF764-ABD6-4D5F-A889-628748EFE366}" type="presParOf" srcId="{38D5BC1C-6FE8-46CD-B994-3752149D6E96}" destId="{8BCDDE05-6774-43B4-AFD0-3FE526D0D52D}" srcOrd="9" destOrd="0" presId="urn:microsoft.com/office/officeart/2016/7/layout/BasicLinearProcessNumbered"/>
    <dgm:cxn modelId="{D4FDBBE7-C1D1-4427-B977-77F290D94524}" type="presParOf" srcId="{38D5BC1C-6FE8-46CD-B994-3752149D6E96}" destId="{DE3C1A57-29D7-4A10-BC1B-DCF988207C5D}" srcOrd="10" destOrd="0" presId="urn:microsoft.com/office/officeart/2016/7/layout/BasicLinearProcessNumbered"/>
    <dgm:cxn modelId="{68A31071-D026-4F81-BB2B-2E14BCBA3EC3}" type="presParOf" srcId="{DE3C1A57-29D7-4A10-BC1B-DCF988207C5D}" destId="{721AA7FD-374A-4269-A0D3-B6EC96695302}" srcOrd="0" destOrd="0" presId="urn:microsoft.com/office/officeart/2016/7/layout/BasicLinearProcessNumbered"/>
    <dgm:cxn modelId="{20DF730F-D6C2-4C67-85B6-225F381F50D7}" type="presParOf" srcId="{DE3C1A57-29D7-4A10-BC1B-DCF988207C5D}" destId="{D2DA46A9-D456-41ED-BFE5-6F58B4C74817}" srcOrd="1" destOrd="0" presId="urn:microsoft.com/office/officeart/2016/7/layout/BasicLinearProcessNumbered"/>
    <dgm:cxn modelId="{460AA780-021A-4174-8154-45AF34DF1BA9}" type="presParOf" srcId="{DE3C1A57-29D7-4A10-BC1B-DCF988207C5D}" destId="{59869B1B-7688-4AAC-BEC0-810C95962CB1}" srcOrd="2" destOrd="0" presId="urn:microsoft.com/office/officeart/2016/7/layout/BasicLinearProcessNumbered"/>
    <dgm:cxn modelId="{8D8FF0A4-3414-4393-9573-F1B01EB96DAF}" type="presParOf" srcId="{DE3C1A57-29D7-4A10-BC1B-DCF988207C5D}" destId="{F11AE44B-0919-42B8-A419-B71D4BB57E52}" srcOrd="3" destOrd="0" presId="urn:microsoft.com/office/officeart/2016/7/layout/BasicLinearProcessNumbered"/>
    <dgm:cxn modelId="{A17D704D-632E-473D-8C83-ABA619E0AA75}" type="presParOf" srcId="{38D5BC1C-6FE8-46CD-B994-3752149D6E96}" destId="{76C5CC62-691F-48D7-88C7-4AD0127E7E36}" srcOrd="11" destOrd="0" presId="urn:microsoft.com/office/officeart/2016/7/layout/BasicLinearProcessNumbered"/>
    <dgm:cxn modelId="{043742AB-E3CD-437F-9F58-2A68555116E8}" type="presParOf" srcId="{38D5BC1C-6FE8-46CD-B994-3752149D6E96}" destId="{4B551B63-C594-49CA-8248-EB5E503413A9}" srcOrd="12" destOrd="0" presId="urn:microsoft.com/office/officeart/2016/7/layout/BasicLinearProcessNumbered"/>
    <dgm:cxn modelId="{A7460072-22E2-4595-B91A-BCE3059F571B}" type="presParOf" srcId="{4B551B63-C594-49CA-8248-EB5E503413A9}" destId="{F9A53464-81C3-4376-AEEA-069447D01AE5}" srcOrd="0" destOrd="0" presId="urn:microsoft.com/office/officeart/2016/7/layout/BasicLinearProcessNumbered"/>
    <dgm:cxn modelId="{BB26A7CB-4A67-4D6D-B0AC-129E3B3CA9F3}" type="presParOf" srcId="{4B551B63-C594-49CA-8248-EB5E503413A9}" destId="{27362B09-B6C6-4AD7-B260-D4296E0D55AF}" srcOrd="1" destOrd="0" presId="urn:microsoft.com/office/officeart/2016/7/layout/BasicLinearProcessNumbered"/>
    <dgm:cxn modelId="{EECCCC85-0D12-4388-8F01-5E3805F597E3}" type="presParOf" srcId="{4B551B63-C594-49CA-8248-EB5E503413A9}" destId="{D2F10EAB-E7AA-4353-A5F7-EBA7F2544422}" srcOrd="2" destOrd="0" presId="urn:microsoft.com/office/officeart/2016/7/layout/BasicLinearProcessNumbered"/>
    <dgm:cxn modelId="{2E4953EB-4549-4FBE-AF0A-95F32B0D7EB0}" type="presParOf" srcId="{4B551B63-C594-49CA-8248-EB5E503413A9}" destId="{2E131662-FB5D-4FAE-A851-68569A9B9B3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BEEF6B-6415-429B-B246-9FBDA813815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6279145A-8AD8-439A-9C8F-4712604AC67D}">
      <dgm:prSet/>
      <dgm:spPr/>
      <dgm:t>
        <a:bodyPr/>
        <a:lstStyle/>
        <a:p>
          <a:r>
            <a:rPr lang="en-GB"/>
            <a:t>Management style: </a:t>
          </a:r>
          <a:endParaRPr lang="en-US"/>
        </a:p>
      </dgm:t>
    </dgm:pt>
    <dgm:pt modelId="{964E3F3B-7498-44A7-8AA7-3F2224EED1A7}" type="parTrans" cxnId="{EDFCD71B-88D1-406D-BE1E-859C75735427}">
      <dgm:prSet/>
      <dgm:spPr/>
      <dgm:t>
        <a:bodyPr/>
        <a:lstStyle/>
        <a:p>
          <a:endParaRPr lang="en-US"/>
        </a:p>
      </dgm:t>
    </dgm:pt>
    <dgm:pt modelId="{D961A16D-F3F9-451D-91C8-8FD83266C803}" type="sibTrans" cxnId="{EDFCD71B-88D1-406D-BE1E-859C75735427}">
      <dgm:prSet/>
      <dgm:spPr/>
      <dgm:t>
        <a:bodyPr/>
        <a:lstStyle/>
        <a:p>
          <a:endParaRPr lang="en-US"/>
        </a:p>
      </dgm:t>
    </dgm:pt>
    <dgm:pt modelId="{66CCBB1D-C249-4917-9F80-8E94B5A5972B}">
      <dgm:prSet/>
      <dgm:spPr/>
      <dgm:t>
        <a:bodyPr/>
        <a:lstStyle/>
        <a:p>
          <a:r>
            <a:rPr lang="en-GB"/>
            <a:t>Don’t be offended if your input is not universally accepted or encouraged</a:t>
          </a:r>
          <a:endParaRPr lang="en-US"/>
        </a:p>
      </dgm:t>
    </dgm:pt>
    <dgm:pt modelId="{D4F9F415-A3AE-4AD7-B31E-12A29EDA2BEB}" type="parTrans" cxnId="{3DA57EC5-A154-4D43-922D-1C14A60FD2E0}">
      <dgm:prSet/>
      <dgm:spPr/>
      <dgm:t>
        <a:bodyPr/>
        <a:lstStyle/>
        <a:p>
          <a:endParaRPr lang="en-US"/>
        </a:p>
      </dgm:t>
    </dgm:pt>
    <dgm:pt modelId="{C163034D-296C-451E-ACF2-8A6C457975C4}" type="sibTrans" cxnId="{3DA57EC5-A154-4D43-922D-1C14A60FD2E0}">
      <dgm:prSet/>
      <dgm:spPr/>
      <dgm:t>
        <a:bodyPr/>
        <a:lstStyle/>
        <a:p>
          <a:endParaRPr lang="en-US"/>
        </a:p>
      </dgm:t>
    </dgm:pt>
    <dgm:pt modelId="{5B40514E-BA6C-43B8-80C7-55574233978E}">
      <dgm:prSet/>
      <dgm:spPr/>
      <dgm:t>
        <a:bodyPr/>
        <a:lstStyle/>
        <a:p>
          <a:r>
            <a:rPr lang="en-GB"/>
            <a:t>You may need to seek out mentoring rather than have it provided</a:t>
          </a:r>
          <a:endParaRPr lang="en-US"/>
        </a:p>
      </dgm:t>
    </dgm:pt>
    <dgm:pt modelId="{C860829D-91FB-440D-980B-D70F382E3948}" type="parTrans" cxnId="{C52DB73B-13BE-4624-A48E-B2B2F0A177F0}">
      <dgm:prSet/>
      <dgm:spPr/>
      <dgm:t>
        <a:bodyPr/>
        <a:lstStyle/>
        <a:p>
          <a:endParaRPr lang="en-US"/>
        </a:p>
      </dgm:t>
    </dgm:pt>
    <dgm:pt modelId="{666A6F43-FC14-4A6D-835A-BE6B9E4BE751}" type="sibTrans" cxnId="{C52DB73B-13BE-4624-A48E-B2B2F0A177F0}">
      <dgm:prSet/>
      <dgm:spPr/>
      <dgm:t>
        <a:bodyPr/>
        <a:lstStyle/>
        <a:p>
          <a:endParaRPr lang="en-US"/>
        </a:p>
      </dgm:t>
    </dgm:pt>
    <dgm:pt modelId="{E5385AAD-55F0-48D0-8EA8-ACEF1FC13B8B}">
      <dgm:prSet/>
      <dgm:spPr/>
      <dgm:t>
        <a:bodyPr/>
        <a:lstStyle/>
        <a:p>
          <a:r>
            <a:rPr lang="en-GB" dirty="0"/>
            <a:t>Policies and procedures: </a:t>
          </a:r>
          <a:endParaRPr lang="en-US" dirty="0"/>
        </a:p>
      </dgm:t>
    </dgm:pt>
    <dgm:pt modelId="{EA7AFBE8-2C91-4DD7-AB2C-CC675A26892C}" type="parTrans" cxnId="{98228C08-D070-45BC-8871-8200448768E3}">
      <dgm:prSet/>
      <dgm:spPr/>
      <dgm:t>
        <a:bodyPr/>
        <a:lstStyle/>
        <a:p>
          <a:endParaRPr lang="en-US"/>
        </a:p>
      </dgm:t>
    </dgm:pt>
    <dgm:pt modelId="{21AC80B2-07E0-4927-8203-99A1224568D7}" type="sibTrans" cxnId="{98228C08-D070-45BC-8871-8200448768E3}">
      <dgm:prSet/>
      <dgm:spPr/>
      <dgm:t>
        <a:bodyPr/>
        <a:lstStyle/>
        <a:p>
          <a:endParaRPr lang="en-US"/>
        </a:p>
      </dgm:t>
    </dgm:pt>
    <dgm:pt modelId="{E866C654-E184-4C90-9259-BDA7411631DC}">
      <dgm:prSet/>
      <dgm:spPr/>
      <dgm:t>
        <a:bodyPr/>
        <a:lstStyle/>
        <a:p>
          <a:r>
            <a:rPr lang="en-GB"/>
            <a:t>Take them seriously</a:t>
          </a:r>
          <a:endParaRPr lang="en-US"/>
        </a:p>
      </dgm:t>
    </dgm:pt>
    <dgm:pt modelId="{8204F0BC-EAB0-444C-88AB-61A98A2519B7}" type="parTrans" cxnId="{F8424D9F-73DA-462A-B8E1-01ACA78E3100}">
      <dgm:prSet/>
      <dgm:spPr/>
      <dgm:t>
        <a:bodyPr/>
        <a:lstStyle/>
        <a:p>
          <a:endParaRPr lang="en-US"/>
        </a:p>
      </dgm:t>
    </dgm:pt>
    <dgm:pt modelId="{3CAF94EC-3A74-4467-9BD7-7153F24FB226}" type="sibTrans" cxnId="{F8424D9F-73DA-462A-B8E1-01ACA78E3100}">
      <dgm:prSet/>
      <dgm:spPr/>
      <dgm:t>
        <a:bodyPr/>
        <a:lstStyle/>
        <a:p>
          <a:endParaRPr lang="en-US"/>
        </a:p>
      </dgm:t>
    </dgm:pt>
    <dgm:pt modelId="{6EDB034E-58B0-46F0-966D-5F8BE0942F56}">
      <dgm:prSet/>
      <dgm:spPr/>
      <dgm:t>
        <a:bodyPr/>
        <a:lstStyle/>
        <a:p>
          <a:r>
            <a:rPr lang="en-GB" dirty="0"/>
            <a:t>If you need to do something outside of the rules, ask. If the answer is no, then it is no</a:t>
          </a:r>
          <a:endParaRPr lang="en-US" dirty="0"/>
        </a:p>
      </dgm:t>
    </dgm:pt>
    <dgm:pt modelId="{FEEF2908-0C4F-4208-B490-734A9006CE48}" type="parTrans" cxnId="{620AC6FE-8F47-4B45-8543-67CB1EC13D1F}">
      <dgm:prSet/>
      <dgm:spPr/>
      <dgm:t>
        <a:bodyPr/>
        <a:lstStyle/>
        <a:p>
          <a:endParaRPr lang="en-US"/>
        </a:p>
      </dgm:t>
    </dgm:pt>
    <dgm:pt modelId="{8C999E7F-4A5C-4272-880A-829E12C56F99}" type="sibTrans" cxnId="{620AC6FE-8F47-4B45-8543-67CB1EC13D1F}">
      <dgm:prSet/>
      <dgm:spPr/>
      <dgm:t>
        <a:bodyPr/>
        <a:lstStyle/>
        <a:p>
          <a:endParaRPr lang="en-US"/>
        </a:p>
      </dgm:t>
    </dgm:pt>
    <dgm:pt modelId="{C3397BC0-FA04-47E9-866E-99C1EBA7114A}" type="pres">
      <dgm:prSet presAssocID="{FEBEEF6B-6415-429B-B246-9FBDA813815F}" presName="Name0" presStyleCnt="0">
        <dgm:presLayoutVars>
          <dgm:dir/>
          <dgm:animLvl val="lvl"/>
          <dgm:resizeHandles val="exact"/>
        </dgm:presLayoutVars>
      </dgm:prSet>
      <dgm:spPr/>
    </dgm:pt>
    <dgm:pt modelId="{43A2A085-E61A-4816-AF89-D9D51F15B1BF}" type="pres">
      <dgm:prSet presAssocID="{6279145A-8AD8-439A-9C8F-4712604AC67D}" presName="linNode" presStyleCnt="0"/>
      <dgm:spPr/>
    </dgm:pt>
    <dgm:pt modelId="{EC684E25-413C-42CB-A2DE-46D033631CF9}" type="pres">
      <dgm:prSet presAssocID="{6279145A-8AD8-439A-9C8F-4712604AC67D}" presName="parentText" presStyleLbl="node1" presStyleIdx="0" presStyleCnt="2">
        <dgm:presLayoutVars>
          <dgm:chMax val="1"/>
          <dgm:bulletEnabled val="1"/>
        </dgm:presLayoutVars>
      </dgm:prSet>
      <dgm:spPr/>
    </dgm:pt>
    <dgm:pt modelId="{36C2E4F5-982F-48FD-B383-9F2E133513C1}" type="pres">
      <dgm:prSet presAssocID="{6279145A-8AD8-439A-9C8F-4712604AC67D}" presName="descendantText" presStyleLbl="alignAccFollowNode1" presStyleIdx="0" presStyleCnt="2">
        <dgm:presLayoutVars>
          <dgm:bulletEnabled val="1"/>
        </dgm:presLayoutVars>
      </dgm:prSet>
      <dgm:spPr/>
    </dgm:pt>
    <dgm:pt modelId="{98CD6C37-2F0D-4999-9990-79841E4C3581}" type="pres">
      <dgm:prSet presAssocID="{D961A16D-F3F9-451D-91C8-8FD83266C803}" presName="sp" presStyleCnt="0"/>
      <dgm:spPr/>
    </dgm:pt>
    <dgm:pt modelId="{DEDF8888-1096-4305-AA67-DDBA4CE17D87}" type="pres">
      <dgm:prSet presAssocID="{E5385AAD-55F0-48D0-8EA8-ACEF1FC13B8B}" presName="linNode" presStyleCnt="0"/>
      <dgm:spPr/>
    </dgm:pt>
    <dgm:pt modelId="{433D3DF5-A87A-4AD5-836F-558B7062585D}" type="pres">
      <dgm:prSet presAssocID="{E5385AAD-55F0-48D0-8EA8-ACEF1FC13B8B}" presName="parentText" presStyleLbl="node1" presStyleIdx="1" presStyleCnt="2">
        <dgm:presLayoutVars>
          <dgm:chMax val="1"/>
          <dgm:bulletEnabled val="1"/>
        </dgm:presLayoutVars>
      </dgm:prSet>
      <dgm:spPr/>
    </dgm:pt>
    <dgm:pt modelId="{592F8808-6F49-4EE4-8936-9487E216E6EB}" type="pres">
      <dgm:prSet presAssocID="{E5385AAD-55F0-48D0-8EA8-ACEF1FC13B8B}" presName="descendantText" presStyleLbl="alignAccFollowNode1" presStyleIdx="1" presStyleCnt="2">
        <dgm:presLayoutVars>
          <dgm:bulletEnabled val="1"/>
        </dgm:presLayoutVars>
      </dgm:prSet>
      <dgm:spPr/>
    </dgm:pt>
  </dgm:ptLst>
  <dgm:cxnLst>
    <dgm:cxn modelId="{98228C08-D070-45BC-8871-8200448768E3}" srcId="{FEBEEF6B-6415-429B-B246-9FBDA813815F}" destId="{E5385AAD-55F0-48D0-8EA8-ACEF1FC13B8B}" srcOrd="1" destOrd="0" parTransId="{EA7AFBE8-2C91-4DD7-AB2C-CC675A26892C}" sibTransId="{21AC80B2-07E0-4927-8203-99A1224568D7}"/>
    <dgm:cxn modelId="{4B2D870A-F5F9-45A6-B43B-DEC48C487974}" type="presOf" srcId="{6EDB034E-58B0-46F0-966D-5F8BE0942F56}" destId="{592F8808-6F49-4EE4-8936-9487E216E6EB}" srcOrd="0" destOrd="1" presId="urn:microsoft.com/office/officeart/2005/8/layout/vList5"/>
    <dgm:cxn modelId="{93E8D711-2716-4728-BF49-B3435A577A82}" type="presOf" srcId="{FEBEEF6B-6415-429B-B246-9FBDA813815F}" destId="{C3397BC0-FA04-47E9-866E-99C1EBA7114A}" srcOrd="0" destOrd="0" presId="urn:microsoft.com/office/officeart/2005/8/layout/vList5"/>
    <dgm:cxn modelId="{EDFCD71B-88D1-406D-BE1E-859C75735427}" srcId="{FEBEEF6B-6415-429B-B246-9FBDA813815F}" destId="{6279145A-8AD8-439A-9C8F-4712604AC67D}" srcOrd="0" destOrd="0" parTransId="{964E3F3B-7498-44A7-8AA7-3F2224EED1A7}" sibTransId="{D961A16D-F3F9-451D-91C8-8FD83266C803}"/>
    <dgm:cxn modelId="{D01ACD1F-E41F-481B-9D46-D33EDD82DE2C}" type="presOf" srcId="{E5385AAD-55F0-48D0-8EA8-ACEF1FC13B8B}" destId="{433D3DF5-A87A-4AD5-836F-558B7062585D}" srcOrd="0" destOrd="0" presId="urn:microsoft.com/office/officeart/2005/8/layout/vList5"/>
    <dgm:cxn modelId="{C52DB73B-13BE-4624-A48E-B2B2F0A177F0}" srcId="{6279145A-8AD8-439A-9C8F-4712604AC67D}" destId="{5B40514E-BA6C-43B8-80C7-55574233978E}" srcOrd="1" destOrd="0" parTransId="{C860829D-91FB-440D-980B-D70F382E3948}" sibTransId="{666A6F43-FC14-4A6D-835A-BE6B9E4BE751}"/>
    <dgm:cxn modelId="{16B83E75-C1B3-4CD8-A34D-9A45B303BC5F}" type="presOf" srcId="{E866C654-E184-4C90-9259-BDA7411631DC}" destId="{592F8808-6F49-4EE4-8936-9487E216E6EB}" srcOrd="0" destOrd="0" presId="urn:microsoft.com/office/officeart/2005/8/layout/vList5"/>
    <dgm:cxn modelId="{5362BB5A-C141-4EBC-8E23-FD52052BE221}" type="presOf" srcId="{6279145A-8AD8-439A-9C8F-4712604AC67D}" destId="{EC684E25-413C-42CB-A2DE-46D033631CF9}" srcOrd="0" destOrd="0" presId="urn:microsoft.com/office/officeart/2005/8/layout/vList5"/>
    <dgm:cxn modelId="{FE933A92-09E8-4E33-82D8-C2881BA8E4CA}" type="presOf" srcId="{66CCBB1D-C249-4917-9F80-8E94B5A5972B}" destId="{36C2E4F5-982F-48FD-B383-9F2E133513C1}" srcOrd="0" destOrd="0" presId="urn:microsoft.com/office/officeart/2005/8/layout/vList5"/>
    <dgm:cxn modelId="{F8424D9F-73DA-462A-B8E1-01ACA78E3100}" srcId="{E5385AAD-55F0-48D0-8EA8-ACEF1FC13B8B}" destId="{E866C654-E184-4C90-9259-BDA7411631DC}" srcOrd="0" destOrd="0" parTransId="{8204F0BC-EAB0-444C-88AB-61A98A2519B7}" sibTransId="{3CAF94EC-3A74-4467-9BD7-7153F24FB226}"/>
    <dgm:cxn modelId="{8F0A1BC4-5E0B-4471-A738-460E25FD570B}" type="presOf" srcId="{5B40514E-BA6C-43B8-80C7-55574233978E}" destId="{36C2E4F5-982F-48FD-B383-9F2E133513C1}" srcOrd="0" destOrd="1" presId="urn:microsoft.com/office/officeart/2005/8/layout/vList5"/>
    <dgm:cxn modelId="{3DA57EC5-A154-4D43-922D-1C14A60FD2E0}" srcId="{6279145A-8AD8-439A-9C8F-4712604AC67D}" destId="{66CCBB1D-C249-4917-9F80-8E94B5A5972B}" srcOrd="0" destOrd="0" parTransId="{D4F9F415-A3AE-4AD7-B31E-12A29EDA2BEB}" sibTransId="{C163034D-296C-451E-ACF2-8A6C457975C4}"/>
    <dgm:cxn modelId="{620AC6FE-8F47-4B45-8543-67CB1EC13D1F}" srcId="{E5385AAD-55F0-48D0-8EA8-ACEF1FC13B8B}" destId="{6EDB034E-58B0-46F0-966D-5F8BE0942F56}" srcOrd="1" destOrd="0" parTransId="{FEEF2908-0C4F-4208-B490-734A9006CE48}" sibTransId="{8C999E7F-4A5C-4272-880A-829E12C56F99}"/>
    <dgm:cxn modelId="{C52D262D-300A-4000-B5DA-B0A7F382D99D}" type="presParOf" srcId="{C3397BC0-FA04-47E9-866E-99C1EBA7114A}" destId="{43A2A085-E61A-4816-AF89-D9D51F15B1BF}" srcOrd="0" destOrd="0" presId="urn:microsoft.com/office/officeart/2005/8/layout/vList5"/>
    <dgm:cxn modelId="{61D3D792-F784-4C13-A682-C7B7E25E5EBF}" type="presParOf" srcId="{43A2A085-E61A-4816-AF89-D9D51F15B1BF}" destId="{EC684E25-413C-42CB-A2DE-46D033631CF9}" srcOrd="0" destOrd="0" presId="urn:microsoft.com/office/officeart/2005/8/layout/vList5"/>
    <dgm:cxn modelId="{7B745C18-A2DC-49F2-BC7E-51D445E965D2}" type="presParOf" srcId="{43A2A085-E61A-4816-AF89-D9D51F15B1BF}" destId="{36C2E4F5-982F-48FD-B383-9F2E133513C1}" srcOrd="1" destOrd="0" presId="urn:microsoft.com/office/officeart/2005/8/layout/vList5"/>
    <dgm:cxn modelId="{598C26FD-4160-47C6-BC92-A42134341497}" type="presParOf" srcId="{C3397BC0-FA04-47E9-866E-99C1EBA7114A}" destId="{98CD6C37-2F0D-4999-9990-79841E4C3581}" srcOrd="1" destOrd="0" presId="urn:microsoft.com/office/officeart/2005/8/layout/vList5"/>
    <dgm:cxn modelId="{9377EFF0-67FA-4FFF-8C97-12B695140048}" type="presParOf" srcId="{C3397BC0-FA04-47E9-866E-99C1EBA7114A}" destId="{DEDF8888-1096-4305-AA67-DDBA4CE17D87}" srcOrd="2" destOrd="0" presId="urn:microsoft.com/office/officeart/2005/8/layout/vList5"/>
    <dgm:cxn modelId="{B169B5E2-81E0-4B87-931A-F486F80F7389}" type="presParOf" srcId="{DEDF8888-1096-4305-AA67-DDBA4CE17D87}" destId="{433D3DF5-A87A-4AD5-836F-558B7062585D}" srcOrd="0" destOrd="0" presId="urn:microsoft.com/office/officeart/2005/8/layout/vList5"/>
    <dgm:cxn modelId="{27D73B2C-BA98-4058-9C33-B4A004BF24E2}" type="presParOf" srcId="{DEDF8888-1096-4305-AA67-DDBA4CE17D87}" destId="{592F8808-6F49-4EE4-8936-9487E216E6E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65390-07E9-47BE-A374-1C40E28E9650}"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9A833ABC-AFA0-4869-A02A-0B0193778CA0}">
      <dgm:prSet custT="1"/>
      <dgm:spPr/>
      <dgm:t>
        <a:bodyPr/>
        <a:lstStyle/>
        <a:p>
          <a:r>
            <a:rPr lang="en-GB" sz="1800" dirty="0"/>
            <a:t>Always use last names with customers unless they are about your age and rank.</a:t>
          </a:r>
          <a:endParaRPr lang="en-US" sz="1800" dirty="0"/>
        </a:p>
      </dgm:t>
    </dgm:pt>
    <dgm:pt modelId="{DE3FD2BC-72F5-47FB-BEDB-C54D9538F00B}" type="parTrans" cxnId="{6CCB3A60-E5E0-4F03-B031-DD30DF9C037D}">
      <dgm:prSet/>
      <dgm:spPr/>
      <dgm:t>
        <a:bodyPr/>
        <a:lstStyle/>
        <a:p>
          <a:endParaRPr lang="en-US" sz="3200"/>
        </a:p>
      </dgm:t>
    </dgm:pt>
    <dgm:pt modelId="{C01A0AF5-6323-45D8-A85B-99964D049581}" type="sibTrans" cxnId="{6CCB3A60-E5E0-4F03-B031-DD30DF9C037D}">
      <dgm:prSet/>
      <dgm:spPr/>
      <dgm:t>
        <a:bodyPr/>
        <a:lstStyle/>
        <a:p>
          <a:endParaRPr lang="en-US" sz="3200"/>
        </a:p>
      </dgm:t>
    </dgm:pt>
    <dgm:pt modelId="{140A28B7-0693-461C-9624-24C7686D6B11}">
      <dgm:prSet custT="1"/>
      <dgm:spPr/>
      <dgm:t>
        <a:bodyPr/>
        <a:lstStyle/>
        <a:p>
          <a:r>
            <a:rPr lang="en-GB" sz="1800" dirty="0"/>
            <a:t>Don’t keep customers waiting.</a:t>
          </a:r>
          <a:endParaRPr lang="en-US" sz="1800" dirty="0"/>
        </a:p>
      </dgm:t>
    </dgm:pt>
    <dgm:pt modelId="{49442B8A-2FCB-468E-B4E4-22B1ED443EA9}" type="parTrans" cxnId="{E2BE8870-59B4-444D-B217-11E20B036AD5}">
      <dgm:prSet/>
      <dgm:spPr/>
      <dgm:t>
        <a:bodyPr/>
        <a:lstStyle/>
        <a:p>
          <a:endParaRPr lang="en-US" sz="3200"/>
        </a:p>
      </dgm:t>
    </dgm:pt>
    <dgm:pt modelId="{AD17308B-4474-4AD3-AEA6-BAF29B768ED3}" type="sibTrans" cxnId="{E2BE8870-59B4-444D-B217-11E20B036AD5}">
      <dgm:prSet/>
      <dgm:spPr/>
      <dgm:t>
        <a:bodyPr/>
        <a:lstStyle/>
        <a:p>
          <a:endParaRPr lang="en-US" sz="3200"/>
        </a:p>
      </dgm:t>
    </dgm:pt>
    <dgm:pt modelId="{73F555DA-6C04-49CC-9F91-50244A01C984}">
      <dgm:prSet custT="1"/>
      <dgm:spPr/>
      <dgm:t>
        <a:bodyPr/>
        <a:lstStyle/>
        <a:p>
          <a:r>
            <a:rPr lang="en-GB" sz="1800" dirty="0"/>
            <a:t>Escort clients out </a:t>
          </a:r>
          <a:endParaRPr lang="en-US" sz="1800" dirty="0"/>
        </a:p>
      </dgm:t>
    </dgm:pt>
    <dgm:pt modelId="{DD39384D-8238-46AA-9FBF-5FC02C76C596}" type="parTrans" cxnId="{22277D8B-7577-41D5-86C0-8924C3943C3E}">
      <dgm:prSet/>
      <dgm:spPr/>
      <dgm:t>
        <a:bodyPr/>
        <a:lstStyle/>
        <a:p>
          <a:endParaRPr lang="en-US" sz="3200"/>
        </a:p>
      </dgm:t>
    </dgm:pt>
    <dgm:pt modelId="{CC591B01-5A7B-4000-BA62-BC219BFAE91D}" type="sibTrans" cxnId="{22277D8B-7577-41D5-86C0-8924C3943C3E}">
      <dgm:prSet/>
      <dgm:spPr/>
      <dgm:t>
        <a:bodyPr/>
        <a:lstStyle/>
        <a:p>
          <a:endParaRPr lang="en-US" sz="3200"/>
        </a:p>
      </dgm:t>
    </dgm:pt>
    <dgm:pt modelId="{1ABB3E2A-C33A-421E-ADF9-7415F5A34409}">
      <dgm:prSet custT="1"/>
      <dgm:spPr/>
      <dgm:t>
        <a:bodyPr/>
        <a:lstStyle/>
        <a:p>
          <a:r>
            <a:rPr lang="en-GB" sz="1800" dirty="0"/>
            <a:t>When someone of higher rank or from outside the organization enters, everyone in the office stands.</a:t>
          </a:r>
          <a:endParaRPr lang="en-US" sz="1800" dirty="0"/>
        </a:p>
      </dgm:t>
    </dgm:pt>
    <dgm:pt modelId="{31005F4D-8DEB-44BA-B8E5-245FAB1C4985}" type="parTrans" cxnId="{F34FAA88-20CE-455C-AA7C-1EA34AE8708A}">
      <dgm:prSet/>
      <dgm:spPr/>
      <dgm:t>
        <a:bodyPr/>
        <a:lstStyle/>
        <a:p>
          <a:endParaRPr lang="en-US" sz="3200"/>
        </a:p>
      </dgm:t>
    </dgm:pt>
    <dgm:pt modelId="{30FA5D28-C714-4DFC-B6A0-A7B5D9B628F1}" type="sibTrans" cxnId="{F34FAA88-20CE-455C-AA7C-1EA34AE8708A}">
      <dgm:prSet/>
      <dgm:spPr/>
      <dgm:t>
        <a:bodyPr/>
        <a:lstStyle/>
        <a:p>
          <a:endParaRPr lang="en-US" sz="3200"/>
        </a:p>
      </dgm:t>
    </dgm:pt>
    <dgm:pt modelId="{01A7B9B4-475D-48C4-8459-CE752D45FC74}">
      <dgm:prSet custT="1"/>
      <dgm:spPr/>
      <dgm:t>
        <a:bodyPr/>
        <a:lstStyle/>
        <a:p>
          <a:r>
            <a:rPr lang="en-GB" sz="1800" dirty="0"/>
            <a:t>Junior employees stand until seniors sit.</a:t>
          </a:r>
          <a:endParaRPr lang="en-US" sz="1800" dirty="0"/>
        </a:p>
      </dgm:t>
    </dgm:pt>
    <dgm:pt modelId="{16745C88-59BA-4BEE-A9F3-FD1A62EC8572}" type="parTrans" cxnId="{532689CD-9FED-4E97-A5C2-3A2B597510AD}">
      <dgm:prSet/>
      <dgm:spPr/>
      <dgm:t>
        <a:bodyPr/>
        <a:lstStyle/>
        <a:p>
          <a:endParaRPr lang="en-US" sz="3200"/>
        </a:p>
      </dgm:t>
    </dgm:pt>
    <dgm:pt modelId="{23C0AE3B-E404-444F-9B2F-D010C2749270}" type="sibTrans" cxnId="{532689CD-9FED-4E97-A5C2-3A2B597510AD}">
      <dgm:prSet/>
      <dgm:spPr/>
      <dgm:t>
        <a:bodyPr/>
        <a:lstStyle/>
        <a:p>
          <a:endParaRPr lang="en-US" sz="3200"/>
        </a:p>
      </dgm:t>
    </dgm:pt>
    <dgm:pt modelId="{2361A16A-D013-4232-8C34-FF6EE61DA38B}" type="pres">
      <dgm:prSet presAssocID="{69265390-07E9-47BE-A374-1C40E28E9650}" presName="root" presStyleCnt="0">
        <dgm:presLayoutVars>
          <dgm:dir/>
          <dgm:resizeHandles val="exact"/>
        </dgm:presLayoutVars>
      </dgm:prSet>
      <dgm:spPr/>
    </dgm:pt>
    <dgm:pt modelId="{4B163CB3-37A7-4720-897C-8E0B7DDEC1E3}" type="pres">
      <dgm:prSet presAssocID="{9A833ABC-AFA0-4869-A02A-0B0193778CA0}" presName="compNode" presStyleCnt="0"/>
      <dgm:spPr/>
    </dgm:pt>
    <dgm:pt modelId="{4A8B0618-D0C4-433F-9025-F06885A38F9C}" type="pres">
      <dgm:prSet presAssocID="{9A833ABC-AFA0-4869-A02A-0B0193778CA0}"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BC8C3FE9-E193-46FB-AE68-C6EE8F798FD4}" type="pres">
      <dgm:prSet presAssocID="{9A833ABC-AFA0-4869-A02A-0B0193778CA0}" presName="spaceRect" presStyleCnt="0"/>
      <dgm:spPr/>
    </dgm:pt>
    <dgm:pt modelId="{35946EC7-BAA3-4EA3-AAF2-0D3E6F4A5900}" type="pres">
      <dgm:prSet presAssocID="{9A833ABC-AFA0-4869-A02A-0B0193778CA0}" presName="textRect" presStyleLbl="revTx" presStyleIdx="0" presStyleCnt="5">
        <dgm:presLayoutVars>
          <dgm:chMax val="1"/>
          <dgm:chPref val="1"/>
        </dgm:presLayoutVars>
      </dgm:prSet>
      <dgm:spPr/>
    </dgm:pt>
    <dgm:pt modelId="{89C4D785-BEE2-4A55-92EE-489C99EAD8F7}" type="pres">
      <dgm:prSet presAssocID="{C01A0AF5-6323-45D8-A85B-99964D049581}" presName="sibTrans" presStyleCnt="0"/>
      <dgm:spPr/>
    </dgm:pt>
    <dgm:pt modelId="{3D7BD789-DDBF-495D-B49F-CA37DF847E81}" type="pres">
      <dgm:prSet presAssocID="{140A28B7-0693-461C-9624-24C7686D6B11}" presName="compNode" presStyleCnt="0"/>
      <dgm:spPr/>
    </dgm:pt>
    <dgm:pt modelId="{01A7E9AB-0900-4002-A345-E09DE704252F}" type="pres">
      <dgm:prSet presAssocID="{140A28B7-0693-461C-9624-24C7686D6B11}"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iling Face with No Fill"/>
        </a:ext>
      </dgm:extLst>
    </dgm:pt>
    <dgm:pt modelId="{16058736-8845-447D-AC08-35CCA17CD1B1}" type="pres">
      <dgm:prSet presAssocID="{140A28B7-0693-461C-9624-24C7686D6B11}" presName="spaceRect" presStyleCnt="0"/>
      <dgm:spPr/>
    </dgm:pt>
    <dgm:pt modelId="{DF5BE705-CD4E-4466-8F57-0A4E78B22FAE}" type="pres">
      <dgm:prSet presAssocID="{140A28B7-0693-461C-9624-24C7686D6B11}" presName="textRect" presStyleLbl="revTx" presStyleIdx="1" presStyleCnt="5">
        <dgm:presLayoutVars>
          <dgm:chMax val="1"/>
          <dgm:chPref val="1"/>
        </dgm:presLayoutVars>
      </dgm:prSet>
      <dgm:spPr/>
    </dgm:pt>
    <dgm:pt modelId="{E20CA748-1903-4D2A-8A72-ED03885B395F}" type="pres">
      <dgm:prSet presAssocID="{AD17308B-4474-4AD3-AEA6-BAF29B768ED3}" presName="sibTrans" presStyleCnt="0"/>
      <dgm:spPr/>
    </dgm:pt>
    <dgm:pt modelId="{8BAE16C0-2971-41D9-8881-15BD3D5D62F1}" type="pres">
      <dgm:prSet presAssocID="{73F555DA-6C04-49CC-9F91-50244A01C984}" presName="compNode" presStyleCnt="0"/>
      <dgm:spPr/>
    </dgm:pt>
    <dgm:pt modelId="{4D45DC1A-6DD9-4D15-9516-83B8FC6D5594}" type="pres">
      <dgm:prSet presAssocID="{73F555DA-6C04-49CC-9F91-50244A01C984}"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65BF5E42-3A00-4863-BFD4-0ACB6E991981}" type="pres">
      <dgm:prSet presAssocID="{73F555DA-6C04-49CC-9F91-50244A01C984}" presName="spaceRect" presStyleCnt="0"/>
      <dgm:spPr/>
    </dgm:pt>
    <dgm:pt modelId="{C31B4C3E-32A0-4E8C-91A1-B2CE8FF853E3}" type="pres">
      <dgm:prSet presAssocID="{73F555DA-6C04-49CC-9F91-50244A01C984}" presName="textRect" presStyleLbl="revTx" presStyleIdx="2" presStyleCnt="5">
        <dgm:presLayoutVars>
          <dgm:chMax val="1"/>
          <dgm:chPref val="1"/>
        </dgm:presLayoutVars>
      </dgm:prSet>
      <dgm:spPr/>
    </dgm:pt>
    <dgm:pt modelId="{E841E2A0-7801-4B0E-BA89-930AE136F4F4}" type="pres">
      <dgm:prSet presAssocID="{CC591B01-5A7B-4000-BA62-BC219BFAE91D}" presName="sibTrans" presStyleCnt="0"/>
      <dgm:spPr/>
    </dgm:pt>
    <dgm:pt modelId="{E515720D-68C5-4367-9A49-6399CC1008E8}" type="pres">
      <dgm:prSet presAssocID="{1ABB3E2A-C33A-421E-ADF9-7415F5A34409}" presName="compNode" presStyleCnt="0"/>
      <dgm:spPr/>
    </dgm:pt>
    <dgm:pt modelId="{E8E526E5-4109-472C-B669-06EF2ED83CB7}" type="pres">
      <dgm:prSet presAssocID="{1ABB3E2A-C33A-421E-ADF9-7415F5A34409}"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0153FDEC-62D1-45E4-943B-89CE0D51F4B0}" type="pres">
      <dgm:prSet presAssocID="{1ABB3E2A-C33A-421E-ADF9-7415F5A34409}" presName="spaceRect" presStyleCnt="0"/>
      <dgm:spPr/>
    </dgm:pt>
    <dgm:pt modelId="{6A8EF477-1224-4CD3-9424-E07DF07DD26A}" type="pres">
      <dgm:prSet presAssocID="{1ABB3E2A-C33A-421E-ADF9-7415F5A34409}" presName="textRect" presStyleLbl="revTx" presStyleIdx="3" presStyleCnt="5">
        <dgm:presLayoutVars>
          <dgm:chMax val="1"/>
          <dgm:chPref val="1"/>
        </dgm:presLayoutVars>
      </dgm:prSet>
      <dgm:spPr/>
    </dgm:pt>
    <dgm:pt modelId="{85923AC1-E267-4995-BBE8-FAED46475D7A}" type="pres">
      <dgm:prSet presAssocID="{30FA5D28-C714-4DFC-B6A0-A7B5D9B628F1}" presName="sibTrans" presStyleCnt="0"/>
      <dgm:spPr/>
    </dgm:pt>
    <dgm:pt modelId="{96704AB4-0768-4D39-A3E8-9B1ACA5301CA}" type="pres">
      <dgm:prSet presAssocID="{01A7B9B4-475D-48C4-8459-CE752D45FC74}" presName="compNode" presStyleCnt="0"/>
      <dgm:spPr/>
    </dgm:pt>
    <dgm:pt modelId="{726282A3-1631-4779-B4C2-56EFB9EB5E00}" type="pres">
      <dgm:prSet presAssocID="{01A7B9B4-475D-48C4-8459-CE752D45FC74}"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Cane"/>
        </a:ext>
      </dgm:extLst>
    </dgm:pt>
    <dgm:pt modelId="{76EDB7BB-A091-4E6C-ACFF-4A0A3E2DEE3D}" type="pres">
      <dgm:prSet presAssocID="{01A7B9B4-475D-48C4-8459-CE752D45FC74}" presName="spaceRect" presStyleCnt="0"/>
      <dgm:spPr/>
    </dgm:pt>
    <dgm:pt modelId="{AFB028A9-72E2-483E-B6B4-98C46450A70E}" type="pres">
      <dgm:prSet presAssocID="{01A7B9B4-475D-48C4-8459-CE752D45FC74}" presName="textRect" presStyleLbl="revTx" presStyleIdx="4" presStyleCnt="5">
        <dgm:presLayoutVars>
          <dgm:chMax val="1"/>
          <dgm:chPref val="1"/>
        </dgm:presLayoutVars>
      </dgm:prSet>
      <dgm:spPr/>
    </dgm:pt>
  </dgm:ptLst>
  <dgm:cxnLst>
    <dgm:cxn modelId="{D30E8F09-B616-44B0-A6B4-CB129A62122B}" type="presOf" srcId="{9A833ABC-AFA0-4869-A02A-0B0193778CA0}" destId="{35946EC7-BAA3-4EA3-AAF2-0D3E6F4A5900}" srcOrd="0" destOrd="0" presId="urn:microsoft.com/office/officeart/2018/2/layout/IconLabelList"/>
    <dgm:cxn modelId="{551F5E1A-0E8E-484B-83BE-9C46802A3DC3}" type="presOf" srcId="{01A7B9B4-475D-48C4-8459-CE752D45FC74}" destId="{AFB028A9-72E2-483E-B6B4-98C46450A70E}" srcOrd="0" destOrd="0" presId="urn:microsoft.com/office/officeart/2018/2/layout/IconLabelList"/>
    <dgm:cxn modelId="{6CCB3A60-E5E0-4F03-B031-DD30DF9C037D}" srcId="{69265390-07E9-47BE-A374-1C40E28E9650}" destId="{9A833ABC-AFA0-4869-A02A-0B0193778CA0}" srcOrd="0" destOrd="0" parTransId="{DE3FD2BC-72F5-47FB-BEDB-C54D9538F00B}" sibTransId="{C01A0AF5-6323-45D8-A85B-99964D049581}"/>
    <dgm:cxn modelId="{E2BE8870-59B4-444D-B217-11E20B036AD5}" srcId="{69265390-07E9-47BE-A374-1C40E28E9650}" destId="{140A28B7-0693-461C-9624-24C7686D6B11}" srcOrd="1" destOrd="0" parTransId="{49442B8A-2FCB-468E-B4E4-22B1ED443EA9}" sibTransId="{AD17308B-4474-4AD3-AEA6-BAF29B768ED3}"/>
    <dgm:cxn modelId="{F34FAA88-20CE-455C-AA7C-1EA34AE8708A}" srcId="{69265390-07E9-47BE-A374-1C40E28E9650}" destId="{1ABB3E2A-C33A-421E-ADF9-7415F5A34409}" srcOrd="3" destOrd="0" parTransId="{31005F4D-8DEB-44BA-B8E5-245FAB1C4985}" sibTransId="{30FA5D28-C714-4DFC-B6A0-A7B5D9B628F1}"/>
    <dgm:cxn modelId="{22277D8B-7577-41D5-86C0-8924C3943C3E}" srcId="{69265390-07E9-47BE-A374-1C40E28E9650}" destId="{73F555DA-6C04-49CC-9F91-50244A01C984}" srcOrd="2" destOrd="0" parTransId="{DD39384D-8238-46AA-9FBF-5FC02C76C596}" sibTransId="{CC591B01-5A7B-4000-BA62-BC219BFAE91D}"/>
    <dgm:cxn modelId="{46870AA2-132D-41C5-9D1A-F49EF92476B8}" type="presOf" srcId="{73F555DA-6C04-49CC-9F91-50244A01C984}" destId="{C31B4C3E-32A0-4E8C-91A1-B2CE8FF853E3}" srcOrd="0" destOrd="0" presId="urn:microsoft.com/office/officeart/2018/2/layout/IconLabelList"/>
    <dgm:cxn modelId="{77D6D4AE-ED1B-42E5-A3EF-8E17473B6E31}" type="presOf" srcId="{140A28B7-0693-461C-9624-24C7686D6B11}" destId="{DF5BE705-CD4E-4466-8F57-0A4E78B22FAE}" srcOrd="0" destOrd="0" presId="urn:microsoft.com/office/officeart/2018/2/layout/IconLabelList"/>
    <dgm:cxn modelId="{53F8A7B1-1463-43AF-BDD8-FD585F9E22D6}" type="presOf" srcId="{69265390-07E9-47BE-A374-1C40E28E9650}" destId="{2361A16A-D013-4232-8C34-FF6EE61DA38B}" srcOrd="0" destOrd="0" presId="urn:microsoft.com/office/officeart/2018/2/layout/IconLabelList"/>
    <dgm:cxn modelId="{532689CD-9FED-4E97-A5C2-3A2B597510AD}" srcId="{69265390-07E9-47BE-A374-1C40E28E9650}" destId="{01A7B9B4-475D-48C4-8459-CE752D45FC74}" srcOrd="4" destOrd="0" parTransId="{16745C88-59BA-4BEE-A9F3-FD1A62EC8572}" sibTransId="{23C0AE3B-E404-444F-9B2F-D010C2749270}"/>
    <dgm:cxn modelId="{667643E4-7232-45A5-9F59-6BE5DD1946C5}" type="presOf" srcId="{1ABB3E2A-C33A-421E-ADF9-7415F5A34409}" destId="{6A8EF477-1224-4CD3-9424-E07DF07DD26A}" srcOrd="0" destOrd="0" presId="urn:microsoft.com/office/officeart/2018/2/layout/IconLabelList"/>
    <dgm:cxn modelId="{AF26EDF8-C3EC-47C1-B09A-63D591A821B9}" type="presParOf" srcId="{2361A16A-D013-4232-8C34-FF6EE61DA38B}" destId="{4B163CB3-37A7-4720-897C-8E0B7DDEC1E3}" srcOrd="0" destOrd="0" presId="urn:microsoft.com/office/officeart/2018/2/layout/IconLabelList"/>
    <dgm:cxn modelId="{EF01F1C7-29E6-4C13-9C87-1970E60D918C}" type="presParOf" srcId="{4B163CB3-37A7-4720-897C-8E0B7DDEC1E3}" destId="{4A8B0618-D0C4-433F-9025-F06885A38F9C}" srcOrd="0" destOrd="0" presId="urn:microsoft.com/office/officeart/2018/2/layout/IconLabelList"/>
    <dgm:cxn modelId="{A87E20BF-9213-4543-A2C0-4A5064BD534E}" type="presParOf" srcId="{4B163CB3-37A7-4720-897C-8E0B7DDEC1E3}" destId="{BC8C3FE9-E193-46FB-AE68-C6EE8F798FD4}" srcOrd="1" destOrd="0" presId="urn:microsoft.com/office/officeart/2018/2/layout/IconLabelList"/>
    <dgm:cxn modelId="{9D795388-57AA-4B34-B8D5-1E6EF3CE9295}" type="presParOf" srcId="{4B163CB3-37A7-4720-897C-8E0B7DDEC1E3}" destId="{35946EC7-BAA3-4EA3-AAF2-0D3E6F4A5900}" srcOrd="2" destOrd="0" presId="urn:microsoft.com/office/officeart/2018/2/layout/IconLabelList"/>
    <dgm:cxn modelId="{D9BE8742-C3C5-4AF2-9C7B-15C3D0EF4736}" type="presParOf" srcId="{2361A16A-D013-4232-8C34-FF6EE61DA38B}" destId="{89C4D785-BEE2-4A55-92EE-489C99EAD8F7}" srcOrd="1" destOrd="0" presId="urn:microsoft.com/office/officeart/2018/2/layout/IconLabelList"/>
    <dgm:cxn modelId="{745A2B7B-8929-43B9-8B0A-BB6453F505E2}" type="presParOf" srcId="{2361A16A-D013-4232-8C34-FF6EE61DA38B}" destId="{3D7BD789-DDBF-495D-B49F-CA37DF847E81}" srcOrd="2" destOrd="0" presId="urn:microsoft.com/office/officeart/2018/2/layout/IconLabelList"/>
    <dgm:cxn modelId="{98165463-F552-41CE-8D48-F8C6A4F26E48}" type="presParOf" srcId="{3D7BD789-DDBF-495D-B49F-CA37DF847E81}" destId="{01A7E9AB-0900-4002-A345-E09DE704252F}" srcOrd="0" destOrd="0" presId="urn:microsoft.com/office/officeart/2018/2/layout/IconLabelList"/>
    <dgm:cxn modelId="{452257E1-7ED3-49EF-8832-A06A4C892B0D}" type="presParOf" srcId="{3D7BD789-DDBF-495D-B49F-CA37DF847E81}" destId="{16058736-8845-447D-AC08-35CCA17CD1B1}" srcOrd="1" destOrd="0" presId="urn:microsoft.com/office/officeart/2018/2/layout/IconLabelList"/>
    <dgm:cxn modelId="{3680D4D4-2EFE-4CE0-9B97-719D9F80B522}" type="presParOf" srcId="{3D7BD789-DDBF-495D-B49F-CA37DF847E81}" destId="{DF5BE705-CD4E-4466-8F57-0A4E78B22FAE}" srcOrd="2" destOrd="0" presId="urn:microsoft.com/office/officeart/2018/2/layout/IconLabelList"/>
    <dgm:cxn modelId="{4C061FFD-C878-4496-9F25-AF003B91C500}" type="presParOf" srcId="{2361A16A-D013-4232-8C34-FF6EE61DA38B}" destId="{E20CA748-1903-4D2A-8A72-ED03885B395F}" srcOrd="3" destOrd="0" presId="urn:microsoft.com/office/officeart/2018/2/layout/IconLabelList"/>
    <dgm:cxn modelId="{40485FFE-4A9E-4F5A-AF6D-838F38B4F9DB}" type="presParOf" srcId="{2361A16A-D013-4232-8C34-FF6EE61DA38B}" destId="{8BAE16C0-2971-41D9-8881-15BD3D5D62F1}" srcOrd="4" destOrd="0" presId="urn:microsoft.com/office/officeart/2018/2/layout/IconLabelList"/>
    <dgm:cxn modelId="{DA04899A-5099-41DD-B720-3F5EC2D9963E}" type="presParOf" srcId="{8BAE16C0-2971-41D9-8881-15BD3D5D62F1}" destId="{4D45DC1A-6DD9-4D15-9516-83B8FC6D5594}" srcOrd="0" destOrd="0" presId="urn:microsoft.com/office/officeart/2018/2/layout/IconLabelList"/>
    <dgm:cxn modelId="{9B819734-2E8B-4E94-80F7-F5D93EF284DB}" type="presParOf" srcId="{8BAE16C0-2971-41D9-8881-15BD3D5D62F1}" destId="{65BF5E42-3A00-4863-BFD4-0ACB6E991981}" srcOrd="1" destOrd="0" presId="urn:microsoft.com/office/officeart/2018/2/layout/IconLabelList"/>
    <dgm:cxn modelId="{785CE18E-80F1-4F17-A27B-B92990E90BAE}" type="presParOf" srcId="{8BAE16C0-2971-41D9-8881-15BD3D5D62F1}" destId="{C31B4C3E-32A0-4E8C-91A1-B2CE8FF853E3}" srcOrd="2" destOrd="0" presId="urn:microsoft.com/office/officeart/2018/2/layout/IconLabelList"/>
    <dgm:cxn modelId="{56381679-2429-4FE5-BE9E-4672C2B706CA}" type="presParOf" srcId="{2361A16A-D013-4232-8C34-FF6EE61DA38B}" destId="{E841E2A0-7801-4B0E-BA89-930AE136F4F4}" srcOrd="5" destOrd="0" presId="urn:microsoft.com/office/officeart/2018/2/layout/IconLabelList"/>
    <dgm:cxn modelId="{59E9668F-8896-474F-89E2-CF0741E0EF0A}" type="presParOf" srcId="{2361A16A-D013-4232-8C34-FF6EE61DA38B}" destId="{E515720D-68C5-4367-9A49-6399CC1008E8}" srcOrd="6" destOrd="0" presId="urn:microsoft.com/office/officeart/2018/2/layout/IconLabelList"/>
    <dgm:cxn modelId="{0A08BE67-95E7-47BC-8D43-3CE411D46952}" type="presParOf" srcId="{E515720D-68C5-4367-9A49-6399CC1008E8}" destId="{E8E526E5-4109-472C-B669-06EF2ED83CB7}" srcOrd="0" destOrd="0" presId="urn:microsoft.com/office/officeart/2018/2/layout/IconLabelList"/>
    <dgm:cxn modelId="{3BF50506-5555-4E1F-9E1A-1712C9E508BB}" type="presParOf" srcId="{E515720D-68C5-4367-9A49-6399CC1008E8}" destId="{0153FDEC-62D1-45E4-943B-89CE0D51F4B0}" srcOrd="1" destOrd="0" presId="urn:microsoft.com/office/officeart/2018/2/layout/IconLabelList"/>
    <dgm:cxn modelId="{F7B6BF63-2530-4614-A75A-0DB01E326999}" type="presParOf" srcId="{E515720D-68C5-4367-9A49-6399CC1008E8}" destId="{6A8EF477-1224-4CD3-9424-E07DF07DD26A}" srcOrd="2" destOrd="0" presId="urn:microsoft.com/office/officeart/2018/2/layout/IconLabelList"/>
    <dgm:cxn modelId="{B7352967-3831-4C2D-8251-B557D87443DA}" type="presParOf" srcId="{2361A16A-D013-4232-8C34-FF6EE61DA38B}" destId="{85923AC1-E267-4995-BBE8-FAED46475D7A}" srcOrd="7" destOrd="0" presId="urn:microsoft.com/office/officeart/2018/2/layout/IconLabelList"/>
    <dgm:cxn modelId="{AE7DD221-844F-4637-9A9A-001DD05FF165}" type="presParOf" srcId="{2361A16A-D013-4232-8C34-FF6EE61DA38B}" destId="{96704AB4-0768-4D39-A3E8-9B1ACA5301CA}" srcOrd="8" destOrd="0" presId="urn:microsoft.com/office/officeart/2018/2/layout/IconLabelList"/>
    <dgm:cxn modelId="{3C687EAB-FC82-4912-A937-5C8FE5BDBFD1}" type="presParOf" srcId="{96704AB4-0768-4D39-A3E8-9B1ACA5301CA}" destId="{726282A3-1631-4779-B4C2-56EFB9EB5E00}" srcOrd="0" destOrd="0" presId="urn:microsoft.com/office/officeart/2018/2/layout/IconLabelList"/>
    <dgm:cxn modelId="{60CBB791-08C5-4CD6-93BF-CD3B624C24CF}" type="presParOf" srcId="{96704AB4-0768-4D39-A3E8-9B1ACA5301CA}" destId="{76EDB7BB-A091-4E6C-ACFF-4A0A3E2DEE3D}" srcOrd="1" destOrd="0" presId="urn:microsoft.com/office/officeart/2018/2/layout/IconLabelList"/>
    <dgm:cxn modelId="{C81E0F66-76FF-474B-B322-EA57C02CEE9C}" type="presParOf" srcId="{96704AB4-0768-4D39-A3E8-9B1ACA5301CA}" destId="{AFB028A9-72E2-483E-B6B4-98C46450A70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F792AC-2745-40DE-847B-D1B0A26959CF}"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en-US"/>
        </a:p>
      </dgm:t>
    </dgm:pt>
    <dgm:pt modelId="{2AE14711-4410-4AD3-92F5-985B844A16A7}">
      <dgm:prSet/>
      <dgm:spPr/>
      <dgm:t>
        <a:bodyPr/>
        <a:lstStyle/>
        <a:p>
          <a:r>
            <a:rPr lang="en-GB" dirty="0"/>
            <a:t>Proofread it!</a:t>
          </a:r>
          <a:endParaRPr lang="en-US" dirty="0"/>
        </a:p>
      </dgm:t>
    </dgm:pt>
    <dgm:pt modelId="{66C924DC-B0BC-4B84-9EFF-CE55E0EE2E45}" type="parTrans" cxnId="{6E287180-9FCA-416A-A434-613A16F62F23}">
      <dgm:prSet/>
      <dgm:spPr/>
      <dgm:t>
        <a:bodyPr/>
        <a:lstStyle/>
        <a:p>
          <a:endParaRPr lang="en-US"/>
        </a:p>
      </dgm:t>
    </dgm:pt>
    <dgm:pt modelId="{058D1D3F-B506-49D8-8780-68DBE18C000B}" type="sibTrans" cxnId="{6E287180-9FCA-416A-A434-613A16F62F23}">
      <dgm:prSet/>
      <dgm:spPr/>
      <dgm:t>
        <a:bodyPr/>
        <a:lstStyle/>
        <a:p>
          <a:endParaRPr lang="en-US"/>
        </a:p>
      </dgm:t>
    </dgm:pt>
    <dgm:pt modelId="{75E5C0DD-A6D6-4958-9377-9B58E58754BD}">
      <dgm:prSet/>
      <dgm:spPr/>
      <dgm:t>
        <a:bodyPr/>
        <a:lstStyle/>
        <a:p>
          <a:r>
            <a:rPr lang="en-GB" dirty="0"/>
            <a:t>No typos</a:t>
          </a:r>
          <a:endParaRPr lang="en-US" dirty="0"/>
        </a:p>
      </dgm:t>
    </dgm:pt>
    <dgm:pt modelId="{0C654E8F-1EC1-42DD-B0D8-C12545C831BD}" type="parTrans" cxnId="{C7CFF3C6-89E1-47F9-AAB4-E96E1FC13688}">
      <dgm:prSet/>
      <dgm:spPr/>
      <dgm:t>
        <a:bodyPr/>
        <a:lstStyle/>
        <a:p>
          <a:endParaRPr lang="en-US"/>
        </a:p>
      </dgm:t>
    </dgm:pt>
    <dgm:pt modelId="{BD4A310F-BB12-4B8C-A8E1-56FCEFD28D89}" type="sibTrans" cxnId="{C7CFF3C6-89E1-47F9-AAB4-E96E1FC13688}">
      <dgm:prSet/>
      <dgm:spPr/>
      <dgm:t>
        <a:bodyPr/>
        <a:lstStyle/>
        <a:p>
          <a:endParaRPr lang="en-US"/>
        </a:p>
      </dgm:t>
    </dgm:pt>
    <dgm:pt modelId="{3AD0FB17-5390-402F-AB4C-DAFC322872F0}">
      <dgm:prSet/>
      <dgm:spPr/>
      <dgm:t>
        <a:bodyPr/>
        <a:lstStyle/>
        <a:p>
          <a:r>
            <a:rPr lang="en-GB" dirty="0"/>
            <a:t>Correct grammar, no slang </a:t>
          </a:r>
          <a:endParaRPr lang="en-US" dirty="0"/>
        </a:p>
      </dgm:t>
    </dgm:pt>
    <dgm:pt modelId="{371EE624-F932-4ADF-9603-9A0C9857E5C9}" type="parTrans" cxnId="{4A284DFC-6005-46FE-99DA-202D94662897}">
      <dgm:prSet/>
      <dgm:spPr/>
      <dgm:t>
        <a:bodyPr/>
        <a:lstStyle/>
        <a:p>
          <a:endParaRPr lang="en-US"/>
        </a:p>
      </dgm:t>
    </dgm:pt>
    <dgm:pt modelId="{A373EDE5-FD3F-482D-B81E-3E3F4EF44C9C}" type="sibTrans" cxnId="{4A284DFC-6005-46FE-99DA-202D94662897}">
      <dgm:prSet/>
      <dgm:spPr/>
      <dgm:t>
        <a:bodyPr/>
        <a:lstStyle/>
        <a:p>
          <a:endParaRPr lang="en-US"/>
        </a:p>
      </dgm:t>
    </dgm:pt>
    <dgm:pt modelId="{2E6ACFC4-1F19-461B-80CF-8DCD3F5B727F}">
      <dgm:prSet/>
      <dgm:spPr/>
      <dgm:t>
        <a:bodyPr/>
        <a:lstStyle/>
        <a:p>
          <a:r>
            <a:rPr lang="en-GB" dirty="0"/>
            <a:t>Business jargon is ok, however</a:t>
          </a:r>
          <a:endParaRPr lang="en-US" dirty="0"/>
        </a:p>
      </dgm:t>
    </dgm:pt>
    <dgm:pt modelId="{3A06E8D5-B17D-431B-A1C2-C4507B0C3757}" type="parTrans" cxnId="{0D785C83-2F92-40D7-A51E-3DF1AF551FF7}">
      <dgm:prSet/>
      <dgm:spPr/>
      <dgm:t>
        <a:bodyPr/>
        <a:lstStyle/>
        <a:p>
          <a:endParaRPr lang="en-US"/>
        </a:p>
      </dgm:t>
    </dgm:pt>
    <dgm:pt modelId="{B2DBE0E1-02FA-48C3-9EB0-C1EF4424852F}" type="sibTrans" cxnId="{0D785C83-2F92-40D7-A51E-3DF1AF551FF7}">
      <dgm:prSet/>
      <dgm:spPr/>
      <dgm:t>
        <a:bodyPr/>
        <a:lstStyle/>
        <a:p>
          <a:endParaRPr lang="en-US"/>
        </a:p>
      </dgm:t>
    </dgm:pt>
    <dgm:pt modelId="{24C47969-ECCF-474D-97C6-6A1AA90397D7}">
      <dgm:prSet/>
      <dgm:spPr/>
      <dgm:t>
        <a:bodyPr/>
        <a:lstStyle/>
        <a:p>
          <a:r>
            <a:rPr lang="en-GB" dirty="0"/>
            <a:t>Be careful what you say</a:t>
          </a:r>
          <a:endParaRPr lang="en-US" dirty="0"/>
        </a:p>
      </dgm:t>
    </dgm:pt>
    <dgm:pt modelId="{A8D21BB4-5D98-41F5-9EF0-6AD2F397D3FF}" type="parTrans" cxnId="{FF4BEF71-6EA9-4920-AEB6-B34BA794143D}">
      <dgm:prSet/>
      <dgm:spPr/>
      <dgm:t>
        <a:bodyPr/>
        <a:lstStyle/>
        <a:p>
          <a:endParaRPr lang="en-US"/>
        </a:p>
      </dgm:t>
    </dgm:pt>
    <dgm:pt modelId="{1EFB14CA-929A-46F7-9D31-3F03A38843F6}" type="sibTrans" cxnId="{FF4BEF71-6EA9-4920-AEB6-B34BA794143D}">
      <dgm:prSet/>
      <dgm:spPr/>
      <dgm:t>
        <a:bodyPr/>
        <a:lstStyle/>
        <a:p>
          <a:endParaRPr lang="en-US"/>
        </a:p>
      </dgm:t>
    </dgm:pt>
    <dgm:pt modelId="{AA6CB59F-0B5E-4DB1-A733-EDD08642F107}">
      <dgm:prSet/>
      <dgm:spPr/>
      <dgm:t>
        <a:bodyPr/>
        <a:lstStyle/>
        <a:p>
          <a:r>
            <a:rPr lang="en-GB" dirty="0"/>
            <a:t>Nothing is confidential — so write accordingly</a:t>
          </a:r>
          <a:endParaRPr lang="en-US" dirty="0"/>
        </a:p>
      </dgm:t>
    </dgm:pt>
    <dgm:pt modelId="{355FDE39-BAC8-4A4F-AAF1-3DFC120CB7D4}" type="parTrans" cxnId="{E11733F3-405E-4B6B-B861-8B042445663D}">
      <dgm:prSet/>
      <dgm:spPr/>
      <dgm:t>
        <a:bodyPr/>
        <a:lstStyle/>
        <a:p>
          <a:endParaRPr lang="en-US"/>
        </a:p>
      </dgm:t>
    </dgm:pt>
    <dgm:pt modelId="{B175E6B5-1632-49D7-B4BD-1835820A33BF}" type="sibTrans" cxnId="{E11733F3-405E-4B6B-B861-8B042445663D}">
      <dgm:prSet/>
      <dgm:spPr/>
      <dgm:t>
        <a:bodyPr/>
        <a:lstStyle/>
        <a:p>
          <a:endParaRPr lang="en-US"/>
        </a:p>
      </dgm:t>
    </dgm:pt>
    <dgm:pt modelId="{68F1050F-2F00-4971-B286-DCC9C3BDA54C}">
      <dgm:prSet/>
      <dgm:spPr/>
      <dgm:t>
        <a:bodyPr/>
        <a:lstStyle/>
        <a:p>
          <a:r>
            <a:rPr lang="en-GB" dirty="0"/>
            <a:t>You don’t know who will read it</a:t>
          </a:r>
          <a:endParaRPr lang="en-US" dirty="0"/>
        </a:p>
      </dgm:t>
    </dgm:pt>
    <dgm:pt modelId="{7686B9A2-45FE-4645-8276-467C5EFC691A}" type="parTrans" cxnId="{C7F29E63-C3F0-4845-83B3-1FA762184B8D}">
      <dgm:prSet/>
      <dgm:spPr/>
      <dgm:t>
        <a:bodyPr/>
        <a:lstStyle/>
        <a:p>
          <a:endParaRPr lang="en-US"/>
        </a:p>
      </dgm:t>
    </dgm:pt>
    <dgm:pt modelId="{0AB68E0A-0066-47C5-B92C-0D65962C71A6}" type="sibTrans" cxnId="{C7F29E63-C3F0-4845-83B3-1FA762184B8D}">
      <dgm:prSet/>
      <dgm:spPr/>
      <dgm:t>
        <a:bodyPr/>
        <a:lstStyle/>
        <a:p>
          <a:endParaRPr lang="en-US"/>
        </a:p>
      </dgm:t>
    </dgm:pt>
    <dgm:pt modelId="{38E87658-80F9-410C-A72E-5C49C437B3A4}">
      <dgm:prSet/>
      <dgm:spPr/>
      <dgm:t>
        <a:bodyPr/>
        <a:lstStyle/>
        <a:p>
          <a:r>
            <a:rPr lang="en-GB" dirty="0"/>
            <a:t>You don’t know where it will go</a:t>
          </a:r>
          <a:endParaRPr lang="en-US" dirty="0"/>
        </a:p>
      </dgm:t>
    </dgm:pt>
    <dgm:pt modelId="{30E249F3-9FDC-48D4-A9C9-ED875B499F36}" type="parTrans" cxnId="{38FBFE4D-6019-4D39-8F2F-07F1148A57DE}">
      <dgm:prSet/>
      <dgm:spPr/>
      <dgm:t>
        <a:bodyPr/>
        <a:lstStyle/>
        <a:p>
          <a:endParaRPr lang="en-US"/>
        </a:p>
      </dgm:t>
    </dgm:pt>
    <dgm:pt modelId="{55280387-545E-4BFC-92B0-6A3AEB6C0FCE}" type="sibTrans" cxnId="{38FBFE4D-6019-4D39-8F2F-07F1148A57DE}">
      <dgm:prSet/>
      <dgm:spPr/>
      <dgm:t>
        <a:bodyPr/>
        <a:lstStyle/>
        <a:p>
          <a:endParaRPr lang="en-US"/>
        </a:p>
      </dgm:t>
    </dgm:pt>
    <dgm:pt modelId="{A59A9B1F-332D-4EB5-8300-2810DAECBC77}" type="pres">
      <dgm:prSet presAssocID="{1BF792AC-2745-40DE-847B-D1B0A26959CF}" presName="Name0" presStyleCnt="0">
        <dgm:presLayoutVars>
          <dgm:dir/>
          <dgm:animLvl val="lvl"/>
          <dgm:resizeHandles val="exact"/>
        </dgm:presLayoutVars>
      </dgm:prSet>
      <dgm:spPr/>
    </dgm:pt>
    <dgm:pt modelId="{C3B27D92-3A56-4F88-B298-FB0EABCF05D2}" type="pres">
      <dgm:prSet presAssocID="{2AE14711-4410-4AD3-92F5-985B844A16A7}" presName="linNode" presStyleCnt="0"/>
      <dgm:spPr/>
    </dgm:pt>
    <dgm:pt modelId="{869EBA7C-18EA-4209-B220-733772537185}" type="pres">
      <dgm:prSet presAssocID="{2AE14711-4410-4AD3-92F5-985B844A16A7}" presName="parentText" presStyleLbl="node1" presStyleIdx="0" presStyleCnt="2">
        <dgm:presLayoutVars>
          <dgm:chMax val="1"/>
          <dgm:bulletEnabled val="1"/>
        </dgm:presLayoutVars>
      </dgm:prSet>
      <dgm:spPr/>
    </dgm:pt>
    <dgm:pt modelId="{43DD1891-9EFF-4479-B3ED-23588646B1F1}" type="pres">
      <dgm:prSet presAssocID="{2AE14711-4410-4AD3-92F5-985B844A16A7}" presName="descendantText" presStyleLbl="alignAccFollowNode1" presStyleIdx="0" presStyleCnt="2">
        <dgm:presLayoutVars>
          <dgm:bulletEnabled val="1"/>
        </dgm:presLayoutVars>
      </dgm:prSet>
      <dgm:spPr/>
    </dgm:pt>
    <dgm:pt modelId="{61CBB4A8-3B7A-4C80-B529-7D3CC7F29E38}" type="pres">
      <dgm:prSet presAssocID="{058D1D3F-B506-49D8-8780-68DBE18C000B}" presName="sp" presStyleCnt="0"/>
      <dgm:spPr/>
    </dgm:pt>
    <dgm:pt modelId="{6C357BDD-2737-42C6-B3A7-5F79F4B326DB}" type="pres">
      <dgm:prSet presAssocID="{24C47969-ECCF-474D-97C6-6A1AA90397D7}" presName="linNode" presStyleCnt="0"/>
      <dgm:spPr/>
    </dgm:pt>
    <dgm:pt modelId="{238A42FD-81C5-480E-86F3-0820F7243124}" type="pres">
      <dgm:prSet presAssocID="{24C47969-ECCF-474D-97C6-6A1AA90397D7}" presName="parentText" presStyleLbl="node1" presStyleIdx="1" presStyleCnt="2">
        <dgm:presLayoutVars>
          <dgm:chMax val="1"/>
          <dgm:bulletEnabled val="1"/>
        </dgm:presLayoutVars>
      </dgm:prSet>
      <dgm:spPr/>
    </dgm:pt>
    <dgm:pt modelId="{78559380-8691-4C31-BE94-46C717DCFE43}" type="pres">
      <dgm:prSet presAssocID="{24C47969-ECCF-474D-97C6-6A1AA90397D7}" presName="descendantText" presStyleLbl="alignAccFollowNode1" presStyleIdx="1" presStyleCnt="2">
        <dgm:presLayoutVars>
          <dgm:bulletEnabled val="1"/>
        </dgm:presLayoutVars>
      </dgm:prSet>
      <dgm:spPr/>
    </dgm:pt>
  </dgm:ptLst>
  <dgm:cxnLst>
    <dgm:cxn modelId="{BA602E20-B377-467E-AF66-53E7EC951BE4}" type="presOf" srcId="{1BF792AC-2745-40DE-847B-D1B0A26959CF}" destId="{A59A9B1F-332D-4EB5-8300-2810DAECBC77}" srcOrd="0" destOrd="0" presId="urn:microsoft.com/office/officeart/2005/8/layout/vList5"/>
    <dgm:cxn modelId="{D0A3292B-9D07-4379-AFC0-A37F4725ACE7}" type="presOf" srcId="{2AE14711-4410-4AD3-92F5-985B844A16A7}" destId="{869EBA7C-18EA-4209-B220-733772537185}" srcOrd="0" destOrd="0" presId="urn:microsoft.com/office/officeart/2005/8/layout/vList5"/>
    <dgm:cxn modelId="{C7F29E63-C3F0-4845-83B3-1FA762184B8D}" srcId="{AA6CB59F-0B5E-4DB1-A733-EDD08642F107}" destId="{68F1050F-2F00-4971-B286-DCC9C3BDA54C}" srcOrd="0" destOrd="0" parTransId="{7686B9A2-45FE-4645-8276-467C5EFC691A}" sibTransId="{0AB68E0A-0066-47C5-B92C-0D65962C71A6}"/>
    <dgm:cxn modelId="{38FBFE4D-6019-4D39-8F2F-07F1148A57DE}" srcId="{AA6CB59F-0B5E-4DB1-A733-EDD08642F107}" destId="{38E87658-80F9-410C-A72E-5C49C437B3A4}" srcOrd="1" destOrd="0" parTransId="{30E249F3-9FDC-48D4-A9C9-ED875B499F36}" sibTransId="{55280387-545E-4BFC-92B0-6A3AEB6C0FCE}"/>
    <dgm:cxn modelId="{FF4BEF71-6EA9-4920-AEB6-B34BA794143D}" srcId="{1BF792AC-2745-40DE-847B-D1B0A26959CF}" destId="{24C47969-ECCF-474D-97C6-6A1AA90397D7}" srcOrd="1" destOrd="0" parTransId="{A8D21BB4-5D98-41F5-9EF0-6AD2F397D3FF}" sibTransId="{1EFB14CA-929A-46F7-9D31-3F03A38843F6}"/>
    <dgm:cxn modelId="{886E5678-0E91-4C7C-ACA4-B5B7EFF21BDA}" type="presOf" srcId="{24C47969-ECCF-474D-97C6-6A1AA90397D7}" destId="{238A42FD-81C5-480E-86F3-0820F7243124}" srcOrd="0" destOrd="0" presId="urn:microsoft.com/office/officeart/2005/8/layout/vList5"/>
    <dgm:cxn modelId="{99D9017C-3FAB-4546-91A0-205F5749A7A8}" type="presOf" srcId="{2E6ACFC4-1F19-461B-80CF-8DCD3F5B727F}" destId="{43DD1891-9EFF-4479-B3ED-23588646B1F1}" srcOrd="0" destOrd="2" presId="urn:microsoft.com/office/officeart/2005/8/layout/vList5"/>
    <dgm:cxn modelId="{F1B74B7E-C7F1-48AC-93BA-58CE00B7602E}" type="presOf" srcId="{3AD0FB17-5390-402F-AB4C-DAFC322872F0}" destId="{43DD1891-9EFF-4479-B3ED-23588646B1F1}" srcOrd="0" destOrd="1" presId="urn:microsoft.com/office/officeart/2005/8/layout/vList5"/>
    <dgm:cxn modelId="{6E287180-9FCA-416A-A434-613A16F62F23}" srcId="{1BF792AC-2745-40DE-847B-D1B0A26959CF}" destId="{2AE14711-4410-4AD3-92F5-985B844A16A7}" srcOrd="0" destOrd="0" parTransId="{66C924DC-B0BC-4B84-9EFF-CE55E0EE2E45}" sibTransId="{058D1D3F-B506-49D8-8780-68DBE18C000B}"/>
    <dgm:cxn modelId="{A043E182-F63B-4D66-BC52-A1C3F70CB29C}" type="presOf" srcId="{AA6CB59F-0B5E-4DB1-A733-EDD08642F107}" destId="{78559380-8691-4C31-BE94-46C717DCFE43}" srcOrd="0" destOrd="0" presId="urn:microsoft.com/office/officeart/2005/8/layout/vList5"/>
    <dgm:cxn modelId="{0D785C83-2F92-40D7-A51E-3DF1AF551FF7}" srcId="{2AE14711-4410-4AD3-92F5-985B844A16A7}" destId="{2E6ACFC4-1F19-461B-80CF-8DCD3F5B727F}" srcOrd="2" destOrd="0" parTransId="{3A06E8D5-B17D-431B-A1C2-C4507B0C3757}" sibTransId="{B2DBE0E1-02FA-48C3-9EB0-C1EF4424852F}"/>
    <dgm:cxn modelId="{E3F8EB8F-51E0-4B15-876F-68A1AF39BF53}" type="presOf" srcId="{75E5C0DD-A6D6-4958-9377-9B58E58754BD}" destId="{43DD1891-9EFF-4479-B3ED-23588646B1F1}" srcOrd="0" destOrd="0" presId="urn:microsoft.com/office/officeart/2005/8/layout/vList5"/>
    <dgm:cxn modelId="{345ECA9C-8448-4298-A9B8-D9132A32BD09}" type="presOf" srcId="{38E87658-80F9-410C-A72E-5C49C437B3A4}" destId="{78559380-8691-4C31-BE94-46C717DCFE43}" srcOrd="0" destOrd="2" presId="urn:microsoft.com/office/officeart/2005/8/layout/vList5"/>
    <dgm:cxn modelId="{216681B2-892F-46C0-86D2-97521DA9392B}" type="presOf" srcId="{68F1050F-2F00-4971-B286-DCC9C3BDA54C}" destId="{78559380-8691-4C31-BE94-46C717DCFE43}" srcOrd="0" destOrd="1" presId="urn:microsoft.com/office/officeart/2005/8/layout/vList5"/>
    <dgm:cxn modelId="{C7CFF3C6-89E1-47F9-AAB4-E96E1FC13688}" srcId="{2AE14711-4410-4AD3-92F5-985B844A16A7}" destId="{75E5C0DD-A6D6-4958-9377-9B58E58754BD}" srcOrd="0" destOrd="0" parTransId="{0C654E8F-1EC1-42DD-B0D8-C12545C831BD}" sibTransId="{BD4A310F-BB12-4B8C-A8E1-56FCEFD28D89}"/>
    <dgm:cxn modelId="{E11733F3-405E-4B6B-B861-8B042445663D}" srcId="{24C47969-ECCF-474D-97C6-6A1AA90397D7}" destId="{AA6CB59F-0B5E-4DB1-A733-EDD08642F107}" srcOrd="0" destOrd="0" parTransId="{355FDE39-BAC8-4A4F-AAF1-3DFC120CB7D4}" sibTransId="{B175E6B5-1632-49D7-B4BD-1835820A33BF}"/>
    <dgm:cxn modelId="{4A284DFC-6005-46FE-99DA-202D94662897}" srcId="{2AE14711-4410-4AD3-92F5-985B844A16A7}" destId="{3AD0FB17-5390-402F-AB4C-DAFC322872F0}" srcOrd="1" destOrd="0" parTransId="{371EE624-F932-4ADF-9603-9A0C9857E5C9}" sibTransId="{A373EDE5-FD3F-482D-B81E-3E3F4EF44C9C}"/>
    <dgm:cxn modelId="{E2515850-0C5B-4D46-86FE-31CDCBB27D5B}" type="presParOf" srcId="{A59A9B1F-332D-4EB5-8300-2810DAECBC77}" destId="{C3B27D92-3A56-4F88-B298-FB0EABCF05D2}" srcOrd="0" destOrd="0" presId="urn:microsoft.com/office/officeart/2005/8/layout/vList5"/>
    <dgm:cxn modelId="{C35F890E-59C0-48C0-B24E-BA3CEE1D3BCE}" type="presParOf" srcId="{C3B27D92-3A56-4F88-B298-FB0EABCF05D2}" destId="{869EBA7C-18EA-4209-B220-733772537185}" srcOrd="0" destOrd="0" presId="urn:microsoft.com/office/officeart/2005/8/layout/vList5"/>
    <dgm:cxn modelId="{51F145F1-E55D-4D6D-A6E1-DE96AF94FB00}" type="presParOf" srcId="{C3B27D92-3A56-4F88-B298-FB0EABCF05D2}" destId="{43DD1891-9EFF-4479-B3ED-23588646B1F1}" srcOrd="1" destOrd="0" presId="urn:microsoft.com/office/officeart/2005/8/layout/vList5"/>
    <dgm:cxn modelId="{E5BFDAFA-4E39-4A39-A7EC-FBF6DA927FD6}" type="presParOf" srcId="{A59A9B1F-332D-4EB5-8300-2810DAECBC77}" destId="{61CBB4A8-3B7A-4C80-B529-7D3CC7F29E38}" srcOrd="1" destOrd="0" presId="urn:microsoft.com/office/officeart/2005/8/layout/vList5"/>
    <dgm:cxn modelId="{F9F28F93-AFFB-4951-8ABC-187F422C112E}" type="presParOf" srcId="{A59A9B1F-332D-4EB5-8300-2810DAECBC77}" destId="{6C357BDD-2737-42C6-B3A7-5F79F4B326DB}" srcOrd="2" destOrd="0" presId="urn:microsoft.com/office/officeart/2005/8/layout/vList5"/>
    <dgm:cxn modelId="{054F8468-8B64-464F-8CD2-EDE41C80FFE6}" type="presParOf" srcId="{6C357BDD-2737-42C6-B3A7-5F79F4B326DB}" destId="{238A42FD-81C5-480E-86F3-0820F7243124}" srcOrd="0" destOrd="0" presId="urn:microsoft.com/office/officeart/2005/8/layout/vList5"/>
    <dgm:cxn modelId="{6D7238F0-A6D5-4B43-8E5E-2247A847D986}" type="presParOf" srcId="{6C357BDD-2737-42C6-B3A7-5F79F4B326DB}" destId="{78559380-8691-4C31-BE94-46C717DCFE4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14733F-8973-4BB4-89DE-B447276F174E}" type="doc">
      <dgm:prSet loTypeId="urn:microsoft.com/office/officeart/2016/7/layout/VerticalSolidActionList" loCatId="List" qsTypeId="urn:microsoft.com/office/officeart/2005/8/quickstyle/simple3" qsCatId="simple" csTypeId="urn:microsoft.com/office/officeart/2005/8/colors/colorful4" csCatId="colorful" phldr="1"/>
      <dgm:spPr/>
      <dgm:t>
        <a:bodyPr/>
        <a:lstStyle/>
        <a:p>
          <a:endParaRPr lang="en-US"/>
        </a:p>
      </dgm:t>
    </dgm:pt>
    <dgm:pt modelId="{C0C20D33-1300-4011-9616-E2F8BF6256A9}">
      <dgm:prSet/>
      <dgm:spPr/>
      <dgm:t>
        <a:bodyPr/>
        <a:lstStyle/>
        <a:p>
          <a:r>
            <a:rPr lang="en-US" dirty="0"/>
            <a:t>Answer</a:t>
          </a:r>
        </a:p>
      </dgm:t>
    </dgm:pt>
    <dgm:pt modelId="{97FE9842-A16F-4AF7-936C-64723C42EB74}" type="parTrans" cxnId="{8B2EC4A3-EDA0-48C8-AC76-ADD5E3466C4C}">
      <dgm:prSet/>
      <dgm:spPr/>
      <dgm:t>
        <a:bodyPr/>
        <a:lstStyle/>
        <a:p>
          <a:endParaRPr lang="en-US"/>
        </a:p>
      </dgm:t>
    </dgm:pt>
    <dgm:pt modelId="{A8AB86B3-89DE-4436-AEB8-341B26427086}" type="sibTrans" cxnId="{8B2EC4A3-EDA0-48C8-AC76-ADD5E3466C4C}">
      <dgm:prSet/>
      <dgm:spPr/>
      <dgm:t>
        <a:bodyPr/>
        <a:lstStyle/>
        <a:p>
          <a:endParaRPr lang="en-US"/>
        </a:p>
      </dgm:t>
    </dgm:pt>
    <dgm:pt modelId="{9A4A179F-D253-4B50-B309-6D7174C08A24}">
      <dgm:prSet/>
      <dgm:spPr/>
      <dgm:t>
        <a:bodyPr/>
        <a:lstStyle/>
        <a:p>
          <a:r>
            <a:rPr lang="en-US" dirty="0"/>
            <a:t>Answer the phone with your name and company (or department)</a:t>
          </a:r>
        </a:p>
      </dgm:t>
    </dgm:pt>
    <dgm:pt modelId="{3A294048-4565-4BBE-89CF-ABF08515111D}" type="parTrans" cxnId="{AC7E9953-2721-47D0-8C35-C6DD244DCBBD}">
      <dgm:prSet/>
      <dgm:spPr/>
      <dgm:t>
        <a:bodyPr/>
        <a:lstStyle/>
        <a:p>
          <a:endParaRPr lang="en-US"/>
        </a:p>
      </dgm:t>
    </dgm:pt>
    <dgm:pt modelId="{EE990F6E-CE73-46C8-8A4E-A075FD26E939}" type="sibTrans" cxnId="{AC7E9953-2721-47D0-8C35-C6DD244DCBBD}">
      <dgm:prSet/>
      <dgm:spPr/>
      <dgm:t>
        <a:bodyPr/>
        <a:lstStyle/>
        <a:p>
          <a:endParaRPr lang="en-US"/>
        </a:p>
      </dgm:t>
    </dgm:pt>
    <dgm:pt modelId="{DE53686F-35F9-42D6-9275-0CC31A9E031C}">
      <dgm:prSet/>
      <dgm:spPr/>
      <dgm:t>
        <a:bodyPr/>
        <a:lstStyle/>
        <a:p>
          <a:r>
            <a:rPr lang="en-US" dirty="0"/>
            <a:t>State</a:t>
          </a:r>
        </a:p>
      </dgm:t>
    </dgm:pt>
    <dgm:pt modelId="{6DB93FCE-436C-4E5C-A03A-5D4C16FF3801}" type="parTrans" cxnId="{535EA653-C812-48A9-A7E3-273673BA16B9}">
      <dgm:prSet/>
      <dgm:spPr/>
      <dgm:t>
        <a:bodyPr/>
        <a:lstStyle/>
        <a:p>
          <a:endParaRPr lang="en-US"/>
        </a:p>
      </dgm:t>
    </dgm:pt>
    <dgm:pt modelId="{F30E11C6-F716-4519-BAF8-CB39D9DAC4B8}" type="sibTrans" cxnId="{535EA653-C812-48A9-A7E3-273673BA16B9}">
      <dgm:prSet/>
      <dgm:spPr/>
      <dgm:t>
        <a:bodyPr/>
        <a:lstStyle/>
        <a:p>
          <a:endParaRPr lang="en-US"/>
        </a:p>
      </dgm:t>
    </dgm:pt>
    <dgm:pt modelId="{0ED50B14-8F18-4F85-A9DA-9E76FFB27DDC}">
      <dgm:prSet/>
      <dgm:spPr/>
      <dgm:t>
        <a:bodyPr/>
        <a:lstStyle/>
        <a:p>
          <a:r>
            <a:rPr lang="en-US" dirty="0"/>
            <a:t>When placing calls, state your name and company or department immediately when phone is answered</a:t>
          </a:r>
        </a:p>
      </dgm:t>
    </dgm:pt>
    <dgm:pt modelId="{57139E1A-5317-4D79-8696-963B167F860E}" type="parTrans" cxnId="{8917A146-19EA-4705-83EA-455E73055DCC}">
      <dgm:prSet/>
      <dgm:spPr/>
      <dgm:t>
        <a:bodyPr/>
        <a:lstStyle/>
        <a:p>
          <a:endParaRPr lang="en-US"/>
        </a:p>
      </dgm:t>
    </dgm:pt>
    <dgm:pt modelId="{7E0D466F-8E94-4B78-A4FB-809DF6E8E2D1}" type="sibTrans" cxnId="{8917A146-19EA-4705-83EA-455E73055DCC}">
      <dgm:prSet/>
      <dgm:spPr/>
      <dgm:t>
        <a:bodyPr/>
        <a:lstStyle/>
        <a:p>
          <a:endParaRPr lang="en-US"/>
        </a:p>
      </dgm:t>
    </dgm:pt>
    <dgm:pt modelId="{38A73124-A4FC-49D0-B78E-2D05BF4BBCEF}">
      <dgm:prSet/>
      <dgm:spPr/>
      <dgm:t>
        <a:bodyPr/>
        <a:lstStyle/>
        <a:p>
          <a:r>
            <a:rPr lang="en-US" dirty="0"/>
            <a:t>Speak</a:t>
          </a:r>
        </a:p>
      </dgm:t>
    </dgm:pt>
    <dgm:pt modelId="{E10B8339-465D-4A06-ABB5-92FA60091F8A}" type="parTrans" cxnId="{8A9606E4-034F-4DFE-BE51-3A1CCEE7428C}">
      <dgm:prSet/>
      <dgm:spPr/>
      <dgm:t>
        <a:bodyPr/>
        <a:lstStyle/>
        <a:p>
          <a:endParaRPr lang="en-US"/>
        </a:p>
      </dgm:t>
    </dgm:pt>
    <dgm:pt modelId="{87A893F3-1CA4-4254-8D20-451ED7296FFE}" type="sibTrans" cxnId="{8A9606E4-034F-4DFE-BE51-3A1CCEE7428C}">
      <dgm:prSet/>
      <dgm:spPr/>
      <dgm:t>
        <a:bodyPr/>
        <a:lstStyle/>
        <a:p>
          <a:endParaRPr lang="en-US"/>
        </a:p>
      </dgm:t>
    </dgm:pt>
    <dgm:pt modelId="{ABFEAC33-39BE-4680-A298-CF385A520524}">
      <dgm:prSet/>
      <dgm:spPr/>
      <dgm:t>
        <a:bodyPr/>
        <a:lstStyle/>
        <a:p>
          <a:r>
            <a:rPr lang="en-US" dirty="0"/>
            <a:t>Speak clearly</a:t>
          </a:r>
        </a:p>
      </dgm:t>
    </dgm:pt>
    <dgm:pt modelId="{983BE3ED-1666-4872-AB00-2F1533106943}" type="parTrans" cxnId="{982147EF-3D4C-4DAC-83ED-DA7BEC527582}">
      <dgm:prSet/>
      <dgm:spPr/>
      <dgm:t>
        <a:bodyPr/>
        <a:lstStyle/>
        <a:p>
          <a:endParaRPr lang="en-US"/>
        </a:p>
      </dgm:t>
    </dgm:pt>
    <dgm:pt modelId="{C353C809-D15D-445A-BF07-86C4AF448D6F}" type="sibTrans" cxnId="{982147EF-3D4C-4DAC-83ED-DA7BEC527582}">
      <dgm:prSet/>
      <dgm:spPr/>
      <dgm:t>
        <a:bodyPr/>
        <a:lstStyle/>
        <a:p>
          <a:endParaRPr lang="en-US"/>
        </a:p>
      </dgm:t>
    </dgm:pt>
    <dgm:pt modelId="{20380CBE-4CE4-4CB4-B987-FEC6A0DB7F64}">
      <dgm:prSet/>
      <dgm:spPr/>
      <dgm:t>
        <a:bodyPr/>
        <a:lstStyle/>
        <a:p>
          <a:r>
            <a:rPr lang="en-GB" noProof="0" dirty="0"/>
            <a:t>Purpose</a:t>
          </a:r>
        </a:p>
      </dgm:t>
    </dgm:pt>
    <dgm:pt modelId="{B4E8DB3C-C6B3-47BB-86FF-45FDEBF889D9}" type="parTrans" cxnId="{0CBACF03-1910-459D-B746-2E65ECB30F31}">
      <dgm:prSet/>
      <dgm:spPr/>
      <dgm:t>
        <a:bodyPr/>
        <a:lstStyle/>
        <a:p>
          <a:endParaRPr lang="en-US"/>
        </a:p>
      </dgm:t>
    </dgm:pt>
    <dgm:pt modelId="{C81FDBEA-16FD-48F1-9B8E-4571664B28FB}" type="sibTrans" cxnId="{0CBACF03-1910-459D-B746-2E65ECB30F31}">
      <dgm:prSet/>
      <dgm:spPr/>
      <dgm:t>
        <a:bodyPr/>
        <a:lstStyle/>
        <a:p>
          <a:endParaRPr lang="en-US"/>
        </a:p>
      </dgm:t>
    </dgm:pt>
    <dgm:pt modelId="{E53E30E1-5D63-403E-B3B0-02CFB3E87C9C}">
      <dgm:prSet/>
      <dgm:spPr/>
      <dgm:t>
        <a:bodyPr/>
        <a:lstStyle/>
        <a:p>
          <a:r>
            <a:rPr lang="en-US" dirty="0"/>
            <a:t>State the purpose of your call</a:t>
          </a:r>
        </a:p>
      </dgm:t>
    </dgm:pt>
    <dgm:pt modelId="{9D28EE0F-3F1B-44FC-862D-1A5C8E20C2BA}" type="parTrans" cxnId="{06BFCD32-6098-4468-8294-1AF71C8407DD}">
      <dgm:prSet/>
      <dgm:spPr/>
      <dgm:t>
        <a:bodyPr/>
        <a:lstStyle/>
        <a:p>
          <a:endParaRPr lang="en-US"/>
        </a:p>
      </dgm:t>
    </dgm:pt>
    <dgm:pt modelId="{8F18E97C-4EC4-460A-8671-969F83873C4C}" type="sibTrans" cxnId="{06BFCD32-6098-4468-8294-1AF71C8407DD}">
      <dgm:prSet/>
      <dgm:spPr/>
      <dgm:t>
        <a:bodyPr/>
        <a:lstStyle/>
        <a:p>
          <a:endParaRPr lang="en-US"/>
        </a:p>
      </dgm:t>
    </dgm:pt>
    <dgm:pt modelId="{DA07BC72-6F30-4220-8B8C-3C0E7658C9AA}">
      <dgm:prSet/>
      <dgm:spPr/>
      <dgm:t>
        <a:bodyPr/>
        <a:lstStyle/>
        <a:p>
          <a:r>
            <a:rPr lang="en-US" dirty="0"/>
            <a:t>Use</a:t>
          </a:r>
        </a:p>
      </dgm:t>
    </dgm:pt>
    <dgm:pt modelId="{F1426D0C-96BD-47DB-8955-AFE6D96A0872}" type="parTrans" cxnId="{42EDA60C-E0F6-4E22-BC8D-1DC8D7E42D74}">
      <dgm:prSet/>
      <dgm:spPr/>
      <dgm:t>
        <a:bodyPr/>
        <a:lstStyle/>
        <a:p>
          <a:endParaRPr lang="en-US"/>
        </a:p>
      </dgm:t>
    </dgm:pt>
    <dgm:pt modelId="{A2CF04C1-2E58-4FC9-A634-403F5DE41A90}" type="sibTrans" cxnId="{42EDA60C-E0F6-4E22-BC8D-1DC8D7E42D74}">
      <dgm:prSet/>
      <dgm:spPr/>
      <dgm:t>
        <a:bodyPr/>
        <a:lstStyle/>
        <a:p>
          <a:endParaRPr lang="en-US"/>
        </a:p>
      </dgm:t>
    </dgm:pt>
    <dgm:pt modelId="{8C3B300E-EF4C-4771-A041-78033BF9E95D}">
      <dgm:prSet/>
      <dgm:spPr/>
      <dgm:t>
        <a:bodyPr/>
        <a:lstStyle/>
        <a:p>
          <a:r>
            <a:rPr lang="en-US" dirty="0"/>
            <a:t>Only use speakerphone for conference calls</a:t>
          </a:r>
        </a:p>
      </dgm:t>
    </dgm:pt>
    <dgm:pt modelId="{BA1D1F5D-8842-4B2B-A95D-90D4640E4C47}" type="parTrans" cxnId="{0756FD0A-12AE-4B17-8C31-3B656801617B}">
      <dgm:prSet/>
      <dgm:spPr/>
      <dgm:t>
        <a:bodyPr/>
        <a:lstStyle/>
        <a:p>
          <a:endParaRPr lang="en-US"/>
        </a:p>
      </dgm:t>
    </dgm:pt>
    <dgm:pt modelId="{E7D98683-E09B-424B-9280-57185967B5D3}" type="sibTrans" cxnId="{0756FD0A-12AE-4B17-8C31-3B656801617B}">
      <dgm:prSet/>
      <dgm:spPr/>
      <dgm:t>
        <a:bodyPr/>
        <a:lstStyle/>
        <a:p>
          <a:endParaRPr lang="en-US"/>
        </a:p>
      </dgm:t>
    </dgm:pt>
    <dgm:pt modelId="{BA5350DB-5C3B-4DE8-8EBE-633004ACABB0}">
      <dgm:prSet/>
      <dgm:spPr/>
      <dgm:t>
        <a:bodyPr/>
        <a:lstStyle/>
        <a:p>
          <a:r>
            <a:rPr lang="en-US" dirty="0"/>
            <a:t>Smile</a:t>
          </a:r>
        </a:p>
      </dgm:t>
    </dgm:pt>
    <dgm:pt modelId="{236FB2F8-A84A-42C6-8E75-49F2EA38E3A4}" type="parTrans" cxnId="{DA3C6201-AC14-406A-832E-0B1B9737D2D3}">
      <dgm:prSet/>
      <dgm:spPr/>
      <dgm:t>
        <a:bodyPr/>
        <a:lstStyle/>
        <a:p>
          <a:endParaRPr lang="en-US"/>
        </a:p>
      </dgm:t>
    </dgm:pt>
    <dgm:pt modelId="{7BBBB7FD-3974-4F3A-9421-B832407DCD8B}" type="sibTrans" cxnId="{DA3C6201-AC14-406A-832E-0B1B9737D2D3}">
      <dgm:prSet/>
      <dgm:spPr/>
      <dgm:t>
        <a:bodyPr/>
        <a:lstStyle/>
        <a:p>
          <a:endParaRPr lang="en-US"/>
        </a:p>
      </dgm:t>
    </dgm:pt>
    <dgm:pt modelId="{C7981D34-D295-4B20-A8CA-08101A2DA0A1}">
      <dgm:prSet/>
      <dgm:spPr/>
      <dgm:t>
        <a:bodyPr/>
        <a:lstStyle/>
        <a:p>
          <a:r>
            <a:rPr lang="en-US" dirty="0"/>
            <a:t>Always smile when using the phone</a:t>
          </a:r>
        </a:p>
      </dgm:t>
    </dgm:pt>
    <dgm:pt modelId="{774F10E6-FFB2-4266-9252-50E732C53F7E}" type="parTrans" cxnId="{F08119DB-39CD-4EBB-BAC0-2005714F2387}">
      <dgm:prSet/>
      <dgm:spPr/>
      <dgm:t>
        <a:bodyPr/>
        <a:lstStyle/>
        <a:p>
          <a:endParaRPr lang="en-US"/>
        </a:p>
      </dgm:t>
    </dgm:pt>
    <dgm:pt modelId="{43920B8A-2C67-4C51-A88A-6F0E28274701}" type="sibTrans" cxnId="{F08119DB-39CD-4EBB-BAC0-2005714F2387}">
      <dgm:prSet/>
      <dgm:spPr/>
      <dgm:t>
        <a:bodyPr/>
        <a:lstStyle/>
        <a:p>
          <a:endParaRPr lang="en-US"/>
        </a:p>
      </dgm:t>
    </dgm:pt>
    <dgm:pt modelId="{C42545CE-555D-4252-9A84-B0E3BF2DBD72}">
      <dgm:prSet/>
      <dgm:spPr/>
      <dgm:t>
        <a:bodyPr/>
        <a:lstStyle/>
        <a:p>
          <a:r>
            <a:rPr lang="en-US" dirty="0"/>
            <a:t>Politeness</a:t>
          </a:r>
        </a:p>
      </dgm:t>
    </dgm:pt>
    <dgm:pt modelId="{DAFDEEDA-4F1B-4FDD-995A-402422B396EF}" type="parTrans" cxnId="{105A49D7-E68A-4163-B7F8-2E86E736A03B}">
      <dgm:prSet/>
      <dgm:spPr/>
      <dgm:t>
        <a:bodyPr/>
        <a:lstStyle/>
        <a:p>
          <a:endParaRPr lang="en-US"/>
        </a:p>
      </dgm:t>
    </dgm:pt>
    <dgm:pt modelId="{CC9D5F23-CCFE-4E12-AEDA-5FFA39AEA04D}" type="sibTrans" cxnId="{105A49D7-E68A-4163-B7F8-2E86E736A03B}">
      <dgm:prSet/>
      <dgm:spPr/>
      <dgm:t>
        <a:bodyPr/>
        <a:lstStyle/>
        <a:p>
          <a:endParaRPr lang="en-US"/>
        </a:p>
      </dgm:t>
    </dgm:pt>
    <dgm:pt modelId="{4775A46F-2EFA-43DD-BF57-6804EEA997CA}">
      <dgm:prSet/>
      <dgm:spPr/>
      <dgm:t>
        <a:bodyPr/>
        <a:lstStyle/>
        <a:p>
          <a:r>
            <a:rPr lang="en-US" dirty="0"/>
            <a:t>Say please and thank you</a:t>
          </a:r>
        </a:p>
      </dgm:t>
    </dgm:pt>
    <dgm:pt modelId="{83A7B7DF-7EC0-47FD-8FEF-029BCA6559B7}" type="parTrans" cxnId="{3F90DF7A-EC6B-445C-BA36-D92BDF47779A}">
      <dgm:prSet/>
      <dgm:spPr/>
      <dgm:t>
        <a:bodyPr/>
        <a:lstStyle/>
        <a:p>
          <a:endParaRPr lang="en-US"/>
        </a:p>
      </dgm:t>
    </dgm:pt>
    <dgm:pt modelId="{2D94F0FC-E063-4653-B15F-50A3536EB7A9}" type="sibTrans" cxnId="{3F90DF7A-EC6B-445C-BA36-D92BDF47779A}">
      <dgm:prSet/>
      <dgm:spPr/>
      <dgm:t>
        <a:bodyPr/>
        <a:lstStyle/>
        <a:p>
          <a:endParaRPr lang="en-US"/>
        </a:p>
      </dgm:t>
    </dgm:pt>
    <dgm:pt modelId="{E9A12014-7EB5-494C-A144-DBBAC81E28ED}">
      <dgm:prSet/>
      <dgm:spPr/>
      <dgm:t>
        <a:bodyPr/>
        <a:lstStyle/>
        <a:p>
          <a:r>
            <a:rPr lang="en-US" dirty="0"/>
            <a:t>Judge</a:t>
          </a:r>
        </a:p>
      </dgm:t>
    </dgm:pt>
    <dgm:pt modelId="{6F877B31-CFF3-4526-BA9F-56E204BFC114}" type="parTrans" cxnId="{AA4EB4AB-0357-4E51-A11C-917E46C5A5B5}">
      <dgm:prSet/>
      <dgm:spPr/>
      <dgm:t>
        <a:bodyPr/>
        <a:lstStyle/>
        <a:p>
          <a:endParaRPr lang="en-US"/>
        </a:p>
      </dgm:t>
    </dgm:pt>
    <dgm:pt modelId="{17420817-E78E-44DF-BCC6-4B29095B9D5A}" type="sibTrans" cxnId="{AA4EB4AB-0357-4E51-A11C-917E46C5A5B5}">
      <dgm:prSet/>
      <dgm:spPr/>
      <dgm:t>
        <a:bodyPr/>
        <a:lstStyle/>
        <a:p>
          <a:endParaRPr lang="en-US"/>
        </a:p>
      </dgm:t>
    </dgm:pt>
    <dgm:pt modelId="{5B1D42F3-CBFD-403D-BF36-22F046A37BAA}">
      <dgm:prSet/>
      <dgm:spPr/>
      <dgm:t>
        <a:bodyPr/>
        <a:lstStyle/>
        <a:p>
          <a:r>
            <a:rPr lang="en-US" dirty="0"/>
            <a:t>Judge your audience before making small talk</a:t>
          </a:r>
        </a:p>
      </dgm:t>
    </dgm:pt>
    <dgm:pt modelId="{00B07A8C-EA56-4268-A35D-9F8B4968E585}" type="parTrans" cxnId="{A252FC46-758E-4257-A0C2-5E1C0D55CD8F}">
      <dgm:prSet/>
      <dgm:spPr/>
      <dgm:t>
        <a:bodyPr/>
        <a:lstStyle/>
        <a:p>
          <a:endParaRPr lang="en-US"/>
        </a:p>
      </dgm:t>
    </dgm:pt>
    <dgm:pt modelId="{6FC0F50C-C0E4-4C38-A15A-D59165870E58}" type="sibTrans" cxnId="{A252FC46-758E-4257-A0C2-5E1C0D55CD8F}">
      <dgm:prSet/>
      <dgm:spPr/>
      <dgm:t>
        <a:bodyPr/>
        <a:lstStyle/>
        <a:p>
          <a:endParaRPr lang="en-US"/>
        </a:p>
      </dgm:t>
    </dgm:pt>
    <dgm:pt modelId="{A536CDB0-114C-401F-B160-578658725A09}">
      <dgm:prSet/>
      <dgm:spPr/>
      <dgm:t>
        <a:bodyPr/>
        <a:lstStyle/>
        <a:p>
          <a:r>
            <a:rPr lang="en-US" dirty="0"/>
            <a:t>Return</a:t>
          </a:r>
        </a:p>
      </dgm:t>
    </dgm:pt>
    <dgm:pt modelId="{3A2F030A-3523-414B-8238-0E358F37DBEA}" type="parTrans" cxnId="{6EF7EE61-1E3C-4812-BD77-49E7F9FC9386}">
      <dgm:prSet/>
      <dgm:spPr/>
      <dgm:t>
        <a:bodyPr/>
        <a:lstStyle/>
        <a:p>
          <a:endParaRPr lang="en-US"/>
        </a:p>
      </dgm:t>
    </dgm:pt>
    <dgm:pt modelId="{B2A30F0E-B1B2-4A74-82EA-44ED44E8264D}" type="sibTrans" cxnId="{6EF7EE61-1E3C-4812-BD77-49E7F9FC9386}">
      <dgm:prSet/>
      <dgm:spPr/>
      <dgm:t>
        <a:bodyPr/>
        <a:lstStyle/>
        <a:p>
          <a:endParaRPr lang="en-US"/>
        </a:p>
      </dgm:t>
    </dgm:pt>
    <dgm:pt modelId="{E338AD17-F060-4D01-8BA6-47D61598DA85}">
      <dgm:prSet/>
      <dgm:spPr/>
      <dgm:t>
        <a:bodyPr/>
        <a:lstStyle/>
        <a:p>
          <a:r>
            <a:rPr lang="en-US" dirty="0"/>
            <a:t>Return your calls</a:t>
          </a:r>
        </a:p>
      </dgm:t>
    </dgm:pt>
    <dgm:pt modelId="{C705E224-DC6E-4210-8243-69B794540B9E}" type="parTrans" cxnId="{CAC7DC3B-9D97-4A3C-934B-2703C9F1E3DD}">
      <dgm:prSet/>
      <dgm:spPr/>
      <dgm:t>
        <a:bodyPr/>
        <a:lstStyle/>
        <a:p>
          <a:endParaRPr lang="en-US"/>
        </a:p>
      </dgm:t>
    </dgm:pt>
    <dgm:pt modelId="{C49B7998-9307-469A-96A4-F16E1C8D6174}" type="sibTrans" cxnId="{CAC7DC3B-9D97-4A3C-934B-2703C9F1E3DD}">
      <dgm:prSet/>
      <dgm:spPr/>
      <dgm:t>
        <a:bodyPr/>
        <a:lstStyle/>
        <a:p>
          <a:endParaRPr lang="en-US"/>
        </a:p>
      </dgm:t>
    </dgm:pt>
    <dgm:pt modelId="{CF703CA3-3A18-4DF0-AB9A-8FA473D0C542}" type="pres">
      <dgm:prSet presAssocID="{5014733F-8973-4BB4-89DE-B447276F174E}" presName="Name0" presStyleCnt="0">
        <dgm:presLayoutVars>
          <dgm:dir/>
          <dgm:animLvl val="lvl"/>
          <dgm:resizeHandles val="exact"/>
        </dgm:presLayoutVars>
      </dgm:prSet>
      <dgm:spPr/>
    </dgm:pt>
    <dgm:pt modelId="{8D4CF008-31C4-4860-A5FB-35CC94D8C99C}" type="pres">
      <dgm:prSet presAssocID="{C0C20D33-1300-4011-9616-E2F8BF6256A9}" presName="linNode" presStyleCnt="0"/>
      <dgm:spPr/>
    </dgm:pt>
    <dgm:pt modelId="{9201BBD2-5060-45C8-AC51-56F95D3B64FC}" type="pres">
      <dgm:prSet presAssocID="{C0C20D33-1300-4011-9616-E2F8BF6256A9}" presName="parentText" presStyleLbl="alignNode1" presStyleIdx="0" presStyleCnt="9">
        <dgm:presLayoutVars>
          <dgm:chMax val="1"/>
          <dgm:bulletEnabled/>
        </dgm:presLayoutVars>
      </dgm:prSet>
      <dgm:spPr/>
    </dgm:pt>
    <dgm:pt modelId="{744C9920-2F7A-421F-8DC0-2EAA3C528D6E}" type="pres">
      <dgm:prSet presAssocID="{C0C20D33-1300-4011-9616-E2F8BF6256A9}" presName="descendantText" presStyleLbl="alignAccFollowNode1" presStyleIdx="0" presStyleCnt="9">
        <dgm:presLayoutVars>
          <dgm:bulletEnabled/>
        </dgm:presLayoutVars>
      </dgm:prSet>
      <dgm:spPr/>
    </dgm:pt>
    <dgm:pt modelId="{7B448504-F3E0-4BE6-BE97-3670B413CAB7}" type="pres">
      <dgm:prSet presAssocID="{A8AB86B3-89DE-4436-AEB8-341B26427086}" presName="sp" presStyleCnt="0"/>
      <dgm:spPr/>
    </dgm:pt>
    <dgm:pt modelId="{D53CB433-71FD-4940-88C5-1E5C9D89B469}" type="pres">
      <dgm:prSet presAssocID="{DE53686F-35F9-42D6-9275-0CC31A9E031C}" presName="linNode" presStyleCnt="0"/>
      <dgm:spPr/>
    </dgm:pt>
    <dgm:pt modelId="{085701BB-E3B4-4E93-B463-1807587E889D}" type="pres">
      <dgm:prSet presAssocID="{DE53686F-35F9-42D6-9275-0CC31A9E031C}" presName="parentText" presStyleLbl="alignNode1" presStyleIdx="1" presStyleCnt="9">
        <dgm:presLayoutVars>
          <dgm:chMax val="1"/>
          <dgm:bulletEnabled/>
        </dgm:presLayoutVars>
      </dgm:prSet>
      <dgm:spPr/>
    </dgm:pt>
    <dgm:pt modelId="{0230FC88-DA1F-4F63-96D5-624457D395D6}" type="pres">
      <dgm:prSet presAssocID="{DE53686F-35F9-42D6-9275-0CC31A9E031C}" presName="descendantText" presStyleLbl="alignAccFollowNode1" presStyleIdx="1" presStyleCnt="9">
        <dgm:presLayoutVars>
          <dgm:bulletEnabled/>
        </dgm:presLayoutVars>
      </dgm:prSet>
      <dgm:spPr/>
    </dgm:pt>
    <dgm:pt modelId="{25CFB4EA-CE70-4041-836C-1C0404574B1D}" type="pres">
      <dgm:prSet presAssocID="{F30E11C6-F716-4519-BAF8-CB39D9DAC4B8}" presName="sp" presStyleCnt="0"/>
      <dgm:spPr/>
    </dgm:pt>
    <dgm:pt modelId="{30FF0662-2D07-4C3E-9F30-A0B7A9ED15DF}" type="pres">
      <dgm:prSet presAssocID="{38A73124-A4FC-49D0-B78E-2D05BF4BBCEF}" presName="linNode" presStyleCnt="0"/>
      <dgm:spPr/>
    </dgm:pt>
    <dgm:pt modelId="{E3D34B1A-FD21-47AC-8E90-5B63E6143500}" type="pres">
      <dgm:prSet presAssocID="{38A73124-A4FC-49D0-B78E-2D05BF4BBCEF}" presName="parentText" presStyleLbl="alignNode1" presStyleIdx="2" presStyleCnt="9">
        <dgm:presLayoutVars>
          <dgm:chMax val="1"/>
          <dgm:bulletEnabled/>
        </dgm:presLayoutVars>
      </dgm:prSet>
      <dgm:spPr/>
    </dgm:pt>
    <dgm:pt modelId="{D3A95AB1-34A4-46F7-BC5A-4D5FD35EC0F4}" type="pres">
      <dgm:prSet presAssocID="{38A73124-A4FC-49D0-B78E-2D05BF4BBCEF}" presName="descendantText" presStyleLbl="alignAccFollowNode1" presStyleIdx="2" presStyleCnt="9">
        <dgm:presLayoutVars>
          <dgm:bulletEnabled/>
        </dgm:presLayoutVars>
      </dgm:prSet>
      <dgm:spPr/>
    </dgm:pt>
    <dgm:pt modelId="{CF8D5F11-E795-4FD8-B6D8-C1E2A47BCD1B}" type="pres">
      <dgm:prSet presAssocID="{87A893F3-1CA4-4254-8D20-451ED7296FFE}" presName="sp" presStyleCnt="0"/>
      <dgm:spPr/>
    </dgm:pt>
    <dgm:pt modelId="{36E09A77-9B5F-49E2-979F-AC39AD501442}" type="pres">
      <dgm:prSet presAssocID="{20380CBE-4CE4-4CB4-B987-FEC6A0DB7F64}" presName="linNode" presStyleCnt="0"/>
      <dgm:spPr/>
    </dgm:pt>
    <dgm:pt modelId="{57861521-144A-44C7-867D-13BD79A6FCBF}" type="pres">
      <dgm:prSet presAssocID="{20380CBE-4CE4-4CB4-B987-FEC6A0DB7F64}" presName="parentText" presStyleLbl="alignNode1" presStyleIdx="3" presStyleCnt="9">
        <dgm:presLayoutVars>
          <dgm:chMax val="1"/>
          <dgm:bulletEnabled/>
        </dgm:presLayoutVars>
      </dgm:prSet>
      <dgm:spPr/>
    </dgm:pt>
    <dgm:pt modelId="{6883666F-1EC9-420A-954B-9EEDD4B85C3C}" type="pres">
      <dgm:prSet presAssocID="{20380CBE-4CE4-4CB4-B987-FEC6A0DB7F64}" presName="descendantText" presStyleLbl="alignAccFollowNode1" presStyleIdx="3" presStyleCnt="9">
        <dgm:presLayoutVars>
          <dgm:bulletEnabled/>
        </dgm:presLayoutVars>
      </dgm:prSet>
      <dgm:spPr/>
    </dgm:pt>
    <dgm:pt modelId="{6D073366-8FB6-4AB8-8647-2F9167C3CF34}" type="pres">
      <dgm:prSet presAssocID="{C81FDBEA-16FD-48F1-9B8E-4571664B28FB}" presName="sp" presStyleCnt="0"/>
      <dgm:spPr/>
    </dgm:pt>
    <dgm:pt modelId="{0882EA81-9218-496B-A823-96B538DC6681}" type="pres">
      <dgm:prSet presAssocID="{DA07BC72-6F30-4220-8B8C-3C0E7658C9AA}" presName="linNode" presStyleCnt="0"/>
      <dgm:spPr/>
    </dgm:pt>
    <dgm:pt modelId="{3AA7A5B2-7557-4F09-97ED-79567C9B3F73}" type="pres">
      <dgm:prSet presAssocID="{DA07BC72-6F30-4220-8B8C-3C0E7658C9AA}" presName="parentText" presStyleLbl="alignNode1" presStyleIdx="4" presStyleCnt="9">
        <dgm:presLayoutVars>
          <dgm:chMax val="1"/>
          <dgm:bulletEnabled/>
        </dgm:presLayoutVars>
      </dgm:prSet>
      <dgm:spPr/>
    </dgm:pt>
    <dgm:pt modelId="{2D5597E8-8671-4716-82D7-DD756BB75691}" type="pres">
      <dgm:prSet presAssocID="{DA07BC72-6F30-4220-8B8C-3C0E7658C9AA}" presName="descendantText" presStyleLbl="alignAccFollowNode1" presStyleIdx="4" presStyleCnt="9">
        <dgm:presLayoutVars>
          <dgm:bulletEnabled/>
        </dgm:presLayoutVars>
      </dgm:prSet>
      <dgm:spPr/>
    </dgm:pt>
    <dgm:pt modelId="{61AEFFC1-5C9B-4224-937C-49C6FBA4667B}" type="pres">
      <dgm:prSet presAssocID="{A2CF04C1-2E58-4FC9-A634-403F5DE41A90}" presName="sp" presStyleCnt="0"/>
      <dgm:spPr/>
    </dgm:pt>
    <dgm:pt modelId="{06CE5AED-742D-43A7-A49A-EDDF0E39E302}" type="pres">
      <dgm:prSet presAssocID="{BA5350DB-5C3B-4DE8-8EBE-633004ACABB0}" presName="linNode" presStyleCnt="0"/>
      <dgm:spPr/>
    </dgm:pt>
    <dgm:pt modelId="{8268A343-6A68-43C0-87AB-8917DDEE80A6}" type="pres">
      <dgm:prSet presAssocID="{BA5350DB-5C3B-4DE8-8EBE-633004ACABB0}" presName="parentText" presStyleLbl="alignNode1" presStyleIdx="5" presStyleCnt="9">
        <dgm:presLayoutVars>
          <dgm:chMax val="1"/>
          <dgm:bulletEnabled/>
        </dgm:presLayoutVars>
      </dgm:prSet>
      <dgm:spPr/>
    </dgm:pt>
    <dgm:pt modelId="{66EA7AB4-A744-4330-8703-366998331774}" type="pres">
      <dgm:prSet presAssocID="{BA5350DB-5C3B-4DE8-8EBE-633004ACABB0}" presName="descendantText" presStyleLbl="alignAccFollowNode1" presStyleIdx="5" presStyleCnt="9">
        <dgm:presLayoutVars>
          <dgm:bulletEnabled/>
        </dgm:presLayoutVars>
      </dgm:prSet>
      <dgm:spPr/>
    </dgm:pt>
    <dgm:pt modelId="{8B2143C9-8A7E-49FD-975C-C5374EC676B2}" type="pres">
      <dgm:prSet presAssocID="{7BBBB7FD-3974-4F3A-9421-B832407DCD8B}" presName="sp" presStyleCnt="0"/>
      <dgm:spPr/>
    </dgm:pt>
    <dgm:pt modelId="{C2735762-302E-4575-8D1F-255F5C6ABFC3}" type="pres">
      <dgm:prSet presAssocID="{C42545CE-555D-4252-9A84-B0E3BF2DBD72}" presName="linNode" presStyleCnt="0"/>
      <dgm:spPr/>
    </dgm:pt>
    <dgm:pt modelId="{A2B2E154-6E74-4007-89DF-286DF44DD34A}" type="pres">
      <dgm:prSet presAssocID="{C42545CE-555D-4252-9A84-B0E3BF2DBD72}" presName="parentText" presStyleLbl="alignNode1" presStyleIdx="6" presStyleCnt="9">
        <dgm:presLayoutVars>
          <dgm:chMax val="1"/>
          <dgm:bulletEnabled/>
        </dgm:presLayoutVars>
      </dgm:prSet>
      <dgm:spPr/>
    </dgm:pt>
    <dgm:pt modelId="{DC7F74E7-8173-43DE-9973-FB43F5790231}" type="pres">
      <dgm:prSet presAssocID="{C42545CE-555D-4252-9A84-B0E3BF2DBD72}" presName="descendantText" presStyleLbl="alignAccFollowNode1" presStyleIdx="6" presStyleCnt="9">
        <dgm:presLayoutVars>
          <dgm:bulletEnabled/>
        </dgm:presLayoutVars>
      </dgm:prSet>
      <dgm:spPr/>
    </dgm:pt>
    <dgm:pt modelId="{B6B292DA-6497-4C98-9BB7-7CD8A51351E7}" type="pres">
      <dgm:prSet presAssocID="{CC9D5F23-CCFE-4E12-AEDA-5FFA39AEA04D}" presName="sp" presStyleCnt="0"/>
      <dgm:spPr/>
    </dgm:pt>
    <dgm:pt modelId="{C28EA4F0-DE5B-4342-891F-C0B9120EE383}" type="pres">
      <dgm:prSet presAssocID="{E9A12014-7EB5-494C-A144-DBBAC81E28ED}" presName="linNode" presStyleCnt="0"/>
      <dgm:spPr/>
    </dgm:pt>
    <dgm:pt modelId="{E839FFD1-D682-43B5-837C-8E7371E491A4}" type="pres">
      <dgm:prSet presAssocID="{E9A12014-7EB5-494C-A144-DBBAC81E28ED}" presName="parentText" presStyleLbl="alignNode1" presStyleIdx="7" presStyleCnt="9">
        <dgm:presLayoutVars>
          <dgm:chMax val="1"/>
          <dgm:bulletEnabled/>
        </dgm:presLayoutVars>
      </dgm:prSet>
      <dgm:spPr/>
    </dgm:pt>
    <dgm:pt modelId="{88015B64-BE90-4ABF-8008-FEC8B61AA039}" type="pres">
      <dgm:prSet presAssocID="{E9A12014-7EB5-494C-A144-DBBAC81E28ED}" presName="descendantText" presStyleLbl="alignAccFollowNode1" presStyleIdx="7" presStyleCnt="9">
        <dgm:presLayoutVars>
          <dgm:bulletEnabled/>
        </dgm:presLayoutVars>
      </dgm:prSet>
      <dgm:spPr/>
    </dgm:pt>
    <dgm:pt modelId="{E3338A21-B8AF-4D72-9169-7AD9F7F1AA38}" type="pres">
      <dgm:prSet presAssocID="{17420817-E78E-44DF-BCC6-4B29095B9D5A}" presName="sp" presStyleCnt="0"/>
      <dgm:spPr/>
    </dgm:pt>
    <dgm:pt modelId="{3170491B-A9B8-4C7B-9A3D-2EE700129B73}" type="pres">
      <dgm:prSet presAssocID="{A536CDB0-114C-401F-B160-578658725A09}" presName="linNode" presStyleCnt="0"/>
      <dgm:spPr/>
    </dgm:pt>
    <dgm:pt modelId="{B942EC03-8280-4057-859E-4C05DD8880B0}" type="pres">
      <dgm:prSet presAssocID="{A536CDB0-114C-401F-B160-578658725A09}" presName="parentText" presStyleLbl="alignNode1" presStyleIdx="8" presStyleCnt="9">
        <dgm:presLayoutVars>
          <dgm:chMax val="1"/>
          <dgm:bulletEnabled/>
        </dgm:presLayoutVars>
      </dgm:prSet>
      <dgm:spPr/>
    </dgm:pt>
    <dgm:pt modelId="{7EBDDDF6-49CC-41A9-AE5C-0D4E2EE01FC5}" type="pres">
      <dgm:prSet presAssocID="{A536CDB0-114C-401F-B160-578658725A09}" presName="descendantText" presStyleLbl="alignAccFollowNode1" presStyleIdx="8" presStyleCnt="9">
        <dgm:presLayoutVars>
          <dgm:bulletEnabled/>
        </dgm:presLayoutVars>
      </dgm:prSet>
      <dgm:spPr/>
    </dgm:pt>
  </dgm:ptLst>
  <dgm:cxnLst>
    <dgm:cxn modelId="{DA3C6201-AC14-406A-832E-0B1B9737D2D3}" srcId="{5014733F-8973-4BB4-89DE-B447276F174E}" destId="{BA5350DB-5C3B-4DE8-8EBE-633004ACABB0}" srcOrd="5" destOrd="0" parTransId="{236FB2F8-A84A-42C6-8E75-49F2EA38E3A4}" sibTransId="{7BBBB7FD-3974-4F3A-9421-B832407DCD8B}"/>
    <dgm:cxn modelId="{0CBACF03-1910-459D-B746-2E65ECB30F31}" srcId="{5014733F-8973-4BB4-89DE-B447276F174E}" destId="{20380CBE-4CE4-4CB4-B987-FEC6A0DB7F64}" srcOrd="3" destOrd="0" parTransId="{B4E8DB3C-C6B3-47BB-86FF-45FDEBF889D9}" sibTransId="{C81FDBEA-16FD-48F1-9B8E-4571664B28FB}"/>
    <dgm:cxn modelId="{0756FD0A-12AE-4B17-8C31-3B656801617B}" srcId="{DA07BC72-6F30-4220-8B8C-3C0E7658C9AA}" destId="{8C3B300E-EF4C-4771-A041-78033BF9E95D}" srcOrd="0" destOrd="0" parTransId="{BA1D1F5D-8842-4B2B-A95D-90D4640E4C47}" sibTransId="{E7D98683-E09B-424B-9280-57185967B5D3}"/>
    <dgm:cxn modelId="{42EDA60C-E0F6-4E22-BC8D-1DC8D7E42D74}" srcId="{5014733F-8973-4BB4-89DE-B447276F174E}" destId="{DA07BC72-6F30-4220-8B8C-3C0E7658C9AA}" srcOrd="4" destOrd="0" parTransId="{F1426D0C-96BD-47DB-8955-AFE6D96A0872}" sibTransId="{A2CF04C1-2E58-4FC9-A634-403F5DE41A90}"/>
    <dgm:cxn modelId="{B9BDBD12-B2EC-4BFA-AF2A-D136A911E1F7}" type="presOf" srcId="{DE53686F-35F9-42D6-9275-0CC31A9E031C}" destId="{085701BB-E3B4-4E93-B463-1807587E889D}" srcOrd="0" destOrd="0" presId="urn:microsoft.com/office/officeart/2016/7/layout/VerticalSolidActionList"/>
    <dgm:cxn modelId="{06BFCD32-6098-4468-8294-1AF71C8407DD}" srcId="{20380CBE-4CE4-4CB4-B987-FEC6A0DB7F64}" destId="{E53E30E1-5D63-403E-B3B0-02CFB3E87C9C}" srcOrd="0" destOrd="0" parTransId="{9D28EE0F-3F1B-44FC-862D-1A5C8E20C2BA}" sibTransId="{8F18E97C-4EC4-460A-8671-969F83873C4C}"/>
    <dgm:cxn modelId="{CAC7DC3B-9D97-4A3C-934B-2703C9F1E3DD}" srcId="{A536CDB0-114C-401F-B160-578658725A09}" destId="{E338AD17-F060-4D01-8BA6-47D61598DA85}" srcOrd="0" destOrd="0" parTransId="{C705E224-DC6E-4210-8243-69B794540B9E}" sibTransId="{C49B7998-9307-469A-96A4-F16E1C8D6174}"/>
    <dgm:cxn modelId="{5E30F63D-55C7-4BD9-A6C4-F12DDAD412C8}" type="presOf" srcId="{DA07BC72-6F30-4220-8B8C-3C0E7658C9AA}" destId="{3AA7A5B2-7557-4F09-97ED-79567C9B3F73}" srcOrd="0" destOrd="0" presId="urn:microsoft.com/office/officeart/2016/7/layout/VerticalSolidActionList"/>
    <dgm:cxn modelId="{F33AFE5C-1F82-46B2-BB97-1C19171270DF}" type="presOf" srcId="{38A73124-A4FC-49D0-B78E-2D05BF4BBCEF}" destId="{E3D34B1A-FD21-47AC-8E90-5B63E6143500}" srcOrd="0" destOrd="0" presId="urn:microsoft.com/office/officeart/2016/7/layout/VerticalSolidActionList"/>
    <dgm:cxn modelId="{8C06255D-074A-4ADE-96C0-669282DFD9A6}" type="presOf" srcId="{20380CBE-4CE4-4CB4-B987-FEC6A0DB7F64}" destId="{57861521-144A-44C7-867D-13BD79A6FCBF}" srcOrd="0" destOrd="0" presId="urn:microsoft.com/office/officeart/2016/7/layout/VerticalSolidActionList"/>
    <dgm:cxn modelId="{6EF7EE61-1E3C-4812-BD77-49E7F9FC9386}" srcId="{5014733F-8973-4BB4-89DE-B447276F174E}" destId="{A536CDB0-114C-401F-B160-578658725A09}" srcOrd="8" destOrd="0" parTransId="{3A2F030A-3523-414B-8238-0E358F37DBEA}" sibTransId="{B2A30F0E-B1B2-4A74-82EA-44ED44E8264D}"/>
    <dgm:cxn modelId="{8917A146-19EA-4705-83EA-455E73055DCC}" srcId="{DE53686F-35F9-42D6-9275-0CC31A9E031C}" destId="{0ED50B14-8F18-4F85-A9DA-9E76FFB27DDC}" srcOrd="0" destOrd="0" parTransId="{57139E1A-5317-4D79-8696-963B167F860E}" sibTransId="{7E0D466F-8E94-4B78-A4FB-809DF6E8E2D1}"/>
    <dgm:cxn modelId="{A252FC46-758E-4257-A0C2-5E1C0D55CD8F}" srcId="{E9A12014-7EB5-494C-A144-DBBAC81E28ED}" destId="{5B1D42F3-CBFD-403D-BF36-22F046A37BAA}" srcOrd="0" destOrd="0" parTransId="{00B07A8C-EA56-4268-A35D-9F8B4968E585}" sibTransId="{6FC0F50C-C0E4-4C38-A15A-D59165870E58}"/>
    <dgm:cxn modelId="{943CE751-3CEB-48B0-8185-65C89A1D4A52}" type="presOf" srcId="{0ED50B14-8F18-4F85-A9DA-9E76FFB27DDC}" destId="{0230FC88-DA1F-4F63-96D5-624457D395D6}" srcOrd="0" destOrd="0" presId="urn:microsoft.com/office/officeart/2016/7/layout/VerticalSolidActionList"/>
    <dgm:cxn modelId="{AC7E9953-2721-47D0-8C35-C6DD244DCBBD}" srcId="{C0C20D33-1300-4011-9616-E2F8BF6256A9}" destId="{9A4A179F-D253-4B50-B309-6D7174C08A24}" srcOrd="0" destOrd="0" parTransId="{3A294048-4565-4BBE-89CF-ABF08515111D}" sibTransId="{EE990F6E-CE73-46C8-8A4E-A075FD26E939}"/>
    <dgm:cxn modelId="{535EA653-C812-48A9-A7E3-273673BA16B9}" srcId="{5014733F-8973-4BB4-89DE-B447276F174E}" destId="{DE53686F-35F9-42D6-9275-0CC31A9E031C}" srcOrd="1" destOrd="0" parTransId="{6DB93FCE-436C-4E5C-A03A-5D4C16FF3801}" sibTransId="{F30E11C6-F716-4519-BAF8-CB39D9DAC4B8}"/>
    <dgm:cxn modelId="{9B2B6B7A-38C2-40DE-AF88-6B8AC26DB783}" type="presOf" srcId="{A536CDB0-114C-401F-B160-578658725A09}" destId="{B942EC03-8280-4057-859E-4C05DD8880B0}" srcOrd="0" destOrd="0" presId="urn:microsoft.com/office/officeart/2016/7/layout/VerticalSolidActionList"/>
    <dgm:cxn modelId="{3F90DF7A-EC6B-445C-BA36-D92BDF47779A}" srcId="{C42545CE-555D-4252-9A84-B0E3BF2DBD72}" destId="{4775A46F-2EFA-43DD-BF57-6804EEA997CA}" srcOrd="0" destOrd="0" parTransId="{83A7B7DF-7EC0-47FD-8FEF-029BCA6559B7}" sibTransId="{2D94F0FC-E063-4653-B15F-50A3536EB7A9}"/>
    <dgm:cxn modelId="{BF5F2C83-52C0-4458-A697-829F142BEFEC}" type="presOf" srcId="{ABFEAC33-39BE-4680-A298-CF385A520524}" destId="{D3A95AB1-34A4-46F7-BC5A-4D5FD35EC0F4}" srcOrd="0" destOrd="0" presId="urn:microsoft.com/office/officeart/2016/7/layout/VerticalSolidActionList"/>
    <dgm:cxn modelId="{93F3DE88-C7B6-4F37-8A7D-864BD54FC03C}" type="presOf" srcId="{5014733F-8973-4BB4-89DE-B447276F174E}" destId="{CF703CA3-3A18-4DF0-AB9A-8FA473D0C542}" srcOrd="0" destOrd="0" presId="urn:microsoft.com/office/officeart/2016/7/layout/VerticalSolidActionList"/>
    <dgm:cxn modelId="{06F53694-D16B-4022-A7E8-63AE2A6F27D4}" type="presOf" srcId="{5B1D42F3-CBFD-403D-BF36-22F046A37BAA}" destId="{88015B64-BE90-4ABF-8008-FEC8B61AA039}" srcOrd="0" destOrd="0" presId="urn:microsoft.com/office/officeart/2016/7/layout/VerticalSolidActionList"/>
    <dgm:cxn modelId="{06F992A1-0DDA-4FCC-9C3C-CE08022B00E1}" type="presOf" srcId="{C42545CE-555D-4252-9A84-B0E3BF2DBD72}" destId="{A2B2E154-6E74-4007-89DF-286DF44DD34A}" srcOrd="0" destOrd="0" presId="urn:microsoft.com/office/officeart/2016/7/layout/VerticalSolidActionList"/>
    <dgm:cxn modelId="{8B2EC4A3-EDA0-48C8-AC76-ADD5E3466C4C}" srcId="{5014733F-8973-4BB4-89DE-B447276F174E}" destId="{C0C20D33-1300-4011-9616-E2F8BF6256A9}" srcOrd="0" destOrd="0" parTransId="{97FE9842-A16F-4AF7-936C-64723C42EB74}" sibTransId="{A8AB86B3-89DE-4436-AEB8-341B26427086}"/>
    <dgm:cxn modelId="{AA4EB4AB-0357-4E51-A11C-917E46C5A5B5}" srcId="{5014733F-8973-4BB4-89DE-B447276F174E}" destId="{E9A12014-7EB5-494C-A144-DBBAC81E28ED}" srcOrd="7" destOrd="0" parTransId="{6F877B31-CFF3-4526-BA9F-56E204BFC114}" sibTransId="{17420817-E78E-44DF-BCC6-4B29095B9D5A}"/>
    <dgm:cxn modelId="{F34AADAC-EA3E-4947-9400-E620FE809683}" type="presOf" srcId="{BA5350DB-5C3B-4DE8-8EBE-633004ACABB0}" destId="{8268A343-6A68-43C0-87AB-8917DDEE80A6}" srcOrd="0" destOrd="0" presId="urn:microsoft.com/office/officeart/2016/7/layout/VerticalSolidActionList"/>
    <dgm:cxn modelId="{83B0F7AF-98A3-4BAC-B4EC-C70BC49D3F2D}" type="presOf" srcId="{E338AD17-F060-4D01-8BA6-47D61598DA85}" destId="{7EBDDDF6-49CC-41A9-AE5C-0D4E2EE01FC5}" srcOrd="0" destOrd="0" presId="urn:microsoft.com/office/officeart/2016/7/layout/VerticalSolidActionList"/>
    <dgm:cxn modelId="{F009BBBF-056A-48EB-80E5-C88ED6AF3787}" type="presOf" srcId="{E9A12014-7EB5-494C-A144-DBBAC81E28ED}" destId="{E839FFD1-D682-43B5-837C-8E7371E491A4}" srcOrd="0" destOrd="0" presId="urn:microsoft.com/office/officeart/2016/7/layout/VerticalSolidActionList"/>
    <dgm:cxn modelId="{6FC6CCC3-B74A-4D6A-98C4-F62F9E63341C}" type="presOf" srcId="{8C3B300E-EF4C-4771-A041-78033BF9E95D}" destId="{2D5597E8-8671-4716-82D7-DD756BB75691}" srcOrd="0" destOrd="0" presId="urn:microsoft.com/office/officeart/2016/7/layout/VerticalSolidActionList"/>
    <dgm:cxn modelId="{AE4703CD-165C-4EAE-99C4-4CDA8ABAA63C}" type="presOf" srcId="{C7981D34-D295-4B20-A8CA-08101A2DA0A1}" destId="{66EA7AB4-A744-4330-8703-366998331774}" srcOrd="0" destOrd="0" presId="urn:microsoft.com/office/officeart/2016/7/layout/VerticalSolidActionList"/>
    <dgm:cxn modelId="{1EB77ED1-4F6A-43A5-BD8F-A90CEC4E67FC}" type="presOf" srcId="{C0C20D33-1300-4011-9616-E2F8BF6256A9}" destId="{9201BBD2-5060-45C8-AC51-56F95D3B64FC}" srcOrd="0" destOrd="0" presId="urn:microsoft.com/office/officeart/2016/7/layout/VerticalSolidActionList"/>
    <dgm:cxn modelId="{105A49D7-E68A-4163-B7F8-2E86E736A03B}" srcId="{5014733F-8973-4BB4-89DE-B447276F174E}" destId="{C42545CE-555D-4252-9A84-B0E3BF2DBD72}" srcOrd="6" destOrd="0" parTransId="{DAFDEEDA-4F1B-4FDD-995A-402422B396EF}" sibTransId="{CC9D5F23-CCFE-4E12-AEDA-5FFA39AEA04D}"/>
    <dgm:cxn modelId="{F08119DB-39CD-4EBB-BAC0-2005714F2387}" srcId="{BA5350DB-5C3B-4DE8-8EBE-633004ACABB0}" destId="{C7981D34-D295-4B20-A8CA-08101A2DA0A1}" srcOrd="0" destOrd="0" parTransId="{774F10E6-FFB2-4266-9252-50E732C53F7E}" sibTransId="{43920B8A-2C67-4C51-A88A-6F0E28274701}"/>
    <dgm:cxn modelId="{09D9AAE3-2503-4DB5-B8DA-952E18C48633}" type="presOf" srcId="{9A4A179F-D253-4B50-B309-6D7174C08A24}" destId="{744C9920-2F7A-421F-8DC0-2EAA3C528D6E}" srcOrd="0" destOrd="0" presId="urn:microsoft.com/office/officeart/2016/7/layout/VerticalSolidActionList"/>
    <dgm:cxn modelId="{8A9606E4-034F-4DFE-BE51-3A1CCEE7428C}" srcId="{5014733F-8973-4BB4-89DE-B447276F174E}" destId="{38A73124-A4FC-49D0-B78E-2D05BF4BBCEF}" srcOrd="2" destOrd="0" parTransId="{E10B8339-465D-4A06-ABB5-92FA60091F8A}" sibTransId="{87A893F3-1CA4-4254-8D20-451ED7296FFE}"/>
    <dgm:cxn modelId="{2668AAEC-D7F0-4B90-B683-76C246DF5E4D}" type="presOf" srcId="{E53E30E1-5D63-403E-B3B0-02CFB3E87C9C}" destId="{6883666F-1EC9-420A-954B-9EEDD4B85C3C}" srcOrd="0" destOrd="0" presId="urn:microsoft.com/office/officeart/2016/7/layout/VerticalSolidActionList"/>
    <dgm:cxn modelId="{982147EF-3D4C-4DAC-83ED-DA7BEC527582}" srcId="{38A73124-A4FC-49D0-B78E-2D05BF4BBCEF}" destId="{ABFEAC33-39BE-4680-A298-CF385A520524}" srcOrd="0" destOrd="0" parTransId="{983BE3ED-1666-4872-AB00-2F1533106943}" sibTransId="{C353C809-D15D-445A-BF07-86C4AF448D6F}"/>
    <dgm:cxn modelId="{71B8D4F5-56B8-42AC-9A5A-56B1632C0232}" type="presOf" srcId="{4775A46F-2EFA-43DD-BF57-6804EEA997CA}" destId="{DC7F74E7-8173-43DE-9973-FB43F5790231}" srcOrd="0" destOrd="0" presId="urn:microsoft.com/office/officeart/2016/7/layout/VerticalSolidActionList"/>
    <dgm:cxn modelId="{EB43E8B6-0325-4F5B-BC13-A137475A8FB5}" type="presParOf" srcId="{CF703CA3-3A18-4DF0-AB9A-8FA473D0C542}" destId="{8D4CF008-31C4-4860-A5FB-35CC94D8C99C}" srcOrd="0" destOrd="0" presId="urn:microsoft.com/office/officeart/2016/7/layout/VerticalSolidActionList"/>
    <dgm:cxn modelId="{88996BA1-B917-436A-847A-AE833778F3C7}" type="presParOf" srcId="{8D4CF008-31C4-4860-A5FB-35CC94D8C99C}" destId="{9201BBD2-5060-45C8-AC51-56F95D3B64FC}" srcOrd="0" destOrd="0" presId="urn:microsoft.com/office/officeart/2016/7/layout/VerticalSolidActionList"/>
    <dgm:cxn modelId="{6C7B50DB-7D42-4ABB-8873-44DCEEB2D624}" type="presParOf" srcId="{8D4CF008-31C4-4860-A5FB-35CC94D8C99C}" destId="{744C9920-2F7A-421F-8DC0-2EAA3C528D6E}" srcOrd="1" destOrd="0" presId="urn:microsoft.com/office/officeart/2016/7/layout/VerticalSolidActionList"/>
    <dgm:cxn modelId="{E27909EE-298E-4126-B9EC-27F65AFFBCBD}" type="presParOf" srcId="{CF703CA3-3A18-4DF0-AB9A-8FA473D0C542}" destId="{7B448504-F3E0-4BE6-BE97-3670B413CAB7}" srcOrd="1" destOrd="0" presId="urn:microsoft.com/office/officeart/2016/7/layout/VerticalSolidActionList"/>
    <dgm:cxn modelId="{CEA8D7E2-CF5E-4A13-95D4-477AE045BE91}" type="presParOf" srcId="{CF703CA3-3A18-4DF0-AB9A-8FA473D0C542}" destId="{D53CB433-71FD-4940-88C5-1E5C9D89B469}" srcOrd="2" destOrd="0" presId="urn:microsoft.com/office/officeart/2016/7/layout/VerticalSolidActionList"/>
    <dgm:cxn modelId="{97116331-CD66-44F1-AF3E-45A9FF039E7F}" type="presParOf" srcId="{D53CB433-71FD-4940-88C5-1E5C9D89B469}" destId="{085701BB-E3B4-4E93-B463-1807587E889D}" srcOrd="0" destOrd="0" presId="urn:microsoft.com/office/officeart/2016/7/layout/VerticalSolidActionList"/>
    <dgm:cxn modelId="{B428FBF1-1DB6-4BD0-BA9B-6F16E82A88F3}" type="presParOf" srcId="{D53CB433-71FD-4940-88C5-1E5C9D89B469}" destId="{0230FC88-DA1F-4F63-96D5-624457D395D6}" srcOrd="1" destOrd="0" presId="urn:microsoft.com/office/officeart/2016/7/layout/VerticalSolidActionList"/>
    <dgm:cxn modelId="{AC5EA251-5230-42B4-9DA4-C0ADA7A6B04E}" type="presParOf" srcId="{CF703CA3-3A18-4DF0-AB9A-8FA473D0C542}" destId="{25CFB4EA-CE70-4041-836C-1C0404574B1D}" srcOrd="3" destOrd="0" presId="urn:microsoft.com/office/officeart/2016/7/layout/VerticalSolidActionList"/>
    <dgm:cxn modelId="{2818EF14-BE12-49EE-8AC4-7499DB5F2CB3}" type="presParOf" srcId="{CF703CA3-3A18-4DF0-AB9A-8FA473D0C542}" destId="{30FF0662-2D07-4C3E-9F30-A0B7A9ED15DF}" srcOrd="4" destOrd="0" presId="urn:microsoft.com/office/officeart/2016/7/layout/VerticalSolidActionList"/>
    <dgm:cxn modelId="{0CB59877-A49D-4955-8ADC-B14637D020CD}" type="presParOf" srcId="{30FF0662-2D07-4C3E-9F30-A0B7A9ED15DF}" destId="{E3D34B1A-FD21-47AC-8E90-5B63E6143500}" srcOrd="0" destOrd="0" presId="urn:microsoft.com/office/officeart/2016/7/layout/VerticalSolidActionList"/>
    <dgm:cxn modelId="{DEF7D57A-31A9-414C-B4E0-05D9C0BDFC31}" type="presParOf" srcId="{30FF0662-2D07-4C3E-9F30-A0B7A9ED15DF}" destId="{D3A95AB1-34A4-46F7-BC5A-4D5FD35EC0F4}" srcOrd="1" destOrd="0" presId="urn:microsoft.com/office/officeart/2016/7/layout/VerticalSolidActionList"/>
    <dgm:cxn modelId="{B78FA23B-E769-4086-9797-C14D3D52F15F}" type="presParOf" srcId="{CF703CA3-3A18-4DF0-AB9A-8FA473D0C542}" destId="{CF8D5F11-E795-4FD8-B6D8-C1E2A47BCD1B}" srcOrd="5" destOrd="0" presId="urn:microsoft.com/office/officeart/2016/7/layout/VerticalSolidActionList"/>
    <dgm:cxn modelId="{1B69BB10-A8FB-4D9E-96B1-71549BF60EF5}" type="presParOf" srcId="{CF703CA3-3A18-4DF0-AB9A-8FA473D0C542}" destId="{36E09A77-9B5F-49E2-979F-AC39AD501442}" srcOrd="6" destOrd="0" presId="urn:microsoft.com/office/officeart/2016/7/layout/VerticalSolidActionList"/>
    <dgm:cxn modelId="{ACDADA1B-0597-401E-ABB2-B6D4C407B6EE}" type="presParOf" srcId="{36E09A77-9B5F-49E2-979F-AC39AD501442}" destId="{57861521-144A-44C7-867D-13BD79A6FCBF}" srcOrd="0" destOrd="0" presId="urn:microsoft.com/office/officeart/2016/7/layout/VerticalSolidActionList"/>
    <dgm:cxn modelId="{7A010B81-C77F-45A8-9324-CD6A281AA9EE}" type="presParOf" srcId="{36E09A77-9B5F-49E2-979F-AC39AD501442}" destId="{6883666F-1EC9-420A-954B-9EEDD4B85C3C}" srcOrd="1" destOrd="0" presId="urn:microsoft.com/office/officeart/2016/7/layout/VerticalSolidActionList"/>
    <dgm:cxn modelId="{DC60A7CA-B40A-4049-AC6A-406E339829C4}" type="presParOf" srcId="{CF703CA3-3A18-4DF0-AB9A-8FA473D0C542}" destId="{6D073366-8FB6-4AB8-8647-2F9167C3CF34}" srcOrd="7" destOrd="0" presId="urn:microsoft.com/office/officeart/2016/7/layout/VerticalSolidActionList"/>
    <dgm:cxn modelId="{8B4CF15D-44EA-415F-9BB9-78A90EC92F95}" type="presParOf" srcId="{CF703CA3-3A18-4DF0-AB9A-8FA473D0C542}" destId="{0882EA81-9218-496B-A823-96B538DC6681}" srcOrd="8" destOrd="0" presId="urn:microsoft.com/office/officeart/2016/7/layout/VerticalSolidActionList"/>
    <dgm:cxn modelId="{032EFAFF-58A4-46B8-BF53-6CF35EFD199C}" type="presParOf" srcId="{0882EA81-9218-496B-A823-96B538DC6681}" destId="{3AA7A5B2-7557-4F09-97ED-79567C9B3F73}" srcOrd="0" destOrd="0" presId="urn:microsoft.com/office/officeart/2016/7/layout/VerticalSolidActionList"/>
    <dgm:cxn modelId="{5D38594E-8DC8-4A09-A827-7AC01DBD275D}" type="presParOf" srcId="{0882EA81-9218-496B-A823-96B538DC6681}" destId="{2D5597E8-8671-4716-82D7-DD756BB75691}" srcOrd="1" destOrd="0" presId="urn:microsoft.com/office/officeart/2016/7/layout/VerticalSolidActionList"/>
    <dgm:cxn modelId="{EB6E457F-8516-4F06-B77C-56BCCC8462B4}" type="presParOf" srcId="{CF703CA3-3A18-4DF0-AB9A-8FA473D0C542}" destId="{61AEFFC1-5C9B-4224-937C-49C6FBA4667B}" srcOrd="9" destOrd="0" presId="urn:microsoft.com/office/officeart/2016/7/layout/VerticalSolidActionList"/>
    <dgm:cxn modelId="{F92424C5-0EDA-4754-8DAB-6FFFD97ACA30}" type="presParOf" srcId="{CF703CA3-3A18-4DF0-AB9A-8FA473D0C542}" destId="{06CE5AED-742D-43A7-A49A-EDDF0E39E302}" srcOrd="10" destOrd="0" presId="urn:microsoft.com/office/officeart/2016/7/layout/VerticalSolidActionList"/>
    <dgm:cxn modelId="{B1E0D218-0ACD-4F9D-A3D2-A8B14EC091DE}" type="presParOf" srcId="{06CE5AED-742D-43A7-A49A-EDDF0E39E302}" destId="{8268A343-6A68-43C0-87AB-8917DDEE80A6}" srcOrd="0" destOrd="0" presId="urn:microsoft.com/office/officeart/2016/7/layout/VerticalSolidActionList"/>
    <dgm:cxn modelId="{B3A69483-17E2-4D20-ADAB-BDB7F47BFE89}" type="presParOf" srcId="{06CE5AED-742D-43A7-A49A-EDDF0E39E302}" destId="{66EA7AB4-A744-4330-8703-366998331774}" srcOrd="1" destOrd="0" presId="urn:microsoft.com/office/officeart/2016/7/layout/VerticalSolidActionList"/>
    <dgm:cxn modelId="{9679FBD4-AEEE-4355-84E4-2BA6CB856216}" type="presParOf" srcId="{CF703CA3-3A18-4DF0-AB9A-8FA473D0C542}" destId="{8B2143C9-8A7E-49FD-975C-C5374EC676B2}" srcOrd="11" destOrd="0" presId="urn:microsoft.com/office/officeart/2016/7/layout/VerticalSolidActionList"/>
    <dgm:cxn modelId="{43D31064-90A6-4DFA-854C-4A70D9638E2B}" type="presParOf" srcId="{CF703CA3-3A18-4DF0-AB9A-8FA473D0C542}" destId="{C2735762-302E-4575-8D1F-255F5C6ABFC3}" srcOrd="12" destOrd="0" presId="urn:microsoft.com/office/officeart/2016/7/layout/VerticalSolidActionList"/>
    <dgm:cxn modelId="{6BCB33F5-0217-4D93-9FF4-7C5D8E18E63A}" type="presParOf" srcId="{C2735762-302E-4575-8D1F-255F5C6ABFC3}" destId="{A2B2E154-6E74-4007-89DF-286DF44DD34A}" srcOrd="0" destOrd="0" presId="urn:microsoft.com/office/officeart/2016/7/layout/VerticalSolidActionList"/>
    <dgm:cxn modelId="{A8C304B4-C7EE-44CD-B1AE-C7FF425F6127}" type="presParOf" srcId="{C2735762-302E-4575-8D1F-255F5C6ABFC3}" destId="{DC7F74E7-8173-43DE-9973-FB43F5790231}" srcOrd="1" destOrd="0" presId="urn:microsoft.com/office/officeart/2016/7/layout/VerticalSolidActionList"/>
    <dgm:cxn modelId="{E49B8E0F-5168-4569-9B1E-1826F45A157F}" type="presParOf" srcId="{CF703CA3-3A18-4DF0-AB9A-8FA473D0C542}" destId="{B6B292DA-6497-4C98-9BB7-7CD8A51351E7}" srcOrd="13" destOrd="0" presId="urn:microsoft.com/office/officeart/2016/7/layout/VerticalSolidActionList"/>
    <dgm:cxn modelId="{9B6937A6-AD95-4D68-A44E-89D6C471D962}" type="presParOf" srcId="{CF703CA3-3A18-4DF0-AB9A-8FA473D0C542}" destId="{C28EA4F0-DE5B-4342-891F-C0B9120EE383}" srcOrd="14" destOrd="0" presId="urn:microsoft.com/office/officeart/2016/7/layout/VerticalSolidActionList"/>
    <dgm:cxn modelId="{1828C030-24FC-4533-AF11-6B4B44F9DB88}" type="presParOf" srcId="{C28EA4F0-DE5B-4342-891F-C0B9120EE383}" destId="{E839FFD1-D682-43B5-837C-8E7371E491A4}" srcOrd="0" destOrd="0" presId="urn:microsoft.com/office/officeart/2016/7/layout/VerticalSolidActionList"/>
    <dgm:cxn modelId="{7E60A99B-2C17-4D1E-A96A-8081DC882CD9}" type="presParOf" srcId="{C28EA4F0-DE5B-4342-891F-C0B9120EE383}" destId="{88015B64-BE90-4ABF-8008-FEC8B61AA039}" srcOrd="1" destOrd="0" presId="urn:microsoft.com/office/officeart/2016/7/layout/VerticalSolidActionList"/>
    <dgm:cxn modelId="{9C642BE1-A571-4AA3-9BBD-4578169C5577}" type="presParOf" srcId="{CF703CA3-3A18-4DF0-AB9A-8FA473D0C542}" destId="{E3338A21-B8AF-4D72-9169-7AD9F7F1AA38}" srcOrd="15" destOrd="0" presId="urn:microsoft.com/office/officeart/2016/7/layout/VerticalSolidActionList"/>
    <dgm:cxn modelId="{3522EC26-6A8D-40D5-9431-F00C2103CA55}" type="presParOf" srcId="{CF703CA3-3A18-4DF0-AB9A-8FA473D0C542}" destId="{3170491B-A9B8-4C7B-9A3D-2EE700129B73}" srcOrd="16" destOrd="0" presId="urn:microsoft.com/office/officeart/2016/7/layout/VerticalSolidActionList"/>
    <dgm:cxn modelId="{D1FE48BB-37C4-4CB6-904C-B3A78D7F5DCD}" type="presParOf" srcId="{3170491B-A9B8-4C7B-9A3D-2EE700129B73}" destId="{B942EC03-8280-4057-859E-4C05DD8880B0}" srcOrd="0" destOrd="0" presId="urn:microsoft.com/office/officeart/2016/7/layout/VerticalSolidActionList"/>
    <dgm:cxn modelId="{E1287BD7-DEC1-4048-B5E5-528AE73B93DE}" type="presParOf" srcId="{3170491B-A9B8-4C7B-9A3D-2EE700129B73}" destId="{7EBDDDF6-49CC-41A9-AE5C-0D4E2EE01FC5}"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FEB4DC-7F5F-4D3E-ADEC-6FA62AB4A30C}" type="doc">
      <dgm:prSet loTypeId="urn:microsoft.com/office/officeart/2018/5/layout/Centered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8AEB6ECE-586B-49D5-9C69-4BE78A2CC245}">
      <dgm:prSet/>
      <dgm:spPr/>
      <dgm:t>
        <a:bodyPr/>
        <a:lstStyle/>
        <a:p>
          <a:pPr>
            <a:defRPr b="1"/>
          </a:pPr>
          <a:r>
            <a:rPr lang="en-GB" dirty="0"/>
            <a:t>Speaker phones</a:t>
          </a:r>
          <a:endParaRPr lang="en-US" dirty="0"/>
        </a:p>
      </dgm:t>
    </dgm:pt>
    <dgm:pt modelId="{F4F818C6-0C05-474D-AA05-C273D2B844D0}" type="parTrans" cxnId="{B46546AD-0538-40AE-BF42-66E19C70C51C}">
      <dgm:prSet/>
      <dgm:spPr/>
      <dgm:t>
        <a:bodyPr/>
        <a:lstStyle/>
        <a:p>
          <a:endParaRPr lang="en-US"/>
        </a:p>
      </dgm:t>
    </dgm:pt>
    <dgm:pt modelId="{FA5A1504-9BE7-4864-BAE1-3DBD3119FEEF}" type="sibTrans" cxnId="{B46546AD-0538-40AE-BF42-66E19C70C51C}">
      <dgm:prSet/>
      <dgm:spPr/>
      <dgm:t>
        <a:bodyPr/>
        <a:lstStyle/>
        <a:p>
          <a:endParaRPr lang="en-US"/>
        </a:p>
      </dgm:t>
    </dgm:pt>
    <dgm:pt modelId="{07B59842-6184-4078-9DC8-2C93818A4F90}">
      <dgm:prSet/>
      <dgm:spPr/>
      <dgm:t>
        <a:bodyPr/>
        <a:lstStyle/>
        <a:p>
          <a:r>
            <a:rPr lang="en-GB" dirty="0"/>
            <a:t>Putting someone on speaker phone</a:t>
          </a:r>
          <a:endParaRPr lang="en-US" dirty="0"/>
        </a:p>
      </dgm:t>
    </dgm:pt>
    <dgm:pt modelId="{B7A1BFF5-E234-4A5A-9DF2-346B46C3826D}" type="parTrans" cxnId="{5DD1BDD1-2932-4CE0-88E8-C38FB641A20B}">
      <dgm:prSet/>
      <dgm:spPr/>
      <dgm:t>
        <a:bodyPr/>
        <a:lstStyle/>
        <a:p>
          <a:endParaRPr lang="en-US"/>
        </a:p>
      </dgm:t>
    </dgm:pt>
    <dgm:pt modelId="{AEC8BCE9-9C09-49D9-8D7A-C21D5F8C953D}" type="sibTrans" cxnId="{5DD1BDD1-2932-4CE0-88E8-C38FB641A20B}">
      <dgm:prSet/>
      <dgm:spPr/>
      <dgm:t>
        <a:bodyPr/>
        <a:lstStyle/>
        <a:p>
          <a:endParaRPr lang="en-US"/>
        </a:p>
      </dgm:t>
    </dgm:pt>
    <dgm:pt modelId="{9D36CBDB-FD5D-4FB8-8BE0-412EDC2CAF01}">
      <dgm:prSet/>
      <dgm:spPr/>
      <dgm:t>
        <a:bodyPr/>
        <a:lstStyle/>
        <a:p>
          <a:r>
            <a:rPr lang="en-GB" dirty="0"/>
            <a:t>Mute your phone while others are presenting information</a:t>
          </a:r>
          <a:endParaRPr lang="en-US" dirty="0"/>
        </a:p>
      </dgm:t>
    </dgm:pt>
    <dgm:pt modelId="{1F63F4A0-CA28-4BC4-AA5D-FDCC2AB88337}" type="parTrans" cxnId="{E3082A20-B941-4095-B7B6-D97910C1D16D}">
      <dgm:prSet/>
      <dgm:spPr/>
      <dgm:t>
        <a:bodyPr/>
        <a:lstStyle/>
        <a:p>
          <a:endParaRPr lang="en-US"/>
        </a:p>
      </dgm:t>
    </dgm:pt>
    <dgm:pt modelId="{6C276080-DBEB-48D4-B41E-D3F62BCF5822}" type="sibTrans" cxnId="{E3082A20-B941-4095-B7B6-D97910C1D16D}">
      <dgm:prSet/>
      <dgm:spPr/>
      <dgm:t>
        <a:bodyPr/>
        <a:lstStyle/>
        <a:p>
          <a:endParaRPr lang="en-US"/>
        </a:p>
      </dgm:t>
    </dgm:pt>
    <dgm:pt modelId="{FB272F53-ACD1-4511-AFD7-9E320ED371D7}">
      <dgm:prSet/>
      <dgm:spPr/>
      <dgm:t>
        <a:bodyPr/>
        <a:lstStyle/>
        <a:p>
          <a:pPr>
            <a:defRPr b="1"/>
          </a:pPr>
          <a:r>
            <a:rPr lang="en-GB" dirty="0"/>
            <a:t>Voice mail</a:t>
          </a:r>
          <a:endParaRPr lang="en-US" dirty="0"/>
        </a:p>
      </dgm:t>
    </dgm:pt>
    <dgm:pt modelId="{EA4AF4A0-F444-4F59-A854-9D421F538124}" type="parTrans" cxnId="{32F12796-4465-4079-9B9F-F1A2F93E6F68}">
      <dgm:prSet/>
      <dgm:spPr/>
      <dgm:t>
        <a:bodyPr/>
        <a:lstStyle/>
        <a:p>
          <a:endParaRPr lang="en-US"/>
        </a:p>
      </dgm:t>
    </dgm:pt>
    <dgm:pt modelId="{7BDFDC4C-9AB0-45BA-961A-5630EB09A24D}" type="sibTrans" cxnId="{32F12796-4465-4079-9B9F-F1A2F93E6F68}">
      <dgm:prSet/>
      <dgm:spPr/>
      <dgm:t>
        <a:bodyPr/>
        <a:lstStyle/>
        <a:p>
          <a:endParaRPr lang="en-US"/>
        </a:p>
      </dgm:t>
    </dgm:pt>
    <dgm:pt modelId="{67FF39BB-9E36-4ED4-8665-8F82057B2741}">
      <dgm:prSet/>
      <dgm:spPr/>
      <dgm:t>
        <a:bodyPr/>
        <a:lstStyle/>
        <a:p>
          <a:r>
            <a:rPr lang="en-GB" dirty="0"/>
            <a:t>Remember: It’s the company’s message system not yours, leave a professional message. </a:t>
          </a:r>
          <a:endParaRPr lang="en-US" dirty="0"/>
        </a:p>
      </dgm:t>
    </dgm:pt>
    <dgm:pt modelId="{B17D4990-769A-40A8-8195-FA3406CC87FD}" type="parTrans" cxnId="{D333E5CC-FDA0-4117-973E-9C56AF40B8D1}">
      <dgm:prSet/>
      <dgm:spPr/>
      <dgm:t>
        <a:bodyPr/>
        <a:lstStyle/>
        <a:p>
          <a:endParaRPr lang="en-US"/>
        </a:p>
      </dgm:t>
    </dgm:pt>
    <dgm:pt modelId="{124F8D27-E223-42F3-8269-A29CF8D8DB7B}" type="sibTrans" cxnId="{D333E5CC-FDA0-4117-973E-9C56AF40B8D1}">
      <dgm:prSet/>
      <dgm:spPr/>
      <dgm:t>
        <a:bodyPr/>
        <a:lstStyle/>
        <a:p>
          <a:endParaRPr lang="en-US"/>
        </a:p>
      </dgm:t>
    </dgm:pt>
    <dgm:pt modelId="{5F1D502B-544E-4875-BD34-2D6B516D242C}">
      <dgm:prSet/>
      <dgm:spPr/>
      <dgm:t>
        <a:bodyPr/>
        <a:lstStyle/>
        <a:p>
          <a:r>
            <a:rPr lang="en-GB" u="none" dirty="0"/>
            <a:t>Leaving a voice message</a:t>
          </a:r>
          <a:r>
            <a:rPr lang="en-GB" dirty="0"/>
            <a:t>:</a:t>
          </a:r>
          <a:endParaRPr lang="en-US" dirty="0"/>
        </a:p>
      </dgm:t>
    </dgm:pt>
    <dgm:pt modelId="{0047F81B-649B-42C8-B9BF-1D337356457A}" type="parTrans" cxnId="{C3FE6476-D622-4AF3-AF5C-9F9D7F87DEE2}">
      <dgm:prSet/>
      <dgm:spPr/>
      <dgm:t>
        <a:bodyPr/>
        <a:lstStyle/>
        <a:p>
          <a:endParaRPr lang="en-US"/>
        </a:p>
      </dgm:t>
    </dgm:pt>
    <dgm:pt modelId="{58CB7B5F-2695-48B3-8318-389C0DC51FDB}" type="sibTrans" cxnId="{C3FE6476-D622-4AF3-AF5C-9F9D7F87DEE2}">
      <dgm:prSet/>
      <dgm:spPr/>
      <dgm:t>
        <a:bodyPr/>
        <a:lstStyle/>
        <a:p>
          <a:endParaRPr lang="en-US"/>
        </a:p>
      </dgm:t>
    </dgm:pt>
    <dgm:pt modelId="{78C760D5-B139-4595-9927-3DB46FB1D5C1}">
      <dgm:prSet/>
      <dgm:spPr/>
      <dgm:t>
        <a:bodyPr/>
        <a:lstStyle/>
        <a:p>
          <a:r>
            <a:rPr lang="en-GB" dirty="0"/>
            <a:t>State your name clearly</a:t>
          </a:r>
          <a:endParaRPr lang="en-US" dirty="0"/>
        </a:p>
      </dgm:t>
    </dgm:pt>
    <dgm:pt modelId="{73178144-2466-421C-AA52-E8A9AC877DE7}" type="parTrans" cxnId="{69D4E8A5-6D8B-46D6-A673-91C43010AC3B}">
      <dgm:prSet/>
      <dgm:spPr/>
      <dgm:t>
        <a:bodyPr/>
        <a:lstStyle/>
        <a:p>
          <a:endParaRPr lang="en-US"/>
        </a:p>
      </dgm:t>
    </dgm:pt>
    <dgm:pt modelId="{1EE7C9BE-8218-4B5B-BE68-F566C8D19F8F}" type="sibTrans" cxnId="{69D4E8A5-6D8B-46D6-A673-91C43010AC3B}">
      <dgm:prSet/>
      <dgm:spPr/>
      <dgm:t>
        <a:bodyPr/>
        <a:lstStyle/>
        <a:p>
          <a:endParaRPr lang="en-US"/>
        </a:p>
      </dgm:t>
    </dgm:pt>
    <dgm:pt modelId="{A496C372-AEB8-4056-BA1A-EEC1B0CF8CC9}">
      <dgm:prSet/>
      <dgm:spPr/>
      <dgm:t>
        <a:bodyPr/>
        <a:lstStyle/>
        <a:p>
          <a:r>
            <a:rPr lang="en-GB" dirty="0"/>
            <a:t>Keep the message brief – for longer topics use email</a:t>
          </a:r>
          <a:endParaRPr lang="en-US" dirty="0"/>
        </a:p>
      </dgm:t>
    </dgm:pt>
    <dgm:pt modelId="{8EB0529B-38A5-4786-A1B2-B688304AEF0B}" type="parTrans" cxnId="{F2EE909C-D0D7-4FFA-ACAD-B4733527EE2C}">
      <dgm:prSet/>
      <dgm:spPr/>
      <dgm:t>
        <a:bodyPr/>
        <a:lstStyle/>
        <a:p>
          <a:endParaRPr lang="en-US"/>
        </a:p>
      </dgm:t>
    </dgm:pt>
    <dgm:pt modelId="{47C28187-3F4A-4E2C-83DA-42BDAEB9C379}" type="sibTrans" cxnId="{F2EE909C-D0D7-4FFA-ACAD-B4733527EE2C}">
      <dgm:prSet/>
      <dgm:spPr/>
      <dgm:t>
        <a:bodyPr/>
        <a:lstStyle/>
        <a:p>
          <a:endParaRPr lang="en-US"/>
        </a:p>
      </dgm:t>
    </dgm:pt>
    <dgm:pt modelId="{F2DB38D5-1739-4E72-ACC3-CBD850FA0DD5}">
      <dgm:prSet/>
      <dgm:spPr/>
      <dgm:t>
        <a:bodyPr/>
        <a:lstStyle/>
        <a:p>
          <a:r>
            <a:rPr lang="en-GB" dirty="0"/>
            <a:t>Repeat your name and number at the end</a:t>
          </a:r>
          <a:endParaRPr lang="en-US" dirty="0"/>
        </a:p>
      </dgm:t>
    </dgm:pt>
    <dgm:pt modelId="{9128EC72-3CF0-468F-8BE0-E778FF317D8B}" type="parTrans" cxnId="{DF38AB85-C5F5-494A-89C2-5D337753E56A}">
      <dgm:prSet/>
      <dgm:spPr/>
      <dgm:t>
        <a:bodyPr/>
        <a:lstStyle/>
        <a:p>
          <a:endParaRPr lang="en-US"/>
        </a:p>
      </dgm:t>
    </dgm:pt>
    <dgm:pt modelId="{FCBB12BB-0BDA-44D5-AB3D-6C1C53FA4334}" type="sibTrans" cxnId="{DF38AB85-C5F5-494A-89C2-5D337753E56A}">
      <dgm:prSet/>
      <dgm:spPr/>
      <dgm:t>
        <a:bodyPr/>
        <a:lstStyle/>
        <a:p>
          <a:endParaRPr lang="en-US"/>
        </a:p>
      </dgm:t>
    </dgm:pt>
    <dgm:pt modelId="{11B90720-8822-45CE-8633-AD86F4C400E7}" type="pres">
      <dgm:prSet presAssocID="{BDFEB4DC-7F5F-4D3E-ADEC-6FA62AB4A30C}" presName="root" presStyleCnt="0">
        <dgm:presLayoutVars>
          <dgm:dir/>
          <dgm:resizeHandles val="exact"/>
        </dgm:presLayoutVars>
      </dgm:prSet>
      <dgm:spPr/>
    </dgm:pt>
    <dgm:pt modelId="{67E52BC4-E0B3-461E-8E6E-6E1C11D29ED6}" type="pres">
      <dgm:prSet presAssocID="{8AEB6ECE-586B-49D5-9C69-4BE78A2CC245}" presName="compNode" presStyleCnt="0"/>
      <dgm:spPr/>
    </dgm:pt>
    <dgm:pt modelId="{BA138E46-91FF-4C40-ABE7-698F80982B76}" type="pres">
      <dgm:prSet presAssocID="{8AEB6ECE-586B-49D5-9C69-4BE78A2CC24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phone"/>
        </a:ext>
      </dgm:extLst>
    </dgm:pt>
    <dgm:pt modelId="{DF7E54A0-1BE0-4F2B-BB98-2D7038309FA0}" type="pres">
      <dgm:prSet presAssocID="{8AEB6ECE-586B-49D5-9C69-4BE78A2CC245}" presName="iconSpace" presStyleCnt="0"/>
      <dgm:spPr/>
    </dgm:pt>
    <dgm:pt modelId="{AFFA447E-0B9E-45B9-90ED-3CB23D6F56F8}" type="pres">
      <dgm:prSet presAssocID="{8AEB6ECE-586B-49D5-9C69-4BE78A2CC245}" presName="parTx" presStyleLbl="revTx" presStyleIdx="0" presStyleCnt="4">
        <dgm:presLayoutVars>
          <dgm:chMax val="0"/>
          <dgm:chPref val="0"/>
        </dgm:presLayoutVars>
      </dgm:prSet>
      <dgm:spPr/>
    </dgm:pt>
    <dgm:pt modelId="{7BC4EDF8-80BF-45EA-AF22-3D191EE53EBD}" type="pres">
      <dgm:prSet presAssocID="{8AEB6ECE-586B-49D5-9C69-4BE78A2CC245}" presName="txSpace" presStyleCnt="0"/>
      <dgm:spPr/>
    </dgm:pt>
    <dgm:pt modelId="{007EE6D1-BF80-4D92-A1A0-2CBB41EF8F1B}" type="pres">
      <dgm:prSet presAssocID="{8AEB6ECE-586B-49D5-9C69-4BE78A2CC245}" presName="desTx" presStyleLbl="revTx" presStyleIdx="1" presStyleCnt="4">
        <dgm:presLayoutVars/>
      </dgm:prSet>
      <dgm:spPr/>
    </dgm:pt>
    <dgm:pt modelId="{064F85AF-B7D3-4072-94F9-F6EC312F70A6}" type="pres">
      <dgm:prSet presAssocID="{FA5A1504-9BE7-4864-BAE1-3DBD3119FEEF}" presName="sibTrans" presStyleCnt="0"/>
      <dgm:spPr/>
    </dgm:pt>
    <dgm:pt modelId="{CB43AB8C-670F-434D-B8EA-181FF9A51310}" type="pres">
      <dgm:prSet presAssocID="{FB272F53-ACD1-4511-AFD7-9E320ED371D7}" presName="compNode" presStyleCnt="0"/>
      <dgm:spPr/>
    </dgm:pt>
    <dgm:pt modelId="{609C883A-7628-4264-9CB4-022B783D4235}" type="pres">
      <dgm:prSet presAssocID="{FB272F53-ACD1-4511-AFD7-9E320ED371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2EEBB787-710F-4D03-9D94-48D98B75E1A9}" type="pres">
      <dgm:prSet presAssocID="{FB272F53-ACD1-4511-AFD7-9E320ED371D7}" presName="iconSpace" presStyleCnt="0"/>
      <dgm:spPr/>
    </dgm:pt>
    <dgm:pt modelId="{E10EF069-B582-47B8-93AB-FEF8A4751599}" type="pres">
      <dgm:prSet presAssocID="{FB272F53-ACD1-4511-AFD7-9E320ED371D7}" presName="parTx" presStyleLbl="revTx" presStyleIdx="2" presStyleCnt="4">
        <dgm:presLayoutVars>
          <dgm:chMax val="0"/>
          <dgm:chPref val="0"/>
        </dgm:presLayoutVars>
      </dgm:prSet>
      <dgm:spPr/>
    </dgm:pt>
    <dgm:pt modelId="{B7D9D2D9-BDAF-4CF5-B39F-C2FE8114C840}" type="pres">
      <dgm:prSet presAssocID="{FB272F53-ACD1-4511-AFD7-9E320ED371D7}" presName="txSpace" presStyleCnt="0"/>
      <dgm:spPr/>
    </dgm:pt>
    <dgm:pt modelId="{2A24FFC4-7DAD-42BD-BB88-A2AC8E4B0AD3}" type="pres">
      <dgm:prSet presAssocID="{FB272F53-ACD1-4511-AFD7-9E320ED371D7}" presName="desTx" presStyleLbl="revTx" presStyleIdx="3" presStyleCnt="4">
        <dgm:presLayoutVars/>
      </dgm:prSet>
      <dgm:spPr/>
    </dgm:pt>
  </dgm:ptLst>
  <dgm:cxnLst>
    <dgm:cxn modelId="{2C9FD20D-72F7-4962-B1A4-3AA2BAC29BB1}" type="presOf" srcId="{78C760D5-B139-4595-9927-3DB46FB1D5C1}" destId="{2A24FFC4-7DAD-42BD-BB88-A2AC8E4B0AD3}" srcOrd="0" destOrd="2" presId="urn:microsoft.com/office/officeart/2018/5/layout/CenteredIconLabelDescriptionList"/>
    <dgm:cxn modelId="{E3082A20-B941-4095-B7B6-D97910C1D16D}" srcId="{8AEB6ECE-586B-49D5-9C69-4BE78A2CC245}" destId="{9D36CBDB-FD5D-4FB8-8BE0-412EDC2CAF01}" srcOrd="1" destOrd="0" parTransId="{1F63F4A0-CA28-4BC4-AA5D-FDCC2AB88337}" sibTransId="{6C276080-DBEB-48D4-B41E-D3F62BCF5822}"/>
    <dgm:cxn modelId="{9B3FB925-3900-4791-A91D-3780D2791A61}" type="presOf" srcId="{BDFEB4DC-7F5F-4D3E-ADEC-6FA62AB4A30C}" destId="{11B90720-8822-45CE-8633-AD86F4C400E7}" srcOrd="0" destOrd="0" presId="urn:microsoft.com/office/officeart/2018/5/layout/CenteredIconLabelDescriptionList"/>
    <dgm:cxn modelId="{39BB242E-146C-4A73-8DC7-1DD44F3E3F23}" type="presOf" srcId="{8AEB6ECE-586B-49D5-9C69-4BE78A2CC245}" destId="{AFFA447E-0B9E-45B9-90ED-3CB23D6F56F8}" srcOrd="0" destOrd="0" presId="urn:microsoft.com/office/officeart/2018/5/layout/CenteredIconLabelDescriptionList"/>
    <dgm:cxn modelId="{49FA633B-BB67-4BA6-A463-97E532500766}" type="presOf" srcId="{F2DB38D5-1739-4E72-ACC3-CBD850FA0DD5}" destId="{2A24FFC4-7DAD-42BD-BB88-A2AC8E4B0AD3}" srcOrd="0" destOrd="4" presId="urn:microsoft.com/office/officeart/2018/5/layout/CenteredIconLabelDescriptionList"/>
    <dgm:cxn modelId="{DE3CEC6C-11FA-4767-8F59-791B7FAC365A}" type="presOf" srcId="{5F1D502B-544E-4875-BD34-2D6B516D242C}" destId="{2A24FFC4-7DAD-42BD-BB88-A2AC8E4B0AD3}" srcOrd="0" destOrd="1" presId="urn:microsoft.com/office/officeart/2018/5/layout/CenteredIconLabelDescriptionList"/>
    <dgm:cxn modelId="{C3FE6476-D622-4AF3-AF5C-9F9D7F87DEE2}" srcId="{FB272F53-ACD1-4511-AFD7-9E320ED371D7}" destId="{5F1D502B-544E-4875-BD34-2D6B516D242C}" srcOrd="1" destOrd="0" parTransId="{0047F81B-649B-42C8-B9BF-1D337356457A}" sibTransId="{58CB7B5F-2695-48B3-8318-389C0DC51FDB}"/>
    <dgm:cxn modelId="{0D37EA7E-0C2A-41FB-BFBF-171052529767}" type="presOf" srcId="{A496C372-AEB8-4056-BA1A-EEC1B0CF8CC9}" destId="{2A24FFC4-7DAD-42BD-BB88-A2AC8E4B0AD3}" srcOrd="0" destOrd="3" presId="urn:microsoft.com/office/officeart/2018/5/layout/CenteredIconLabelDescriptionList"/>
    <dgm:cxn modelId="{DF38AB85-C5F5-494A-89C2-5D337753E56A}" srcId="{5F1D502B-544E-4875-BD34-2D6B516D242C}" destId="{F2DB38D5-1739-4E72-ACC3-CBD850FA0DD5}" srcOrd="2" destOrd="0" parTransId="{9128EC72-3CF0-468F-8BE0-E778FF317D8B}" sibTransId="{FCBB12BB-0BDA-44D5-AB3D-6C1C53FA4334}"/>
    <dgm:cxn modelId="{FBA6DB95-8F82-4276-84E5-2E3D0E3C3248}" type="presOf" srcId="{67FF39BB-9E36-4ED4-8665-8F82057B2741}" destId="{2A24FFC4-7DAD-42BD-BB88-A2AC8E4B0AD3}" srcOrd="0" destOrd="0" presId="urn:microsoft.com/office/officeart/2018/5/layout/CenteredIconLabelDescriptionList"/>
    <dgm:cxn modelId="{32F12796-4465-4079-9B9F-F1A2F93E6F68}" srcId="{BDFEB4DC-7F5F-4D3E-ADEC-6FA62AB4A30C}" destId="{FB272F53-ACD1-4511-AFD7-9E320ED371D7}" srcOrd="1" destOrd="0" parTransId="{EA4AF4A0-F444-4F59-A854-9D421F538124}" sibTransId="{7BDFDC4C-9AB0-45BA-961A-5630EB09A24D}"/>
    <dgm:cxn modelId="{F2EE909C-D0D7-4FFA-ACAD-B4733527EE2C}" srcId="{5F1D502B-544E-4875-BD34-2D6B516D242C}" destId="{A496C372-AEB8-4056-BA1A-EEC1B0CF8CC9}" srcOrd="1" destOrd="0" parTransId="{8EB0529B-38A5-4786-A1B2-B688304AEF0B}" sibTransId="{47C28187-3F4A-4E2C-83DA-42BDAEB9C379}"/>
    <dgm:cxn modelId="{69D4E8A5-6D8B-46D6-A673-91C43010AC3B}" srcId="{5F1D502B-544E-4875-BD34-2D6B516D242C}" destId="{78C760D5-B139-4595-9927-3DB46FB1D5C1}" srcOrd="0" destOrd="0" parTransId="{73178144-2466-421C-AA52-E8A9AC877DE7}" sibTransId="{1EE7C9BE-8218-4B5B-BE68-F566C8D19F8F}"/>
    <dgm:cxn modelId="{B46546AD-0538-40AE-BF42-66E19C70C51C}" srcId="{BDFEB4DC-7F5F-4D3E-ADEC-6FA62AB4A30C}" destId="{8AEB6ECE-586B-49D5-9C69-4BE78A2CC245}" srcOrd="0" destOrd="0" parTransId="{F4F818C6-0C05-474D-AA05-C273D2B844D0}" sibTransId="{FA5A1504-9BE7-4864-BAE1-3DBD3119FEEF}"/>
    <dgm:cxn modelId="{5EAF71B1-2230-4216-BA02-6EDA3DB084CB}" type="presOf" srcId="{9D36CBDB-FD5D-4FB8-8BE0-412EDC2CAF01}" destId="{007EE6D1-BF80-4D92-A1A0-2CBB41EF8F1B}" srcOrd="0" destOrd="1" presId="urn:microsoft.com/office/officeart/2018/5/layout/CenteredIconLabelDescriptionList"/>
    <dgm:cxn modelId="{D333E5CC-FDA0-4117-973E-9C56AF40B8D1}" srcId="{FB272F53-ACD1-4511-AFD7-9E320ED371D7}" destId="{67FF39BB-9E36-4ED4-8665-8F82057B2741}" srcOrd="0" destOrd="0" parTransId="{B17D4990-769A-40A8-8195-FA3406CC87FD}" sibTransId="{124F8D27-E223-42F3-8269-A29CF8D8DB7B}"/>
    <dgm:cxn modelId="{5DD1BDD1-2932-4CE0-88E8-C38FB641A20B}" srcId="{8AEB6ECE-586B-49D5-9C69-4BE78A2CC245}" destId="{07B59842-6184-4078-9DC8-2C93818A4F90}" srcOrd="0" destOrd="0" parTransId="{B7A1BFF5-E234-4A5A-9DF2-346B46C3826D}" sibTransId="{AEC8BCE9-9C09-49D9-8D7A-C21D5F8C953D}"/>
    <dgm:cxn modelId="{5859A6E4-E56E-42A6-9BA7-FACAC6AF336B}" type="presOf" srcId="{FB272F53-ACD1-4511-AFD7-9E320ED371D7}" destId="{E10EF069-B582-47B8-93AB-FEF8A4751599}" srcOrd="0" destOrd="0" presId="urn:microsoft.com/office/officeart/2018/5/layout/CenteredIconLabelDescriptionList"/>
    <dgm:cxn modelId="{EFAE48F6-E9C9-47FB-BB89-D3399B73A389}" type="presOf" srcId="{07B59842-6184-4078-9DC8-2C93818A4F90}" destId="{007EE6D1-BF80-4D92-A1A0-2CBB41EF8F1B}" srcOrd="0" destOrd="0" presId="urn:microsoft.com/office/officeart/2018/5/layout/CenteredIconLabelDescriptionList"/>
    <dgm:cxn modelId="{AF0855D0-634A-4103-8246-0D7C1D3ECE9F}" type="presParOf" srcId="{11B90720-8822-45CE-8633-AD86F4C400E7}" destId="{67E52BC4-E0B3-461E-8E6E-6E1C11D29ED6}" srcOrd="0" destOrd="0" presId="urn:microsoft.com/office/officeart/2018/5/layout/CenteredIconLabelDescriptionList"/>
    <dgm:cxn modelId="{A5F8D2F6-590D-4C30-82B6-F0EFD17D067A}" type="presParOf" srcId="{67E52BC4-E0B3-461E-8E6E-6E1C11D29ED6}" destId="{BA138E46-91FF-4C40-ABE7-698F80982B76}" srcOrd="0" destOrd="0" presId="urn:microsoft.com/office/officeart/2018/5/layout/CenteredIconLabelDescriptionList"/>
    <dgm:cxn modelId="{BDB758DC-7F7C-452C-A7B8-1AF10AA749FA}" type="presParOf" srcId="{67E52BC4-E0B3-461E-8E6E-6E1C11D29ED6}" destId="{DF7E54A0-1BE0-4F2B-BB98-2D7038309FA0}" srcOrd="1" destOrd="0" presId="urn:microsoft.com/office/officeart/2018/5/layout/CenteredIconLabelDescriptionList"/>
    <dgm:cxn modelId="{D457C613-7161-4F96-9BAD-1CD7A43F7CFC}" type="presParOf" srcId="{67E52BC4-E0B3-461E-8E6E-6E1C11D29ED6}" destId="{AFFA447E-0B9E-45B9-90ED-3CB23D6F56F8}" srcOrd="2" destOrd="0" presId="urn:microsoft.com/office/officeart/2018/5/layout/CenteredIconLabelDescriptionList"/>
    <dgm:cxn modelId="{FE8C9919-D2AA-4189-AA78-E23387D80A12}" type="presParOf" srcId="{67E52BC4-E0B3-461E-8E6E-6E1C11D29ED6}" destId="{7BC4EDF8-80BF-45EA-AF22-3D191EE53EBD}" srcOrd="3" destOrd="0" presId="urn:microsoft.com/office/officeart/2018/5/layout/CenteredIconLabelDescriptionList"/>
    <dgm:cxn modelId="{C558DEED-17AD-46D1-9F15-23E729768315}" type="presParOf" srcId="{67E52BC4-E0B3-461E-8E6E-6E1C11D29ED6}" destId="{007EE6D1-BF80-4D92-A1A0-2CBB41EF8F1B}" srcOrd="4" destOrd="0" presId="urn:microsoft.com/office/officeart/2018/5/layout/CenteredIconLabelDescriptionList"/>
    <dgm:cxn modelId="{C9C3E0A8-52CA-48C7-A4CE-65E6A00D4458}" type="presParOf" srcId="{11B90720-8822-45CE-8633-AD86F4C400E7}" destId="{064F85AF-B7D3-4072-94F9-F6EC312F70A6}" srcOrd="1" destOrd="0" presId="urn:microsoft.com/office/officeart/2018/5/layout/CenteredIconLabelDescriptionList"/>
    <dgm:cxn modelId="{93C74494-4738-415D-B27F-4E3783A608D7}" type="presParOf" srcId="{11B90720-8822-45CE-8633-AD86F4C400E7}" destId="{CB43AB8C-670F-434D-B8EA-181FF9A51310}" srcOrd="2" destOrd="0" presId="urn:microsoft.com/office/officeart/2018/5/layout/CenteredIconLabelDescriptionList"/>
    <dgm:cxn modelId="{3922CEC7-A89E-48FE-97FB-CA5857F2B8AB}" type="presParOf" srcId="{CB43AB8C-670F-434D-B8EA-181FF9A51310}" destId="{609C883A-7628-4264-9CB4-022B783D4235}" srcOrd="0" destOrd="0" presId="urn:microsoft.com/office/officeart/2018/5/layout/CenteredIconLabelDescriptionList"/>
    <dgm:cxn modelId="{406B18DF-B947-470E-8F8B-3904ACF054CB}" type="presParOf" srcId="{CB43AB8C-670F-434D-B8EA-181FF9A51310}" destId="{2EEBB787-710F-4D03-9D94-48D98B75E1A9}" srcOrd="1" destOrd="0" presId="urn:microsoft.com/office/officeart/2018/5/layout/CenteredIconLabelDescriptionList"/>
    <dgm:cxn modelId="{8A1C46DE-6369-42ED-A66E-0305179FD3F0}" type="presParOf" srcId="{CB43AB8C-670F-434D-B8EA-181FF9A51310}" destId="{E10EF069-B582-47B8-93AB-FEF8A4751599}" srcOrd="2" destOrd="0" presId="urn:microsoft.com/office/officeart/2018/5/layout/CenteredIconLabelDescriptionList"/>
    <dgm:cxn modelId="{D44B82E0-67E4-45A3-9C5A-B44164EDFF9F}" type="presParOf" srcId="{CB43AB8C-670F-434D-B8EA-181FF9A51310}" destId="{B7D9D2D9-BDAF-4CF5-B39F-C2FE8114C840}" srcOrd="3" destOrd="0" presId="urn:microsoft.com/office/officeart/2018/5/layout/CenteredIconLabelDescriptionList"/>
    <dgm:cxn modelId="{F2E985FA-1F3D-43C7-B33A-B342C88CC7BA}" type="presParOf" srcId="{CB43AB8C-670F-434D-B8EA-181FF9A51310}" destId="{2A24FFC4-7DAD-42BD-BB88-A2AC8E4B0AD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F058EF-E953-423E-AC76-C72A2EBE4E2C}"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466F807F-1692-4A3D-8551-46D047216F8F}">
      <dgm:prSet/>
      <dgm:spPr/>
      <dgm:t>
        <a:bodyPr/>
        <a:lstStyle/>
        <a:p>
          <a:r>
            <a:rPr lang="en-GB" dirty="0"/>
            <a:t>Be aware of your own culture and its impact on you</a:t>
          </a:r>
          <a:endParaRPr lang="en-US" dirty="0"/>
        </a:p>
      </dgm:t>
    </dgm:pt>
    <dgm:pt modelId="{D128B30F-6B16-4799-A6EF-A9598A16441E}" type="parTrans" cxnId="{29154125-44C1-4E0D-BFD9-1388AB2EB693}">
      <dgm:prSet/>
      <dgm:spPr/>
      <dgm:t>
        <a:bodyPr/>
        <a:lstStyle/>
        <a:p>
          <a:endParaRPr lang="en-US"/>
        </a:p>
      </dgm:t>
    </dgm:pt>
    <dgm:pt modelId="{B9F68907-8446-4C6F-839F-B9AD794B4F54}" type="sibTrans" cxnId="{29154125-44C1-4E0D-BFD9-1388AB2EB693}">
      <dgm:prSet/>
      <dgm:spPr/>
      <dgm:t>
        <a:bodyPr/>
        <a:lstStyle/>
        <a:p>
          <a:endParaRPr lang="en-US"/>
        </a:p>
      </dgm:t>
    </dgm:pt>
    <dgm:pt modelId="{56EF849E-F857-4080-B9A3-C442339037D4}">
      <dgm:prSet/>
      <dgm:spPr/>
      <dgm:t>
        <a:bodyPr/>
        <a:lstStyle/>
        <a:p>
          <a:r>
            <a:rPr lang="en-GB" dirty="0"/>
            <a:t>Do not expect others to think the same way you do</a:t>
          </a:r>
          <a:endParaRPr lang="en-US" dirty="0"/>
        </a:p>
      </dgm:t>
    </dgm:pt>
    <dgm:pt modelId="{E4EA65A3-6F28-4D0A-A99B-8977C6EF237A}" type="parTrans" cxnId="{2E493378-5530-4D24-9EB0-DD68CAF291EF}">
      <dgm:prSet/>
      <dgm:spPr/>
      <dgm:t>
        <a:bodyPr/>
        <a:lstStyle/>
        <a:p>
          <a:endParaRPr lang="en-US"/>
        </a:p>
      </dgm:t>
    </dgm:pt>
    <dgm:pt modelId="{56E1A3D3-5B3A-401A-8F63-C927F027B968}" type="sibTrans" cxnId="{2E493378-5530-4D24-9EB0-DD68CAF291EF}">
      <dgm:prSet/>
      <dgm:spPr/>
      <dgm:t>
        <a:bodyPr/>
        <a:lstStyle/>
        <a:p>
          <a:endParaRPr lang="en-US"/>
        </a:p>
      </dgm:t>
    </dgm:pt>
    <dgm:pt modelId="{01228957-D740-4C7D-B6C8-1ECC7F2CF83E}">
      <dgm:prSet/>
      <dgm:spPr/>
      <dgm:t>
        <a:bodyPr/>
        <a:lstStyle/>
        <a:p>
          <a:r>
            <a:rPr lang="en-GB" dirty="0"/>
            <a:t>Accept local customs and norms and try to adapt your behaviour, </a:t>
          </a:r>
          <a:br>
            <a:rPr lang="en-GB" dirty="0"/>
          </a:br>
          <a:r>
            <a:rPr lang="en-GB" dirty="0"/>
            <a:t>but do not try to imitate or act against your own norms and values</a:t>
          </a:r>
          <a:endParaRPr lang="en-US" dirty="0"/>
        </a:p>
      </dgm:t>
    </dgm:pt>
    <dgm:pt modelId="{B52B2B09-5BB3-47C7-8702-4A986AE4E690}" type="parTrans" cxnId="{32B50615-5D67-4342-A3FC-F7116617FF1B}">
      <dgm:prSet/>
      <dgm:spPr/>
      <dgm:t>
        <a:bodyPr/>
        <a:lstStyle/>
        <a:p>
          <a:endParaRPr lang="en-US"/>
        </a:p>
      </dgm:t>
    </dgm:pt>
    <dgm:pt modelId="{26458F3C-B697-40CC-BA57-DB6B46C84827}" type="sibTrans" cxnId="{32B50615-5D67-4342-A3FC-F7116617FF1B}">
      <dgm:prSet/>
      <dgm:spPr/>
      <dgm:t>
        <a:bodyPr/>
        <a:lstStyle/>
        <a:p>
          <a:endParaRPr lang="en-US"/>
        </a:p>
      </dgm:t>
    </dgm:pt>
    <dgm:pt modelId="{2D7E2EE4-1FE8-4C54-9D11-02B40D59C9BA}">
      <dgm:prSet/>
      <dgm:spPr/>
      <dgm:t>
        <a:bodyPr/>
        <a:lstStyle/>
        <a:p>
          <a:r>
            <a:rPr lang="en-GB" dirty="0"/>
            <a:t>Be open, flexible, self-critical, tolerant, sensitive and show </a:t>
          </a:r>
          <a:br>
            <a:rPr lang="en-GB" dirty="0"/>
          </a:br>
          <a:r>
            <a:rPr lang="en-GB" dirty="0"/>
            <a:t>willingness to get involved in another culture</a:t>
          </a:r>
          <a:endParaRPr lang="en-US" dirty="0"/>
        </a:p>
      </dgm:t>
    </dgm:pt>
    <dgm:pt modelId="{3BEBE734-0EA8-4980-ACDA-6EAE9DB79476}" type="parTrans" cxnId="{A7B71689-2C18-4F59-8D06-AE71946DFA13}">
      <dgm:prSet/>
      <dgm:spPr/>
      <dgm:t>
        <a:bodyPr/>
        <a:lstStyle/>
        <a:p>
          <a:endParaRPr lang="en-US"/>
        </a:p>
      </dgm:t>
    </dgm:pt>
    <dgm:pt modelId="{7F4C65BE-05EC-48CF-B420-898E648A7881}" type="sibTrans" cxnId="{A7B71689-2C18-4F59-8D06-AE71946DFA13}">
      <dgm:prSet/>
      <dgm:spPr/>
      <dgm:t>
        <a:bodyPr/>
        <a:lstStyle/>
        <a:p>
          <a:endParaRPr lang="en-US"/>
        </a:p>
      </dgm:t>
    </dgm:pt>
    <dgm:pt modelId="{A2910561-9C2D-4349-9E99-DF1B9BDC7EDB}">
      <dgm:prSet/>
      <dgm:spPr/>
      <dgm:t>
        <a:bodyPr/>
        <a:lstStyle/>
        <a:p>
          <a:r>
            <a:rPr lang="en-GB" dirty="0"/>
            <a:t>Open your senses – be attentive and stay patient! Listen, observe and try to understand before judging and evaluating other behaviours</a:t>
          </a:r>
          <a:endParaRPr lang="en-US" dirty="0"/>
        </a:p>
      </dgm:t>
    </dgm:pt>
    <dgm:pt modelId="{387ADD6F-F4A2-479C-B379-AA7EF7CA6CC0}" type="parTrans" cxnId="{944D6BDF-A03B-458F-BBE6-B8DBC91819FE}">
      <dgm:prSet/>
      <dgm:spPr/>
      <dgm:t>
        <a:bodyPr/>
        <a:lstStyle/>
        <a:p>
          <a:endParaRPr lang="en-US"/>
        </a:p>
      </dgm:t>
    </dgm:pt>
    <dgm:pt modelId="{05596879-4D58-41AE-B4F0-882B1B826FEB}" type="sibTrans" cxnId="{944D6BDF-A03B-458F-BBE6-B8DBC91819FE}">
      <dgm:prSet/>
      <dgm:spPr/>
      <dgm:t>
        <a:bodyPr/>
        <a:lstStyle/>
        <a:p>
          <a:endParaRPr lang="en-US"/>
        </a:p>
      </dgm:t>
    </dgm:pt>
    <dgm:pt modelId="{39EACEB1-1698-4085-B641-DA84164D1421}" type="pres">
      <dgm:prSet presAssocID="{BCF058EF-E953-423E-AC76-C72A2EBE4E2C}" presName="root" presStyleCnt="0">
        <dgm:presLayoutVars>
          <dgm:dir/>
          <dgm:resizeHandles val="exact"/>
        </dgm:presLayoutVars>
      </dgm:prSet>
      <dgm:spPr/>
    </dgm:pt>
    <dgm:pt modelId="{31B8CF82-2235-452B-80AE-42458EE1ED14}" type="pres">
      <dgm:prSet presAssocID="{466F807F-1692-4A3D-8551-46D047216F8F}" presName="compNode" presStyleCnt="0"/>
      <dgm:spPr/>
    </dgm:pt>
    <dgm:pt modelId="{D7ADFF6A-BE0E-44FD-974D-F91DE7327CA5}" type="pres">
      <dgm:prSet presAssocID="{466F807F-1692-4A3D-8551-46D047216F8F}" presName="bgRect" presStyleLbl="bgShp" presStyleIdx="0" presStyleCnt="5"/>
      <dgm:spPr/>
    </dgm:pt>
    <dgm:pt modelId="{AB759F21-A702-4F4C-A586-45A21FA4D0F2}" type="pres">
      <dgm:prSet presAssocID="{466F807F-1692-4A3D-8551-46D047216F8F}"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82C35C0-8E98-4598-AC35-0338F00631EA}" type="pres">
      <dgm:prSet presAssocID="{466F807F-1692-4A3D-8551-46D047216F8F}" presName="spaceRect" presStyleCnt="0"/>
      <dgm:spPr/>
    </dgm:pt>
    <dgm:pt modelId="{1917E2FC-3FE5-4227-9E46-6ADC10D2E906}" type="pres">
      <dgm:prSet presAssocID="{466F807F-1692-4A3D-8551-46D047216F8F}" presName="parTx" presStyleLbl="revTx" presStyleIdx="0" presStyleCnt="5">
        <dgm:presLayoutVars>
          <dgm:chMax val="0"/>
          <dgm:chPref val="0"/>
        </dgm:presLayoutVars>
      </dgm:prSet>
      <dgm:spPr/>
    </dgm:pt>
    <dgm:pt modelId="{79C857FE-5E28-4D0E-B3E0-FE5B5F732D4F}" type="pres">
      <dgm:prSet presAssocID="{B9F68907-8446-4C6F-839F-B9AD794B4F54}" presName="sibTrans" presStyleCnt="0"/>
      <dgm:spPr/>
    </dgm:pt>
    <dgm:pt modelId="{7D20E786-43A6-470C-95DC-4AD63202BA71}" type="pres">
      <dgm:prSet presAssocID="{56EF849E-F857-4080-B9A3-C442339037D4}" presName="compNode" presStyleCnt="0"/>
      <dgm:spPr/>
    </dgm:pt>
    <dgm:pt modelId="{2A89ED3E-FE77-44F2-B1AA-4F0F4C4748C8}" type="pres">
      <dgm:prSet presAssocID="{56EF849E-F857-4080-B9A3-C442339037D4}" presName="bgRect" presStyleLbl="bgShp" presStyleIdx="1" presStyleCnt="5"/>
      <dgm:spPr/>
    </dgm:pt>
    <dgm:pt modelId="{F4673AC3-212C-4487-B1C7-B640A8DADB4D}" type="pres">
      <dgm:prSet presAssocID="{56EF849E-F857-4080-B9A3-C442339037D4}"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4DD17902-7A9F-42FD-958E-251405B382AD}" type="pres">
      <dgm:prSet presAssocID="{56EF849E-F857-4080-B9A3-C442339037D4}" presName="spaceRect" presStyleCnt="0"/>
      <dgm:spPr/>
    </dgm:pt>
    <dgm:pt modelId="{4342957B-4300-463D-82EF-7DEA8986F58C}" type="pres">
      <dgm:prSet presAssocID="{56EF849E-F857-4080-B9A3-C442339037D4}" presName="parTx" presStyleLbl="revTx" presStyleIdx="1" presStyleCnt="5">
        <dgm:presLayoutVars>
          <dgm:chMax val="0"/>
          <dgm:chPref val="0"/>
        </dgm:presLayoutVars>
      </dgm:prSet>
      <dgm:spPr/>
    </dgm:pt>
    <dgm:pt modelId="{B25122EC-DE9D-49E8-8289-455EE02654EA}" type="pres">
      <dgm:prSet presAssocID="{56E1A3D3-5B3A-401A-8F63-C927F027B968}" presName="sibTrans" presStyleCnt="0"/>
      <dgm:spPr/>
    </dgm:pt>
    <dgm:pt modelId="{F73AF969-215A-4E5F-B2BE-70C57279A11E}" type="pres">
      <dgm:prSet presAssocID="{01228957-D740-4C7D-B6C8-1ECC7F2CF83E}" presName="compNode" presStyleCnt="0"/>
      <dgm:spPr/>
    </dgm:pt>
    <dgm:pt modelId="{FFEBD226-0675-45BB-BAC4-26AB37BF1341}" type="pres">
      <dgm:prSet presAssocID="{01228957-D740-4C7D-B6C8-1ECC7F2CF83E}" presName="bgRect" presStyleLbl="bgShp" presStyleIdx="2" presStyleCnt="5"/>
      <dgm:spPr/>
    </dgm:pt>
    <dgm:pt modelId="{E62E5BD4-2692-4FAD-8F71-3459DCB5BF61}" type="pres">
      <dgm:prSet presAssocID="{01228957-D740-4C7D-B6C8-1ECC7F2CF83E}"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39C53965-605D-40DB-9DED-47E8BE9059F2}" type="pres">
      <dgm:prSet presAssocID="{01228957-D740-4C7D-B6C8-1ECC7F2CF83E}" presName="spaceRect" presStyleCnt="0"/>
      <dgm:spPr/>
    </dgm:pt>
    <dgm:pt modelId="{11BEBAD8-B81F-4FA1-918C-026BC67292FE}" type="pres">
      <dgm:prSet presAssocID="{01228957-D740-4C7D-B6C8-1ECC7F2CF83E}" presName="parTx" presStyleLbl="revTx" presStyleIdx="2" presStyleCnt="5">
        <dgm:presLayoutVars>
          <dgm:chMax val="0"/>
          <dgm:chPref val="0"/>
        </dgm:presLayoutVars>
      </dgm:prSet>
      <dgm:spPr/>
    </dgm:pt>
    <dgm:pt modelId="{8A35D027-2294-452E-AE7B-C1F39CAC2EC7}" type="pres">
      <dgm:prSet presAssocID="{26458F3C-B697-40CC-BA57-DB6B46C84827}" presName="sibTrans" presStyleCnt="0"/>
      <dgm:spPr/>
    </dgm:pt>
    <dgm:pt modelId="{DCD9ED42-BFED-4133-90A3-48E064BC5F0D}" type="pres">
      <dgm:prSet presAssocID="{2D7E2EE4-1FE8-4C54-9D11-02B40D59C9BA}" presName="compNode" presStyleCnt="0"/>
      <dgm:spPr/>
    </dgm:pt>
    <dgm:pt modelId="{14798474-713C-47F9-A977-C8182F09F6AA}" type="pres">
      <dgm:prSet presAssocID="{2D7E2EE4-1FE8-4C54-9D11-02B40D59C9BA}" presName="bgRect" presStyleLbl="bgShp" presStyleIdx="3" presStyleCnt="5"/>
      <dgm:spPr/>
    </dgm:pt>
    <dgm:pt modelId="{8D8AD339-20D7-4AB4-8F41-98EC914DF5F1}" type="pres">
      <dgm:prSet presAssocID="{2D7E2EE4-1FE8-4C54-9D11-02B40D59C9BA}"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1056A13D-798B-4C7E-B5A6-1AF5FD39B336}" type="pres">
      <dgm:prSet presAssocID="{2D7E2EE4-1FE8-4C54-9D11-02B40D59C9BA}" presName="spaceRect" presStyleCnt="0"/>
      <dgm:spPr/>
    </dgm:pt>
    <dgm:pt modelId="{5FCE6F58-5F78-4044-A44E-B45C99456CFD}" type="pres">
      <dgm:prSet presAssocID="{2D7E2EE4-1FE8-4C54-9D11-02B40D59C9BA}" presName="parTx" presStyleLbl="revTx" presStyleIdx="3" presStyleCnt="5">
        <dgm:presLayoutVars>
          <dgm:chMax val="0"/>
          <dgm:chPref val="0"/>
        </dgm:presLayoutVars>
      </dgm:prSet>
      <dgm:spPr/>
    </dgm:pt>
    <dgm:pt modelId="{B8FC2B9B-B3C4-47C0-BEF6-F945EDC7C885}" type="pres">
      <dgm:prSet presAssocID="{7F4C65BE-05EC-48CF-B420-898E648A7881}" presName="sibTrans" presStyleCnt="0"/>
      <dgm:spPr/>
    </dgm:pt>
    <dgm:pt modelId="{5E3545E5-62FD-4FBD-ADB7-C83F12AEADD1}" type="pres">
      <dgm:prSet presAssocID="{A2910561-9C2D-4349-9E99-DF1B9BDC7EDB}" presName="compNode" presStyleCnt="0"/>
      <dgm:spPr/>
    </dgm:pt>
    <dgm:pt modelId="{D515E0F9-5E00-49CE-AA4C-3F33B115166E}" type="pres">
      <dgm:prSet presAssocID="{A2910561-9C2D-4349-9E99-DF1B9BDC7EDB}" presName="bgRect" presStyleLbl="bgShp" presStyleIdx="4" presStyleCnt="5"/>
      <dgm:spPr/>
    </dgm:pt>
    <dgm:pt modelId="{850ED39C-3EDD-43FF-8DBC-C206943D0B49}" type="pres">
      <dgm:prSet presAssocID="{A2910561-9C2D-4349-9E99-DF1B9BDC7EDB}"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51A12C81-0693-47EC-A8C8-AB408DCE0634}" type="pres">
      <dgm:prSet presAssocID="{A2910561-9C2D-4349-9E99-DF1B9BDC7EDB}" presName="spaceRect" presStyleCnt="0"/>
      <dgm:spPr/>
    </dgm:pt>
    <dgm:pt modelId="{920FC6E1-395C-476C-B2E1-0CE5DB2E6D7D}" type="pres">
      <dgm:prSet presAssocID="{A2910561-9C2D-4349-9E99-DF1B9BDC7EDB}" presName="parTx" presStyleLbl="revTx" presStyleIdx="4" presStyleCnt="5">
        <dgm:presLayoutVars>
          <dgm:chMax val="0"/>
          <dgm:chPref val="0"/>
        </dgm:presLayoutVars>
      </dgm:prSet>
      <dgm:spPr/>
    </dgm:pt>
  </dgm:ptLst>
  <dgm:cxnLst>
    <dgm:cxn modelId="{A3621211-41D7-44BB-8FC1-73658675E1A0}" type="presOf" srcId="{BCF058EF-E953-423E-AC76-C72A2EBE4E2C}" destId="{39EACEB1-1698-4085-B641-DA84164D1421}" srcOrd="0" destOrd="0" presId="urn:microsoft.com/office/officeart/2018/2/layout/IconVerticalSolidList"/>
    <dgm:cxn modelId="{32B50615-5D67-4342-A3FC-F7116617FF1B}" srcId="{BCF058EF-E953-423E-AC76-C72A2EBE4E2C}" destId="{01228957-D740-4C7D-B6C8-1ECC7F2CF83E}" srcOrd="2" destOrd="0" parTransId="{B52B2B09-5BB3-47C7-8702-4A986AE4E690}" sibTransId="{26458F3C-B697-40CC-BA57-DB6B46C84827}"/>
    <dgm:cxn modelId="{D1157121-F3E5-471C-B6A9-A5F0DB0C86D5}" type="presOf" srcId="{56EF849E-F857-4080-B9A3-C442339037D4}" destId="{4342957B-4300-463D-82EF-7DEA8986F58C}" srcOrd="0" destOrd="0" presId="urn:microsoft.com/office/officeart/2018/2/layout/IconVerticalSolidList"/>
    <dgm:cxn modelId="{1D4EA523-D131-4A54-BE55-10E43D0D366F}" type="presOf" srcId="{466F807F-1692-4A3D-8551-46D047216F8F}" destId="{1917E2FC-3FE5-4227-9E46-6ADC10D2E906}" srcOrd="0" destOrd="0" presId="urn:microsoft.com/office/officeart/2018/2/layout/IconVerticalSolidList"/>
    <dgm:cxn modelId="{29154125-44C1-4E0D-BFD9-1388AB2EB693}" srcId="{BCF058EF-E953-423E-AC76-C72A2EBE4E2C}" destId="{466F807F-1692-4A3D-8551-46D047216F8F}" srcOrd="0" destOrd="0" parTransId="{D128B30F-6B16-4799-A6EF-A9598A16441E}" sibTransId="{B9F68907-8446-4C6F-839F-B9AD794B4F54}"/>
    <dgm:cxn modelId="{4C4E582B-4D80-405C-92F5-82349D1A36FE}" type="presOf" srcId="{A2910561-9C2D-4349-9E99-DF1B9BDC7EDB}" destId="{920FC6E1-395C-476C-B2E1-0CE5DB2E6D7D}" srcOrd="0" destOrd="0" presId="urn:microsoft.com/office/officeart/2018/2/layout/IconVerticalSolidList"/>
    <dgm:cxn modelId="{2E493378-5530-4D24-9EB0-DD68CAF291EF}" srcId="{BCF058EF-E953-423E-AC76-C72A2EBE4E2C}" destId="{56EF849E-F857-4080-B9A3-C442339037D4}" srcOrd="1" destOrd="0" parTransId="{E4EA65A3-6F28-4D0A-A99B-8977C6EF237A}" sibTransId="{56E1A3D3-5B3A-401A-8F63-C927F027B968}"/>
    <dgm:cxn modelId="{A7B71689-2C18-4F59-8D06-AE71946DFA13}" srcId="{BCF058EF-E953-423E-AC76-C72A2EBE4E2C}" destId="{2D7E2EE4-1FE8-4C54-9D11-02B40D59C9BA}" srcOrd="3" destOrd="0" parTransId="{3BEBE734-0EA8-4980-ACDA-6EAE9DB79476}" sibTransId="{7F4C65BE-05EC-48CF-B420-898E648A7881}"/>
    <dgm:cxn modelId="{74BA7FB3-6CCC-45F6-AE14-7E3C0413D595}" type="presOf" srcId="{2D7E2EE4-1FE8-4C54-9D11-02B40D59C9BA}" destId="{5FCE6F58-5F78-4044-A44E-B45C99456CFD}" srcOrd="0" destOrd="0" presId="urn:microsoft.com/office/officeart/2018/2/layout/IconVerticalSolidList"/>
    <dgm:cxn modelId="{944D6BDF-A03B-458F-BBE6-B8DBC91819FE}" srcId="{BCF058EF-E953-423E-AC76-C72A2EBE4E2C}" destId="{A2910561-9C2D-4349-9E99-DF1B9BDC7EDB}" srcOrd="4" destOrd="0" parTransId="{387ADD6F-F4A2-479C-B379-AA7EF7CA6CC0}" sibTransId="{05596879-4D58-41AE-B4F0-882B1B826FEB}"/>
    <dgm:cxn modelId="{154A2BE4-257C-4CFA-89B4-07C71D51BA38}" type="presOf" srcId="{01228957-D740-4C7D-B6C8-1ECC7F2CF83E}" destId="{11BEBAD8-B81F-4FA1-918C-026BC67292FE}" srcOrd="0" destOrd="0" presId="urn:microsoft.com/office/officeart/2018/2/layout/IconVerticalSolidList"/>
    <dgm:cxn modelId="{D27653B1-1C67-45EA-91BF-AE7109E5469A}" type="presParOf" srcId="{39EACEB1-1698-4085-B641-DA84164D1421}" destId="{31B8CF82-2235-452B-80AE-42458EE1ED14}" srcOrd="0" destOrd="0" presId="urn:microsoft.com/office/officeart/2018/2/layout/IconVerticalSolidList"/>
    <dgm:cxn modelId="{522026D5-4093-4F6E-8C88-D5F9881D34B5}" type="presParOf" srcId="{31B8CF82-2235-452B-80AE-42458EE1ED14}" destId="{D7ADFF6A-BE0E-44FD-974D-F91DE7327CA5}" srcOrd="0" destOrd="0" presId="urn:microsoft.com/office/officeart/2018/2/layout/IconVerticalSolidList"/>
    <dgm:cxn modelId="{9B8C10FA-5F19-4EF7-A0C3-B49CBA04FB23}" type="presParOf" srcId="{31B8CF82-2235-452B-80AE-42458EE1ED14}" destId="{AB759F21-A702-4F4C-A586-45A21FA4D0F2}" srcOrd="1" destOrd="0" presId="urn:microsoft.com/office/officeart/2018/2/layout/IconVerticalSolidList"/>
    <dgm:cxn modelId="{662DEF0E-5228-4D9B-8275-100A8C14F96A}" type="presParOf" srcId="{31B8CF82-2235-452B-80AE-42458EE1ED14}" destId="{882C35C0-8E98-4598-AC35-0338F00631EA}" srcOrd="2" destOrd="0" presId="urn:microsoft.com/office/officeart/2018/2/layout/IconVerticalSolidList"/>
    <dgm:cxn modelId="{44FF0E09-0B25-4794-9975-53853165CAD4}" type="presParOf" srcId="{31B8CF82-2235-452B-80AE-42458EE1ED14}" destId="{1917E2FC-3FE5-4227-9E46-6ADC10D2E906}" srcOrd="3" destOrd="0" presId="urn:microsoft.com/office/officeart/2018/2/layout/IconVerticalSolidList"/>
    <dgm:cxn modelId="{38C759AC-0DFC-452E-9454-EF39C3DEA65D}" type="presParOf" srcId="{39EACEB1-1698-4085-B641-DA84164D1421}" destId="{79C857FE-5E28-4D0E-B3E0-FE5B5F732D4F}" srcOrd="1" destOrd="0" presId="urn:microsoft.com/office/officeart/2018/2/layout/IconVerticalSolidList"/>
    <dgm:cxn modelId="{007D654F-883F-42C2-AAF1-2CAD30E996C3}" type="presParOf" srcId="{39EACEB1-1698-4085-B641-DA84164D1421}" destId="{7D20E786-43A6-470C-95DC-4AD63202BA71}" srcOrd="2" destOrd="0" presId="urn:microsoft.com/office/officeart/2018/2/layout/IconVerticalSolidList"/>
    <dgm:cxn modelId="{FEDF17A0-A07B-45A2-ACA0-08D6D5F1B8D1}" type="presParOf" srcId="{7D20E786-43A6-470C-95DC-4AD63202BA71}" destId="{2A89ED3E-FE77-44F2-B1AA-4F0F4C4748C8}" srcOrd="0" destOrd="0" presId="urn:microsoft.com/office/officeart/2018/2/layout/IconVerticalSolidList"/>
    <dgm:cxn modelId="{A34DC28C-6371-4A7D-90D8-2A66B141A95C}" type="presParOf" srcId="{7D20E786-43A6-470C-95DC-4AD63202BA71}" destId="{F4673AC3-212C-4487-B1C7-B640A8DADB4D}" srcOrd="1" destOrd="0" presId="urn:microsoft.com/office/officeart/2018/2/layout/IconVerticalSolidList"/>
    <dgm:cxn modelId="{ACD244CF-8CE1-4072-99CF-A535D0ECF5BE}" type="presParOf" srcId="{7D20E786-43A6-470C-95DC-4AD63202BA71}" destId="{4DD17902-7A9F-42FD-958E-251405B382AD}" srcOrd="2" destOrd="0" presId="urn:microsoft.com/office/officeart/2018/2/layout/IconVerticalSolidList"/>
    <dgm:cxn modelId="{79DFCB4F-0B79-47B6-AA5E-05EFE19D5829}" type="presParOf" srcId="{7D20E786-43A6-470C-95DC-4AD63202BA71}" destId="{4342957B-4300-463D-82EF-7DEA8986F58C}" srcOrd="3" destOrd="0" presId="urn:microsoft.com/office/officeart/2018/2/layout/IconVerticalSolidList"/>
    <dgm:cxn modelId="{39FEFA06-CDF2-4741-AA21-EE9A76DEC624}" type="presParOf" srcId="{39EACEB1-1698-4085-B641-DA84164D1421}" destId="{B25122EC-DE9D-49E8-8289-455EE02654EA}" srcOrd="3" destOrd="0" presId="urn:microsoft.com/office/officeart/2018/2/layout/IconVerticalSolidList"/>
    <dgm:cxn modelId="{BDF08E71-0431-4599-8426-3C39010DB129}" type="presParOf" srcId="{39EACEB1-1698-4085-B641-DA84164D1421}" destId="{F73AF969-215A-4E5F-B2BE-70C57279A11E}" srcOrd="4" destOrd="0" presId="urn:microsoft.com/office/officeart/2018/2/layout/IconVerticalSolidList"/>
    <dgm:cxn modelId="{2E75E563-C97E-419A-BBFB-4E467D26E5E0}" type="presParOf" srcId="{F73AF969-215A-4E5F-B2BE-70C57279A11E}" destId="{FFEBD226-0675-45BB-BAC4-26AB37BF1341}" srcOrd="0" destOrd="0" presId="urn:microsoft.com/office/officeart/2018/2/layout/IconVerticalSolidList"/>
    <dgm:cxn modelId="{34D3F776-5180-4AED-B5A4-1810B7270685}" type="presParOf" srcId="{F73AF969-215A-4E5F-B2BE-70C57279A11E}" destId="{E62E5BD4-2692-4FAD-8F71-3459DCB5BF61}" srcOrd="1" destOrd="0" presId="urn:microsoft.com/office/officeart/2018/2/layout/IconVerticalSolidList"/>
    <dgm:cxn modelId="{DCF211F3-0397-4B8A-976A-239EDEFEAC79}" type="presParOf" srcId="{F73AF969-215A-4E5F-B2BE-70C57279A11E}" destId="{39C53965-605D-40DB-9DED-47E8BE9059F2}" srcOrd="2" destOrd="0" presId="urn:microsoft.com/office/officeart/2018/2/layout/IconVerticalSolidList"/>
    <dgm:cxn modelId="{54CB1A09-A05B-42E6-8511-0EBC94AF2FEE}" type="presParOf" srcId="{F73AF969-215A-4E5F-B2BE-70C57279A11E}" destId="{11BEBAD8-B81F-4FA1-918C-026BC67292FE}" srcOrd="3" destOrd="0" presId="urn:microsoft.com/office/officeart/2018/2/layout/IconVerticalSolidList"/>
    <dgm:cxn modelId="{94BB47BF-5838-4925-9B7A-B954F2068545}" type="presParOf" srcId="{39EACEB1-1698-4085-B641-DA84164D1421}" destId="{8A35D027-2294-452E-AE7B-C1F39CAC2EC7}" srcOrd="5" destOrd="0" presId="urn:microsoft.com/office/officeart/2018/2/layout/IconVerticalSolidList"/>
    <dgm:cxn modelId="{0BFFC1EA-F14A-4D44-AD85-9083326B1E5A}" type="presParOf" srcId="{39EACEB1-1698-4085-B641-DA84164D1421}" destId="{DCD9ED42-BFED-4133-90A3-48E064BC5F0D}" srcOrd="6" destOrd="0" presId="urn:microsoft.com/office/officeart/2018/2/layout/IconVerticalSolidList"/>
    <dgm:cxn modelId="{5287E68D-65B2-48D9-95AE-76A921A3A1E2}" type="presParOf" srcId="{DCD9ED42-BFED-4133-90A3-48E064BC5F0D}" destId="{14798474-713C-47F9-A977-C8182F09F6AA}" srcOrd="0" destOrd="0" presId="urn:microsoft.com/office/officeart/2018/2/layout/IconVerticalSolidList"/>
    <dgm:cxn modelId="{C602E1C4-F5FF-4AC7-BBAD-AE6005F55996}" type="presParOf" srcId="{DCD9ED42-BFED-4133-90A3-48E064BC5F0D}" destId="{8D8AD339-20D7-4AB4-8F41-98EC914DF5F1}" srcOrd="1" destOrd="0" presId="urn:microsoft.com/office/officeart/2018/2/layout/IconVerticalSolidList"/>
    <dgm:cxn modelId="{8CAD54AC-1143-4287-A4DA-9AEC5D72E26C}" type="presParOf" srcId="{DCD9ED42-BFED-4133-90A3-48E064BC5F0D}" destId="{1056A13D-798B-4C7E-B5A6-1AF5FD39B336}" srcOrd="2" destOrd="0" presId="urn:microsoft.com/office/officeart/2018/2/layout/IconVerticalSolidList"/>
    <dgm:cxn modelId="{7F846818-F99D-4C19-A3B4-5DEB8DAA5A02}" type="presParOf" srcId="{DCD9ED42-BFED-4133-90A3-48E064BC5F0D}" destId="{5FCE6F58-5F78-4044-A44E-B45C99456CFD}" srcOrd="3" destOrd="0" presId="urn:microsoft.com/office/officeart/2018/2/layout/IconVerticalSolidList"/>
    <dgm:cxn modelId="{87ABD94C-3BC1-45B1-B4E3-38A798796243}" type="presParOf" srcId="{39EACEB1-1698-4085-B641-DA84164D1421}" destId="{B8FC2B9B-B3C4-47C0-BEF6-F945EDC7C885}" srcOrd="7" destOrd="0" presId="urn:microsoft.com/office/officeart/2018/2/layout/IconVerticalSolidList"/>
    <dgm:cxn modelId="{2B279236-99A6-461E-A61E-C08D4D215554}" type="presParOf" srcId="{39EACEB1-1698-4085-B641-DA84164D1421}" destId="{5E3545E5-62FD-4FBD-ADB7-C83F12AEADD1}" srcOrd="8" destOrd="0" presId="urn:microsoft.com/office/officeart/2018/2/layout/IconVerticalSolidList"/>
    <dgm:cxn modelId="{B3029E12-BCA1-45AD-8DEC-79F77E399A1E}" type="presParOf" srcId="{5E3545E5-62FD-4FBD-ADB7-C83F12AEADD1}" destId="{D515E0F9-5E00-49CE-AA4C-3F33B115166E}" srcOrd="0" destOrd="0" presId="urn:microsoft.com/office/officeart/2018/2/layout/IconVerticalSolidList"/>
    <dgm:cxn modelId="{324917F6-129B-4B8B-B545-3AE1D16B1123}" type="presParOf" srcId="{5E3545E5-62FD-4FBD-ADB7-C83F12AEADD1}" destId="{850ED39C-3EDD-43FF-8DBC-C206943D0B49}" srcOrd="1" destOrd="0" presId="urn:microsoft.com/office/officeart/2018/2/layout/IconVerticalSolidList"/>
    <dgm:cxn modelId="{CF327BE6-6495-433C-9B66-8867A73289A0}" type="presParOf" srcId="{5E3545E5-62FD-4FBD-ADB7-C83F12AEADD1}" destId="{51A12C81-0693-47EC-A8C8-AB408DCE0634}" srcOrd="2" destOrd="0" presId="urn:microsoft.com/office/officeart/2018/2/layout/IconVerticalSolidList"/>
    <dgm:cxn modelId="{8F4A7AC3-4B77-457A-B8CC-F91C4ED896F3}" type="presParOf" srcId="{5E3545E5-62FD-4FBD-ADB7-C83F12AEADD1}" destId="{920FC6E1-395C-476C-B2E1-0CE5DB2E6D7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B8FE40-D8F6-4929-A829-8C4F5ABD4F8D}" type="doc">
      <dgm:prSet loTypeId="urn:microsoft.com/office/officeart/2018/5/layout/IconCircleLabelList" loCatId="icon" qsTypeId="urn:microsoft.com/office/officeart/2005/8/quickstyle/simple1" qsCatId="simple" csTypeId="urn:microsoft.com/office/officeart/2005/8/colors/accent6_2" csCatId="accent6" phldr="1"/>
      <dgm:spPr/>
      <dgm:t>
        <a:bodyPr/>
        <a:lstStyle/>
        <a:p>
          <a:endParaRPr lang="en-US"/>
        </a:p>
      </dgm:t>
    </dgm:pt>
    <dgm:pt modelId="{97EB930D-1BBE-43C1-ADA6-C958C2E390DE}">
      <dgm:prSet custT="1"/>
      <dgm:spPr/>
      <dgm:t>
        <a:bodyPr/>
        <a:lstStyle/>
        <a:p>
          <a:pPr>
            <a:lnSpc>
              <a:spcPct val="100000"/>
            </a:lnSpc>
            <a:defRPr cap="all"/>
          </a:pPr>
          <a:r>
            <a:rPr lang="en-GB" sz="1600" dirty="0"/>
            <a:t>With the </a:t>
          </a:r>
          <a:r>
            <a:rPr lang="en-GB" sz="1600" b="1" dirty="0"/>
            <a:t>shrinking world </a:t>
          </a:r>
          <a:r>
            <a:rPr lang="en-GB" sz="1600" dirty="0"/>
            <a:t>effect of </a:t>
          </a:r>
          <a:r>
            <a:rPr lang="en-GB" sz="1600" noProof="0" dirty="0"/>
            <a:t>globalisation</a:t>
          </a:r>
          <a:r>
            <a:rPr lang="en-GB" sz="1600" dirty="0"/>
            <a:t>, a critical element of success is the demonstration of respect and appreciation for cultural differences. </a:t>
          </a:r>
          <a:endParaRPr lang="en-US" sz="1600" dirty="0"/>
        </a:p>
      </dgm:t>
    </dgm:pt>
    <dgm:pt modelId="{AF99561D-2357-45C0-96C6-EAD1401A511A}" type="parTrans" cxnId="{E7342A62-25D2-45AD-9CD6-F1C0B13EACDC}">
      <dgm:prSet/>
      <dgm:spPr/>
      <dgm:t>
        <a:bodyPr/>
        <a:lstStyle/>
        <a:p>
          <a:endParaRPr lang="en-US" sz="2400"/>
        </a:p>
      </dgm:t>
    </dgm:pt>
    <dgm:pt modelId="{5EF49DD3-7C8F-4CC9-AA4C-D088416BCA0E}" type="sibTrans" cxnId="{E7342A62-25D2-45AD-9CD6-F1C0B13EACDC}">
      <dgm:prSet/>
      <dgm:spPr/>
      <dgm:t>
        <a:bodyPr/>
        <a:lstStyle/>
        <a:p>
          <a:endParaRPr lang="en-US" sz="2400"/>
        </a:p>
      </dgm:t>
    </dgm:pt>
    <dgm:pt modelId="{9723DE63-DFE1-4FFC-B3D3-9798014912E0}">
      <dgm:prSet custT="1"/>
      <dgm:spPr/>
      <dgm:t>
        <a:bodyPr/>
        <a:lstStyle/>
        <a:p>
          <a:pPr>
            <a:lnSpc>
              <a:spcPct val="100000"/>
            </a:lnSpc>
            <a:defRPr cap="all"/>
          </a:pPr>
          <a:r>
            <a:rPr lang="en-GB" sz="1600"/>
            <a:t>The ability to manage and do business with people from different countries is no longer just a nice skill to have; </a:t>
          </a:r>
          <a:r>
            <a:rPr lang="en-GB" sz="1600" b="1"/>
            <a:t>it is a necessity</a:t>
          </a:r>
          <a:r>
            <a:rPr lang="en-GB" sz="1600"/>
            <a:t>.</a:t>
          </a:r>
          <a:endParaRPr lang="en-US" sz="1600"/>
        </a:p>
      </dgm:t>
    </dgm:pt>
    <dgm:pt modelId="{F77512B2-47EB-440C-B932-266347365188}" type="parTrans" cxnId="{2EF95C0B-BB3A-4E2C-9AE4-99B6FE753BBD}">
      <dgm:prSet/>
      <dgm:spPr/>
      <dgm:t>
        <a:bodyPr/>
        <a:lstStyle/>
        <a:p>
          <a:endParaRPr lang="en-US" sz="2400"/>
        </a:p>
      </dgm:t>
    </dgm:pt>
    <dgm:pt modelId="{DBA2E787-B1D5-460E-AD2D-8C51F38D916D}" type="sibTrans" cxnId="{2EF95C0B-BB3A-4E2C-9AE4-99B6FE753BBD}">
      <dgm:prSet/>
      <dgm:spPr/>
      <dgm:t>
        <a:bodyPr/>
        <a:lstStyle/>
        <a:p>
          <a:endParaRPr lang="en-US" sz="2400"/>
        </a:p>
      </dgm:t>
    </dgm:pt>
    <dgm:pt modelId="{9D29D539-62C7-4D9B-ABF5-F793D1F6E976}">
      <dgm:prSet custT="1"/>
      <dgm:spPr/>
      <dgm:t>
        <a:bodyPr/>
        <a:lstStyle/>
        <a:p>
          <a:pPr>
            <a:lnSpc>
              <a:spcPct val="100000"/>
            </a:lnSpc>
            <a:defRPr cap="all"/>
          </a:pPr>
          <a:r>
            <a:rPr lang="en-GB" sz="1600" dirty="0"/>
            <a:t>Business etiquette is important but how can one “learn” business etiquette in intercultural contexts?</a:t>
          </a:r>
          <a:endParaRPr lang="en-US" sz="1600" dirty="0"/>
        </a:p>
      </dgm:t>
    </dgm:pt>
    <dgm:pt modelId="{0D80021A-3E4E-4D33-B18B-6A3B49BEA0BF}" type="parTrans" cxnId="{092D7369-BBAD-435D-BCC6-13F357C46126}">
      <dgm:prSet/>
      <dgm:spPr/>
      <dgm:t>
        <a:bodyPr/>
        <a:lstStyle/>
        <a:p>
          <a:endParaRPr lang="en-US" sz="2400"/>
        </a:p>
      </dgm:t>
    </dgm:pt>
    <dgm:pt modelId="{5CB32C78-A150-407A-816F-16664C104665}" type="sibTrans" cxnId="{092D7369-BBAD-435D-BCC6-13F357C46126}">
      <dgm:prSet/>
      <dgm:spPr/>
      <dgm:t>
        <a:bodyPr/>
        <a:lstStyle/>
        <a:p>
          <a:endParaRPr lang="en-US" sz="2400"/>
        </a:p>
      </dgm:t>
    </dgm:pt>
    <dgm:pt modelId="{9FBB3060-E261-4EDD-A8EA-0AD0174DCE41}" type="pres">
      <dgm:prSet presAssocID="{62B8FE40-D8F6-4929-A829-8C4F5ABD4F8D}" presName="root" presStyleCnt="0">
        <dgm:presLayoutVars>
          <dgm:dir/>
          <dgm:resizeHandles val="exact"/>
        </dgm:presLayoutVars>
      </dgm:prSet>
      <dgm:spPr/>
    </dgm:pt>
    <dgm:pt modelId="{01502167-57D2-40EC-A7D6-BE89CEEAE25A}" type="pres">
      <dgm:prSet presAssocID="{97EB930D-1BBE-43C1-ADA6-C958C2E390DE}" presName="compNode" presStyleCnt="0"/>
      <dgm:spPr/>
    </dgm:pt>
    <dgm:pt modelId="{D5D2AF44-7B6F-4092-8D90-14BE26AC0772}" type="pres">
      <dgm:prSet presAssocID="{97EB930D-1BBE-43C1-ADA6-C958C2E390DE}" presName="iconBgRect" presStyleLbl="bgShp" presStyleIdx="0" presStyleCnt="3"/>
      <dgm:spPr/>
    </dgm:pt>
    <dgm:pt modelId="{23902060-4BFD-41CD-8403-1731BC4F7402}" type="pres">
      <dgm:prSet presAssocID="{97EB930D-1BBE-43C1-ADA6-C958C2E390DE}"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th Globe Americas"/>
        </a:ext>
      </dgm:extLst>
    </dgm:pt>
    <dgm:pt modelId="{83327E07-F45F-4F3A-AB67-21AE84E0700A}" type="pres">
      <dgm:prSet presAssocID="{97EB930D-1BBE-43C1-ADA6-C958C2E390DE}" presName="spaceRect" presStyleCnt="0"/>
      <dgm:spPr/>
    </dgm:pt>
    <dgm:pt modelId="{F8A2A7C4-6746-453F-9F17-420F9DD942BC}" type="pres">
      <dgm:prSet presAssocID="{97EB930D-1BBE-43C1-ADA6-C958C2E390DE}" presName="textRect" presStyleLbl="revTx" presStyleIdx="0" presStyleCnt="3">
        <dgm:presLayoutVars>
          <dgm:chMax val="1"/>
          <dgm:chPref val="1"/>
        </dgm:presLayoutVars>
      </dgm:prSet>
      <dgm:spPr/>
    </dgm:pt>
    <dgm:pt modelId="{A7D04764-78BE-4980-AC1E-55B52351983B}" type="pres">
      <dgm:prSet presAssocID="{5EF49DD3-7C8F-4CC9-AA4C-D088416BCA0E}" presName="sibTrans" presStyleCnt="0"/>
      <dgm:spPr/>
    </dgm:pt>
    <dgm:pt modelId="{73B3017B-E4B2-42C7-9CBE-3104B2ACA975}" type="pres">
      <dgm:prSet presAssocID="{9723DE63-DFE1-4FFC-B3D3-9798014912E0}" presName="compNode" presStyleCnt="0"/>
      <dgm:spPr/>
    </dgm:pt>
    <dgm:pt modelId="{E5AB447B-F728-42B4-BF86-67087ED5E611}" type="pres">
      <dgm:prSet presAssocID="{9723DE63-DFE1-4FFC-B3D3-9798014912E0}" presName="iconBgRect" presStyleLbl="bgShp" presStyleIdx="1" presStyleCnt="3"/>
      <dgm:spPr/>
    </dgm:pt>
    <dgm:pt modelId="{2CA0F90F-7960-483A-9414-2BE7EB481223}" type="pres">
      <dgm:prSet presAssocID="{9723DE63-DFE1-4FFC-B3D3-9798014912E0}"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7BD8B8F6-B7E3-45E1-83FA-FD49457298D6}" type="pres">
      <dgm:prSet presAssocID="{9723DE63-DFE1-4FFC-B3D3-9798014912E0}" presName="spaceRect" presStyleCnt="0"/>
      <dgm:spPr/>
    </dgm:pt>
    <dgm:pt modelId="{1741F9BC-EE2E-4EF0-84E1-2B8C068283EE}" type="pres">
      <dgm:prSet presAssocID="{9723DE63-DFE1-4FFC-B3D3-9798014912E0}" presName="textRect" presStyleLbl="revTx" presStyleIdx="1" presStyleCnt="3">
        <dgm:presLayoutVars>
          <dgm:chMax val="1"/>
          <dgm:chPref val="1"/>
        </dgm:presLayoutVars>
      </dgm:prSet>
      <dgm:spPr/>
    </dgm:pt>
    <dgm:pt modelId="{50E473F1-97A8-4AAC-95B8-F3B3CAD17EAB}" type="pres">
      <dgm:prSet presAssocID="{DBA2E787-B1D5-460E-AD2D-8C51F38D916D}" presName="sibTrans" presStyleCnt="0"/>
      <dgm:spPr/>
    </dgm:pt>
    <dgm:pt modelId="{D3D5FAD2-59AD-486C-A5D9-FD87AF64BB90}" type="pres">
      <dgm:prSet presAssocID="{9D29D539-62C7-4D9B-ABF5-F793D1F6E976}" presName="compNode" presStyleCnt="0"/>
      <dgm:spPr/>
    </dgm:pt>
    <dgm:pt modelId="{36216666-C15F-4007-BCAE-61BC2133C0E9}" type="pres">
      <dgm:prSet presAssocID="{9D29D539-62C7-4D9B-ABF5-F793D1F6E976}" presName="iconBgRect" presStyleLbl="bgShp" presStyleIdx="2" presStyleCnt="3"/>
      <dgm:spPr/>
    </dgm:pt>
    <dgm:pt modelId="{A1EDC936-C788-474F-B0CE-5E68ABDF85E6}" type="pres">
      <dgm:prSet presAssocID="{9D29D539-62C7-4D9B-ABF5-F793D1F6E9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2309B8CB-0F96-41CC-9FE9-3F4E545E8C0B}" type="pres">
      <dgm:prSet presAssocID="{9D29D539-62C7-4D9B-ABF5-F793D1F6E976}" presName="spaceRect" presStyleCnt="0"/>
      <dgm:spPr/>
    </dgm:pt>
    <dgm:pt modelId="{A0AF67AC-A1B8-49BE-A62D-785BECF6563C}" type="pres">
      <dgm:prSet presAssocID="{9D29D539-62C7-4D9B-ABF5-F793D1F6E976}" presName="textRect" presStyleLbl="revTx" presStyleIdx="2" presStyleCnt="3">
        <dgm:presLayoutVars>
          <dgm:chMax val="1"/>
          <dgm:chPref val="1"/>
        </dgm:presLayoutVars>
      </dgm:prSet>
      <dgm:spPr/>
    </dgm:pt>
  </dgm:ptLst>
  <dgm:cxnLst>
    <dgm:cxn modelId="{2EF95C0B-BB3A-4E2C-9AE4-99B6FE753BBD}" srcId="{62B8FE40-D8F6-4929-A829-8C4F5ABD4F8D}" destId="{9723DE63-DFE1-4FFC-B3D3-9798014912E0}" srcOrd="1" destOrd="0" parTransId="{F77512B2-47EB-440C-B932-266347365188}" sibTransId="{DBA2E787-B1D5-460E-AD2D-8C51F38D916D}"/>
    <dgm:cxn modelId="{E7342A62-25D2-45AD-9CD6-F1C0B13EACDC}" srcId="{62B8FE40-D8F6-4929-A829-8C4F5ABD4F8D}" destId="{97EB930D-1BBE-43C1-ADA6-C958C2E390DE}" srcOrd="0" destOrd="0" parTransId="{AF99561D-2357-45C0-96C6-EAD1401A511A}" sibTransId="{5EF49DD3-7C8F-4CC9-AA4C-D088416BCA0E}"/>
    <dgm:cxn modelId="{092D7369-BBAD-435D-BCC6-13F357C46126}" srcId="{62B8FE40-D8F6-4929-A829-8C4F5ABD4F8D}" destId="{9D29D539-62C7-4D9B-ABF5-F793D1F6E976}" srcOrd="2" destOrd="0" parTransId="{0D80021A-3E4E-4D33-B18B-6A3B49BEA0BF}" sibTransId="{5CB32C78-A150-407A-816F-16664C104665}"/>
    <dgm:cxn modelId="{7C4B9157-9BB4-427C-A0D1-10EF65BD3777}" type="presOf" srcId="{9D29D539-62C7-4D9B-ABF5-F793D1F6E976}" destId="{A0AF67AC-A1B8-49BE-A62D-785BECF6563C}" srcOrd="0" destOrd="0" presId="urn:microsoft.com/office/officeart/2018/5/layout/IconCircleLabelList"/>
    <dgm:cxn modelId="{C8F21F8A-69C0-45E9-B083-554E3B2AEB96}" type="presOf" srcId="{97EB930D-1BBE-43C1-ADA6-C958C2E390DE}" destId="{F8A2A7C4-6746-453F-9F17-420F9DD942BC}" srcOrd="0" destOrd="0" presId="urn:microsoft.com/office/officeart/2018/5/layout/IconCircleLabelList"/>
    <dgm:cxn modelId="{BB1CFCDC-DEE8-409B-8BDE-D7929CE8573E}" type="presOf" srcId="{62B8FE40-D8F6-4929-A829-8C4F5ABD4F8D}" destId="{9FBB3060-E261-4EDD-A8EA-0AD0174DCE41}" srcOrd="0" destOrd="0" presId="urn:microsoft.com/office/officeart/2018/5/layout/IconCircleLabelList"/>
    <dgm:cxn modelId="{94F3F9F3-7B3F-4965-9745-78D2F9C3E7A9}" type="presOf" srcId="{9723DE63-DFE1-4FFC-B3D3-9798014912E0}" destId="{1741F9BC-EE2E-4EF0-84E1-2B8C068283EE}" srcOrd="0" destOrd="0" presId="urn:microsoft.com/office/officeart/2018/5/layout/IconCircleLabelList"/>
    <dgm:cxn modelId="{259DB59A-3FFD-4582-991D-8153BDA389B6}" type="presParOf" srcId="{9FBB3060-E261-4EDD-A8EA-0AD0174DCE41}" destId="{01502167-57D2-40EC-A7D6-BE89CEEAE25A}" srcOrd="0" destOrd="0" presId="urn:microsoft.com/office/officeart/2018/5/layout/IconCircleLabelList"/>
    <dgm:cxn modelId="{6D23A270-59E6-4CB4-A19E-02ACDFCE8C29}" type="presParOf" srcId="{01502167-57D2-40EC-A7D6-BE89CEEAE25A}" destId="{D5D2AF44-7B6F-4092-8D90-14BE26AC0772}" srcOrd="0" destOrd="0" presId="urn:microsoft.com/office/officeart/2018/5/layout/IconCircleLabelList"/>
    <dgm:cxn modelId="{117B8366-E28E-4E93-AF77-4BDFB388C581}" type="presParOf" srcId="{01502167-57D2-40EC-A7D6-BE89CEEAE25A}" destId="{23902060-4BFD-41CD-8403-1731BC4F7402}" srcOrd="1" destOrd="0" presId="urn:microsoft.com/office/officeart/2018/5/layout/IconCircleLabelList"/>
    <dgm:cxn modelId="{8D44D143-0AC1-4EED-ADD8-926649756BB5}" type="presParOf" srcId="{01502167-57D2-40EC-A7D6-BE89CEEAE25A}" destId="{83327E07-F45F-4F3A-AB67-21AE84E0700A}" srcOrd="2" destOrd="0" presId="urn:microsoft.com/office/officeart/2018/5/layout/IconCircleLabelList"/>
    <dgm:cxn modelId="{EB89E3E0-0113-4E53-9D26-A3166DE92CBA}" type="presParOf" srcId="{01502167-57D2-40EC-A7D6-BE89CEEAE25A}" destId="{F8A2A7C4-6746-453F-9F17-420F9DD942BC}" srcOrd="3" destOrd="0" presId="urn:microsoft.com/office/officeart/2018/5/layout/IconCircleLabelList"/>
    <dgm:cxn modelId="{39C78295-66C5-4F81-B259-C34AE7FC0F7D}" type="presParOf" srcId="{9FBB3060-E261-4EDD-A8EA-0AD0174DCE41}" destId="{A7D04764-78BE-4980-AC1E-55B52351983B}" srcOrd="1" destOrd="0" presId="urn:microsoft.com/office/officeart/2018/5/layout/IconCircleLabelList"/>
    <dgm:cxn modelId="{2C978685-A4F5-4AAE-8FEC-B1AA89A72338}" type="presParOf" srcId="{9FBB3060-E261-4EDD-A8EA-0AD0174DCE41}" destId="{73B3017B-E4B2-42C7-9CBE-3104B2ACA975}" srcOrd="2" destOrd="0" presId="urn:microsoft.com/office/officeart/2018/5/layout/IconCircleLabelList"/>
    <dgm:cxn modelId="{8B3C471F-E5C2-471C-899E-47279CBA077D}" type="presParOf" srcId="{73B3017B-E4B2-42C7-9CBE-3104B2ACA975}" destId="{E5AB447B-F728-42B4-BF86-67087ED5E611}" srcOrd="0" destOrd="0" presId="urn:microsoft.com/office/officeart/2018/5/layout/IconCircleLabelList"/>
    <dgm:cxn modelId="{180DD97F-50CB-400D-BB3D-01FD5FD943E4}" type="presParOf" srcId="{73B3017B-E4B2-42C7-9CBE-3104B2ACA975}" destId="{2CA0F90F-7960-483A-9414-2BE7EB481223}" srcOrd="1" destOrd="0" presId="urn:microsoft.com/office/officeart/2018/5/layout/IconCircleLabelList"/>
    <dgm:cxn modelId="{C532F128-0D85-47C9-B7C9-9E02421D51C8}" type="presParOf" srcId="{73B3017B-E4B2-42C7-9CBE-3104B2ACA975}" destId="{7BD8B8F6-B7E3-45E1-83FA-FD49457298D6}" srcOrd="2" destOrd="0" presId="urn:microsoft.com/office/officeart/2018/5/layout/IconCircleLabelList"/>
    <dgm:cxn modelId="{10B683F2-8E60-408F-B1EF-52EC8DD3D6FB}" type="presParOf" srcId="{73B3017B-E4B2-42C7-9CBE-3104B2ACA975}" destId="{1741F9BC-EE2E-4EF0-84E1-2B8C068283EE}" srcOrd="3" destOrd="0" presId="urn:microsoft.com/office/officeart/2018/5/layout/IconCircleLabelList"/>
    <dgm:cxn modelId="{FB3A977A-503C-444C-9904-E0C663CFA99B}" type="presParOf" srcId="{9FBB3060-E261-4EDD-A8EA-0AD0174DCE41}" destId="{50E473F1-97A8-4AAC-95B8-F3B3CAD17EAB}" srcOrd="3" destOrd="0" presId="urn:microsoft.com/office/officeart/2018/5/layout/IconCircleLabelList"/>
    <dgm:cxn modelId="{81602D64-DAC2-447E-875A-ED3BB613996C}" type="presParOf" srcId="{9FBB3060-E261-4EDD-A8EA-0AD0174DCE41}" destId="{D3D5FAD2-59AD-486C-A5D9-FD87AF64BB90}" srcOrd="4" destOrd="0" presId="urn:microsoft.com/office/officeart/2018/5/layout/IconCircleLabelList"/>
    <dgm:cxn modelId="{6281ED1C-8307-4F34-A5E5-82548DB92227}" type="presParOf" srcId="{D3D5FAD2-59AD-486C-A5D9-FD87AF64BB90}" destId="{36216666-C15F-4007-BCAE-61BC2133C0E9}" srcOrd="0" destOrd="0" presId="urn:microsoft.com/office/officeart/2018/5/layout/IconCircleLabelList"/>
    <dgm:cxn modelId="{A3A4E172-E128-42E7-84B5-86D3F2CB2D3A}" type="presParOf" srcId="{D3D5FAD2-59AD-486C-A5D9-FD87AF64BB90}" destId="{A1EDC936-C788-474F-B0CE-5E68ABDF85E6}" srcOrd="1" destOrd="0" presId="urn:microsoft.com/office/officeart/2018/5/layout/IconCircleLabelList"/>
    <dgm:cxn modelId="{6EEC654C-A562-4253-8F49-58EF0EB42DFB}" type="presParOf" srcId="{D3D5FAD2-59AD-486C-A5D9-FD87AF64BB90}" destId="{2309B8CB-0F96-41CC-9FE9-3F4E545E8C0B}" srcOrd="2" destOrd="0" presId="urn:microsoft.com/office/officeart/2018/5/layout/IconCircleLabelList"/>
    <dgm:cxn modelId="{E50057EA-B3C6-412D-AFEF-269435825FC9}" type="presParOf" srcId="{D3D5FAD2-59AD-486C-A5D9-FD87AF64BB90}" destId="{A0AF67AC-A1B8-49BE-A62D-785BECF6563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884532-78EB-4B2F-B92B-E88EBBFE0C51}" type="doc">
      <dgm:prSet loTypeId="urn:microsoft.com/office/officeart/2018/5/layout/IconCircleLabelList" loCatId="icon" qsTypeId="urn:microsoft.com/office/officeart/2005/8/quickstyle/simple1" qsCatId="simple" csTypeId="urn:microsoft.com/office/officeart/2005/8/colors/accent6_2" csCatId="accent6" phldr="1"/>
      <dgm:spPr/>
      <dgm:t>
        <a:bodyPr/>
        <a:lstStyle/>
        <a:p>
          <a:endParaRPr lang="en-US"/>
        </a:p>
      </dgm:t>
    </dgm:pt>
    <dgm:pt modelId="{46F684C9-9758-4A2F-9030-6B5B712C44CA}">
      <dgm:prSet custT="1"/>
      <dgm:spPr/>
      <dgm:t>
        <a:bodyPr/>
        <a:lstStyle/>
        <a:p>
          <a:pPr>
            <a:lnSpc>
              <a:spcPct val="100000"/>
            </a:lnSpc>
            <a:defRPr cap="all"/>
          </a:pPr>
          <a:r>
            <a:rPr lang="en-GB" sz="1600" dirty="0"/>
            <a:t>Working with foreign colleagues should not be regarded as a burden, but as an opportunity for enrichment.</a:t>
          </a:r>
          <a:endParaRPr lang="en-US" sz="1600" dirty="0"/>
        </a:p>
      </dgm:t>
    </dgm:pt>
    <dgm:pt modelId="{46E19580-03A9-47E2-93BC-9E39D76D3DD7}" type="parTrans" cxnId="{4C25280D-E5D5-4A18-B352-3B570184EA9C}">
      <dgm:prSet/>
      <dgm:spPr/>
      <dgm:t>
        <a:bodyPr/>
        <a:lstStyle/>
        <a:p>
          <a:endParaRPr lang="en-US" sz="2800"/>
        </a:p>
      </dgm:t>
    </dgm:pt>
    <dgm:pt modelId="{E511DA8B-D3F1-41A8-85A4-63323F8FA4A9}" type="sibTrans" cxnId="{4C25280D-E5D5-4A18-B352-3B570184EA9C}">
      <dgm:prSet/>
      <dgm:spPr/>
      <dgm:t>
        <a:bodyPr/>
        <a:lstStyle/>
        <a:p>
          <a:endParaRPr lang="en-US" sz="2800"/>
        </a:p>
      </dgm:t>
    </dgm:pt>
    <dgm:pt modelId="{F9310DCE-17BE-4D4A-AA6B-37633177F93C}">
      <dgm:prSet custT="1"/>
      <dgm:spPr/>
      <dgm:t>
        <a:bodyPr/>
        <a:lstStyle/>
        <a:p>
          <a:pPr>
            <a:lnSpc>
              <a:spcPct val="100000"/>
            </a:lnSpc>
            <a:defRPr cap="all"/>
          </a:pPr>
          <a:r>
            <a:rPr lang="en-GB" sz="1600"/>
            <a:t>Be helpful when recognizing language barriers, but do not be arrogant or correct every sentence. </a:t>
          </a:r>
          <a:endParaRPr lang="en-US" sz="1600"/>
        </a:p>
      </dgm:t>
    </dgm:pt>
    <dgm:pt modelId="{525C1BFB-3523-4C8D-B53A-05475709D6F0}" type="parTrans" cxnId="{24269E9D-F52E-4E10-A9E1-DF4A80F42E45}">
      <dgm:prSet/>
      <dgm:spPr/>
      <dgm:t>
        <a:bodyPr/>
        <a:lstStyle/>
        <a:p>
          <a:endParaRPr lang="en-US" sz="2800"/>
        </a:p>
      </dgm:t>
    </dgm:pt>
    <dgm:pt modelId="{A0373F19-BE51-4519-8E93-8BA1256E6465}" type="sibTrans" cxnId="{24269E9D-F52E-4E10-A9E1-DF4A80F42E45}">
      <dgm:prSet/>
      <dgm:spPr/>
      <dgm:t>
        <a:bodyPr/>
        <a:lstStyle/>
        <a:p>
          <a:endParaRPr lang="en-US" sz="2800"/>
        </a:p>
      </dgm:t>
    </dgm:pt>
    <dgm:pt modelId="{A2A46AE3-6AD8-4C74-8807-347E78ACFAD8}">
      <dgm:prSet custT="1"/>
      <dgm:spPr/>
      <dgm:t>
        <a:bodyPr/>
        <a:lstStyle/>
        <a:p>
          <a:pPr>
            <a:lnSpc>
              <a:spcPct val="100000"/>
            </a:lnSpc>
            <a:defRPr cap="all"/>
          </a:pPr>
          <a:r>
            <a:rPr lang="en-GB" sz="1600"/>
            <a:t>Take an interest in other cultures. Encourage colleagues to share their unique experiences.</a:t>
          </a:r>
          <a:endParaRPr lang="en-US" sz="1600"/>
        </a:p>
      </dgm:t>
    </dgm:pt>
    <dgm:pt modelId="{B4D86FBB-797E-46D1-9E14-0B19143AE74C}" type="parTrans" cxnId="{EDF49FFB-D441-4DBA-B9F2-755F385AE6C3}">
      <dgm:prSet/>
      <dgm:spPr/>
      <dgm:t>
        <a:bodyPr/>
        <a:lstStyle/>
        <a:p>
          <a:endParaRPr lang="en-US" sz="2800"/>
        </a:p>
      </dgm:t>
    </dgm:pt>
    <dgm:pt modelId="{DAD04EF7-EFAE-4BFA-9A78-08E132324D31}" type="sibTrans" cxnId="{EDF49FFB-D441-4DBA-B9F2-755F385AE6C3}">
      <dgm:prSet/>
      <dgm:spPr/>
      <dgm:t>
        <a:bodyPr/>
        <a:lstStyle/>
        <a:p>
          <a:endParaRPr lang="en-US" sz="2800"/>
        </a:p>
      </dgm:t>
    </dgm:pt>
    <dgm:pt modelId="{0407FD4C-73F0-4D3B-997F-D7827B62E80D}">
      <dgm:prSet custT="1"/>
      <dgm:spPr/>
      <dgm:t>
        <a:bodyPr/>
        <a:lstStyle/>
        <a:p>
          <a:pPr>
            <a:lnSpc>
              <a:spcPct val="100000"/>
            </a:lnSpc>
            <a:defRPr cap="all"/>
          </a:pPr>
          <a:r>
            <a:rPr lang="en-GB" sz="1600" dirty="0"/>
            <a:t>Be careful not to mock or joke culturally sensitive issues. Humour is highly subjective and varies widely across cultures.</a:t>
          </a:r>
          <a:endParaRPr lang="en-US" sz="1600" dirty="0"/>
        </a:p>
      </dgm:t>
    </dgm:pt>
    <dgm:pt modelId="{8ABB50B4-15BB-431F-908E-FE585FAE7438}" type="parTrans" cxnId="{E31CF932-D942-40E5-A1A3-6088EB9B5E54}">
      <dgm:prSet/>
      <dgm:spPr/>
      <dgm:t>
        <a:bodyPr/>
        <a:lstStyle/>
        <a:p>
          <a:endParaRPr lang="en-US" sz="2800"/>
        </a:p>
      </dgm:t>
    </dgm:pt>
    <dgm:pt modelId="{65F467B7-D29E-4B07-BD30-512BBEFF2FFC}" type="sibTrans" cxnId="{E31CF932-D942-40E5-A1A3-6088EB9B5E54}">
      <dgm:prSet/>
      <dgm:spPr/>
      <dgm:t>
        <a:bodyPr/>
        <a:lstStyle/>
        <a:p>
          <a:endParaRPr lang="en-US" sz="2800"/>
        </a:p>
      </dgm:t>
    </dgm:pt>
    <dgm:pt modelId="{80AB0845-EB1D-4BC4-AD3E-9056D2AF3C9D}" type="pres">
      <dgm:prSet presAssocID="{AA884532-78EB-4B2F-B92B-E88EBBFE0C51}" presName="root" presStyleCnt="0">
        <dgm:presLayoutVars>
          <dgm:dir/>
          <dgm:resizeHandles val="exact"/>
        </dgm:presLayoutVars>
      </dgm:prSet>
      <dgm:spPr/>
    </dgm:pt>
    <dgm:pt modelId="{82C387F9-0B5B-4228-8FE8-C6592A49139A}" type="pres">
      <dgm:prSet presAssocID="{46F684C9-9758-4A2F-9030-6B5B712C44CA}" presName="compNode" presStyleCnt="0"/>
      <dgm:spPr/>
    </dgm:pt>
    <dgm:pt modelId="{CD982232-8E39-4715-9D98-5F5E93B37094}" type="pres">
      <dgm:prSet presAssocID="{46F684C9-9758-4A2F-9030-6B5B712C44CA}" presName="iconBgRect" presStyleLbl="bgShp" presStyleIdx="0" presStyleCnt="4"/>
      <dgm:spPr/>
    </dgm:pt>
    <dgm:pt modelId="{44147173-3CC3-4359-ABDD-14AAD6DB253F}" type="pres">
      <dgm:prSet presAssocID="{46F684C9-9758-4A2F-9030-6B5B712C44CA}"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rning"/>
        </a:ext>
      </dgm:extLst>
    </dgm:pt>
    <dgm:pt modelId="{3CF786A1-FE1B-4B44-BB05-487DF91DAB96}" type="pres">
      <dgm:prSet presAssocID="{46F684C9-9758-4A2F-9030-6B5B712C44CA}" presName="spaceRect" presStyleCnt="0"/>
      <dgm:spPr/>
    </dgm:pt>
    <dgm:pt modelId="{CD07E130-E03E-4E1D-826E-0137E0B4E499}" type="pres">
      <dgm:prSet presAssocID="{46F684C9-9758-4A2F-9030-6B5B712C44CA}" presName="textRect" presStyleLbl="revTx" presStyleIdx="0" presStyleCnt="4">
        <dgm:presLayoutVars>
          <dgm:chMax val="1"/>
          <dgm:chPref val="1"/>
        </dgm:presLayoutVars>
      </dgm:prSet>
      <dgm:spPr/>
    </dgm:pt>
    <dgm:pt modelId="{64E74C07-141E-4844-ABB7-C8124FE26AF9}" type="pres">
      <dgm:prSet presAssocID="{E511DA8B-D3F1-41A8-85A4-63323F8FA4A9}" presName="sibTrans" presStyleCnt="0"/>
      <dgm:spPr/>
    </dgm:pt>
    <dgm:pt modelId="{2B440A54-2A1C-44AF-B6B9-D9497EBC387A}" type="pres">
      <dgm:prSet presAssocID="{F9310DCE-17BE-4D4A-AA6B-37633177F93C}" presName="compNode" presStyleCnt="0"/>
      <dgm:spPr/>
    </dgm:pt>
    <dgm:pt modelId="{15D8D474-43BD-4480-A612-9FA96403EE44}" type="pres">
      <dgm:prSet presAssocID="{F9310DCE-17BE-4D4A-AA6B-37633177F93C}" presName="iconBgRect" presStyleLbl="bgShp" presStyleIdx="1" presStyleCnt="4"/>
      <dgm:spPr/>
    </dgm:pt>
    <dgm:pt modelId="{40BA706E-6264-4A84-B815-7F28A4C74828}" type="pres">
      <dgm:prSet presAssocID="{F9310DCE-17BE-4D4A-AA6B-37633177F93C}"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umbs Up Sign"/>
        </a:ext>
      </dgm:extLst>
    </dgm:pt>
    <dgm:pt modelId="{6E5D5789-E15E-4E51-B9D0-2820FEC18C34}" type="pres">
      <dgm:prSet presAssocID="{F9310DCE-17BE-4D4A-AA6B-37633177F93C}" presName="spaceRect" presStyleCnt="0"/>
      <dgm:spPr/>
    </dgm:pt>
    <dgm:pt modelId="{06FD08A7-7213-49A9-9396-5E26C4ADB605}" type="pres">
      <dgm:prSet presAssocID="{F9310DCE-17BE-4D4A-AA6B-37633177F93C}" presName="textRect" presStyleLbl="revTx" presStyleIdx="1" presStyleCnt="4">
        <dgm:presLayoutVars>
          <dgm:chMax val="1"/>
          <dgm:chPref val="1"/>
        </dgm:presLayoutVars>
      </dgm:prSet>
      <dgm:spPr/>
    </dgm:pt>
    <dgm:pt modelId="{3E309BDB-14F9-4AC2-8FA3-290F79DE13FC}" type="pres">
      <dgm:prSet presAssocID="{A0373F19-BE51-4519-8E93-8BA1256E6465}" presName="sibTrans" presStyleCnt="0"/>
      <dgm:spPr/>
    </dgm:pt>
    <dgm:pt modelId="{95AE3D72-3DE8-48D6-9207-E6664A41C324}" type="pres">
      <dgm:prSet presAssocID="{A2A46AE3-6AD8-4C74-8807-347E78ACFAD8}" presName="compNode" presStyleCnt="0"/>
      <dgm:spPr/>
    </dgm:pt>
    <dgm:pt modelId="{E244068C-C2BE-4E7E-8F87-DF19A0372BAA}" type="pres">
      <dgm:prSet presAssocID="{A2A46AE3-6AD8-4C74-8807-347E78ACFAD8}" presName="iconBgRect" presStyleLbl="bgShp" presStyleIdx="2" presStyleCnt="4"/>
      <dgm:spPr/>
    </dgm:pt>
    <dgm:pt modelId="{68D33ADF-4DE2-4DE1-A7B3-7FC72B943AB3}" type="pres">
      <dgm:prSet presAssocID="{A2A46AE3-6AD8-4C74-8807-347E78ACFAD8}"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ard Room"/>
        </a:ext>
      </dgm:extLst>
    </dgm:pt>
    <dgm:pt modelId="{756AD960-148A-4E02-883A-02193308CA77}" type="pres">
      <dgm:prSet presAssocID="{A2A46AE3-6AD8-4C74-8807-347E78ACFAD8}" presName="spaceRect" presStyleCnt="0"/>
      <dgm:spPr/>
    </dgm:pt>
    <dgm:pt modelId="{25FE170F-D345-4899-8188-4DE01E5F180D}" type="pres">
      <dgm:prSet presAssocID="{A2A46AE3-6AD8-4C74-8807-347E78ACFAD8}" presName="textRect" presStyleLbl="revTx" presStyleIdx="2" presStyleCnt="4">
        <dgm:presLayoutVars>
          <dgm:chMax val="1"/>
          <dgm:chPref val="1"/>
        </dgm:presLayoutVars>
      </dgm:prSet>
      <dgm:spPr/>
    </dgm:pt>
    <dgm:pt modelId="{3D7D8AF0-A751-49FA-937C-5C6C32B0D0C4}" type="pres">
      <dgm:prSet presAssocID="{DAD04EF7-EFAE-4BFA-9A78-08E132324D31}" presName="sibTrans" presStyleCnt="0"/>
      <dgm:spPr/>
    </dgm:pt>
    <dgm:pt modelId="{1006697E-4BF6-4B3A-8E1D-44B93BF6E1E4}" type="pres">
      <dgm:prSet presAssocID="{0407FD4C-73F0-4D3B-997F-D7827B62E80D}" presName="compNode" presStyleCnt="0"/>
      <dgm:spPr/>
    </dgm:pt>
    <dgm:pt modelId="{7AD16A3C-B58A-4DC5-B5DF-820C757B2854}" type="pres">
      <dgm:prSet presAssocID="{0407FD4C-73F0-4D3B-997F-D7827B62E80D}" presName="iconBgRect" presStyleLbl="bgShp" presStyleIdx="3" presStyleCnt="4"/>
      <dgm:spPr/>
    </dgm:pt>
    <dgm:pt modelId="{12AEDE13-94D0-47DD-B2D1-CE358B51CDDB}" type="pres">
      <dgm:prSet presAssocID="{0407FD4C-73F0-4D3B-997F-D7827B62E80D}"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a:ext>
      </dgm:extLst>
    </dgm:pt>
    <dgm:pt modelId="{C87E90BC-4B33-4212-8085-BF4EC56CD3F1}" type="pres">
      <dgm:prSet presAssocID="{0407FD4C-73F0-4D3B-997F-D7827B62E80D}" presName="spaceRect" presStyleCnt="0"/>
      <dgm:spPr/>
    </dgm:pt>
    <dgm:pt modelId="{B53CC929-43C9-4CC8-BAEF-0C98373E076A}" type="pres">
      <dgm:prSet presAssocID="{0407FD4C-73F0-4D3B-997F-D7827B62E80D}" presName="textRect" presStyleLbl="revTx" presStyleIdx="3" presStyleCnt="4">
        <dgm:presLayoutVars>
          <dgm:chMax val="1"/>
          <dgm:chPref val="1"/>
        </dgm:presLayoutVars>
      </dgm:prSet>
      <dgm:spPr/>
    </dgm:pt>
  </dgm:ptLst>
  <dgm:cxnLst>
    <dgm:cxn modelId="{4C25280D-E5D5-4A18-B352-3B570184EA9C}" srcId="{AA884532-78EB-4B2F-B92B-E88EBBFE0C51}" destId="{46F684C9-9758-4A2F-9030-6B5B712C44CA}" srcOrd="0" destOrd="0" parTransId="{46E19580-03A9-47E2-93BC-9E39D76D3DD7}" sibTransId="{E511DA8B-D3F1-41A8-85A4-63323F8FA4A9}"/>
    <dgm:cxn modelId="{E31CF932-D942-40E5-A1A3-6088EB9B5E54}" srcId="{AA884532-78EB-4B2F-B92B-E88EBBFE0C51}" destId="{0407FD4C-73F0-4D3B-997F-D7827B62E80D}" srcOrd="3" destOrd="0" parTransId="{8ABB50B4-15BB-431F-908E-FE585FAE7438}" sibTransId="{65F467B7-D29E-4B07-BD30-512BBEFF2FFC}"/>
    <dgm:cxn modelId="{A0120853-5C85-40C4-A92D-1FF3CC6E33CA}" type="presOf" srcId="{46F684C9-9758-4A2F-9030-6B5B712C44CA}" destId="{CD07E130-E03E-4E1D-826E-0137E0B4E499}" srcOrd="0" destOrd="0" presId="urn:microsoft.com/office/officeart/2018/5/layout/IconCircleLabelList"/>
    <dgm:cxn modelId="{638BE982-F7B5-4CE5-ADAB-5B0911348CB5}" type="presOf" srcId="{AA884532-78EB-4B2F-B92B-E88EBBFE0C51}" destId="{80AB0845-EB1D-4BC4-AD3E-9056D2AF3C9D}" srcOrd="0" destOrd="0" presId="urn:microsoft.com/office/officeart/2018/5/layout/IconCircleLabelList"/>
    <dgm:cxn modelId="{95300086-F035-4D3A-8226-68F84CE25396}" type="presOf" srcId="{0407FD4C-73F0-4D3B-997F-D7827B62E80D}" destId="{B53CC929-43C9-4CC8-BAEF-0C98373E076A}" srcOrd="0" destOrd="0" presId="urn:microsoft.com/office/officeart/2018/5/layout/IconCircleLabelList"/>
    <dgm:cxn modelId="{24269E9D-F52E-4E10-A9E1-DF4A80F42E45}" srcId="{AA884532-78EB-4B2F-B92B-E88EBBFE0C51}" destId="{F9310DCE-17BE-4D4A-AA6B-37633177F93C}" srcOrd="1" destOrd="0" parTransId="{525C1BFB-3523-4C8D-B53A-05475709D6F0}" sibTransId="{A0373F19-BE51-4519-8E93-8BA1256E6465}"/>
    <dgm:cxn modelId="{6FDC2CCE-2173-4052-ABDD-1C849A5386DA}" type="presOf" srcId="{A2A46AE3-6AD8-4C74-8807-347E78ACFAD8}" destId="{25FE170F-D345-4899-8188-4DE01E5F180D}" srcOrd="0" destOrd="0" presId="urn:microsoft.com/office/officeart/2018/5/layout/IconCircleLabelList"/>
    <dgm:cxn modelId="{6EFE34F0-F091-4088-94A6-AC893FC84135}" type="presOf" srcId="{F9310DCE-17BE-4D4A-AA6B-37633177F93C}" destId="{06FD08A7-7213-49A9-9396-5E26C4ADB605}" srcOrd="0" destOrd="0" presId="urn:microsoft.com/office/officeart/2018/5/layout/IconCircleLabelList"/>
    <dgm:cxn modelId="{EDF49FFB-D441-4DBA-B9F2-755F385AE6C3}" srcId="{AA884532-78EB-4B2F-B92B-E88EBBFE0C51}" destId="{A2A46AE3-6AD8-4C74-8807-347E78ACFAD8}" srcOrd="2" destOrd="0" parTransId="{B4D86FBB-797E-46D1-9E14-0B19143AE74C}" sibTransId="{DAD04EF7-EFAE-4BFA-9A78-08E132324D31}"/>
    <dgm:cxn modelId="{88713A79-3E79-4869-966A-5A4A9BCEF2BD}" type="presParOf" srcId="{80AB0845-EB1D-4BC4-AD3E-9056D2AF3C9D}" destId="{82C387F9-0B5B-4228-8FE8-C6592A49139A}" srcOrd="0" destOrd="0" presId="urn:microsoft.com/office/officeart/2018/5/layout/IconCircleLabelList"/>
    <dgm:cxn modelId="{C10E43F1-0109-4EE2-A245-2D9EBB740812}" type="presParOf" srcId="{82C387F9-0B5B-4228-8FE8-C6592A49139A}" destId="{CD982232-8E39-4715-9D98-5F5E93B37094}" srcOrd="0" destOrd="0" presId="urn:microsoft.com/office/officeart/2018/5/layout/IconCircleLabelList"/>
    <dgm:cxn modelId="{32494C1F-C9DD-4286-B726-D86271C01916}" type="presParOf" srcId="{82C387F9-0B5B-4228-8FE8-C6592A49139A}" destId="{44147173-3CC3-4359-ABDD-14AAD6DB253F}" srcOrd="1" destOrd="0" presId="urn:microsoft.com/office/officeart/2018/5/layout/IconCircleLabelList"/>
    <dgm:cxn modelId="{F30DA671-D1AF-40C8-875D-457183624E33}" type="presParOf" srcId="{82C387F9-0B5B-4228-8FE8-C6592A49139A}" destId="{3CF786A1-FE1B-4B44-BB05-487DF91DAB96}" srcOrd="2" destOrd="0" presId="urn:microsoft.com/office/officeart/2018/5/layout/IconCircleLabelList"/>
    <dgm:cxn modelId="{B555BF7A-865B-43AF-A76F-18630BD6939F}" type="presParOf" srcId="{82C387F9-0B5B-4228-8FE8-C6592A49139A}" destId="{CD07E130-E03E-4E1D-826E-0137E0B4E499}" srcOrd="3" destOrd="0" presId="urn:microsoft.com/office/officeart/2018/5/layout/IconCircleLabelList"/>
    <dgm:cxn modelId="{B270A5FF-4F7E-4B40-A96D-5C9563D3D31E}" type="presParOf" srcId="{80AB0845-EB1D-4BC4-AD3E-9056D2AF3C9D}" destId="{64E74C07-141E-4844-ABB7-C8124FE26AF9}" srcOrd="1" destOrd="0" presId="urn:microsoft.com/office/officeart/2018/5/layout/IconCircleLabelList"/>
    <dgm:cxn modelId="{2A1ACA3E-CD57-4C8A-A1B5-1BA204597C97}" type="presParOf" srcId="{80AB0845-EB1D-4BC4-AD3E-9056D2AF3C9D}" destId="{2B440A54-2A1C-44AF-B6B9-D9497EBC387A}" srcOrd="2" destOrd="0" presId="urn:microsoft.com/office/officeart/2018/5/layout/IconCircleLabelList"/>
    <dgm:cxn modelId="{A05B46F8-E4DE-46AD-9E96-DCA58913C73D}" type="presParOf" srcId="{2B440A54-2A1C-44AF-B6B9-D9497EBC387A}" destId="{15D8D474-43BD-4480-A612-9FA96403EE44}" srcOrd="0" destOrd="0" presId="urn:microsoft.com/office/officeart/2018/5/layout/IconCircleLabelList"/>
    <dgm:cxn modelId="{5E9CD984-856C-48DA-A5AC-2AA37A13A673}" type="presParOf" srcId="{2B440A54-2A1C-44AF-B6B9-D9497EBC387A}" destId="{40BA706E-6264-4A84-B815-7F28A4C74828}" srcOrd="1" destOrd="0" presId="urn:microsoft.com/office/officeart/2018/5/layout/IconCircleLabelList"/>
    <dgm:cxn modelId="{7D51EF58-E3E4-4520-BEDA-AFEA2FEAB3F5}" type="presParOf" srcId="{2B440A54-2A1C-44AF-B6B9-D9497EBC387A}" destId="{6E5D5789-E15E-4E51-B9D0-2820FEC18C34}" srcOrd="2" destOrd="0" presId="urn:microsoft.com/office/officeart/2018/5/layout/IconCircleLabelList"/>
    <dgm:cxn modelId="{B44238FB-E342-430F-A10B-B0DBA8213A9A}" type="presParOf" srcId="{2B440A54-2A1C-44AF-B6B9-D9497EBC387A}" destId="{06FD08A7-7213-49A9-9396-5E26C4ADB605}" srcOrd="3" destOrd="0" presId="urn:microsoft.com/office/officeart/2018/5/layout/IconCircleLabelList"/>
    <dgm:cxn modelId="{FBE25C27-C6ED-4B6D-B3E8-474D440DDEF2}" type="presParOf" srcId="{80AB0845-EB1D-4BC4-AD3E-9056D2AF3C9D}" destId="{3E309BDB-14F9-4AC2-8FA3-290F79DE13FC}" srcOrd="3" destOrd="0" presId="urn:microsoft.com/office/officeart/2018/5/layout/IconCircleLabelList"/>
    <dgm:cxn modelId="{6760BEC4-61A6-4181-90A5-E90AAE6C7001}" type="presParOf" srcId="{80AB0845-EB1D-4BC4-AD3E-9056D2AF3C9D}" destId="{95AE3D72-3DE8-48D6-9207-E6664A41C324}" srcOrd="4" destOrd="0" presId="urn:microsoft.com/office/officeart/2018/5/layout/IconCircleLabelList"/>
    <dgm:cxn modelId="{C36574B4-12E7-4890-8FF7-3979D7C7AFCF}" type="presParOf" srcId="{95AE3D72-3DE8-48D6-9207-E6664A41C324}" destId="{E244068C-C2BE-4E7E-8F87-DF19A0372BAA}" srcOrd="0" destOrd="0" presId="urn:microsoft.com/office/officeart/2018/5/layout/IconCircleLabelList"/>
    <dgm:cxn modelId="{1DE1C330-DB63-4D85-86B6-246129EA9B23}" type="presParOf" srcId="{95AE3D72-3DE8-48D6-9207-E6664A41C324}" destId="{68D33ADF-4DE2-4DE1-A7B3-7FC72B943AB3}" srcOrd="1" destOrd="0" presId="urn:microsoft.com/office/officeart/2018/5/layout/IconCircleLabelList"/>
    <dgm:cxn modelId="{4E596374-2CDF-4EE0-A078-7E3D6DB00798}" type="presParOf" srcId="{95AE3D72-3DE8-48D6-9207-E6664A41C324}" destId="{756AD960-148A-4E02-883A-02193308CA77}" srcOrd="2" destOrd="0" presId="urn:microsoft.com/office/officeart/2018/5/layout/IconCircleLabelList"/>
    <dgm:cxn modelId="{260CB0CC-4771-4AF2-B26D-CA2FE28B4A1F}" type="presParOf" srcId="{95AE3D72-3DE8-48D6-9207-E6664A41C324}" destId="{25FE170F-D345-4899-8188-4DE01E5F180D}" srcOrd="3" destOrd="0" presId="urn:microsoft.com/office/officeart/2018/5/layout/IconCircleLabelList"/>
    <dgm:cxn modelId="{B1A08729-7A76-421C-9E74-021A929A36AD}" type="presParOf" srcId="{80AB0845-EB1D-4BC4-AD3E-9056D2AF3C9D}" destId="{3D7D8AF0-A751-49FA-937C-5C6C32B0D0C4}" srcOrd="5" destOrd="0" presId="urn:microsoft.com/office/officeart/2018/5/layout/IconCircleLabelList"/>
    <dgm:cxn modelId="{DDFEBCD3-BCB3-474B-A131-CC739F768382}" type="presParOf" srcId="{80AB0845-EB1D-4BC4-AD3E-9056D2AF3C9D}" destId="{1006697E-4BF6-4B3A-8E1D-44B93BF6E1E4}" srcOrd="6" destOrd="0" presId="urn:microsoft.com/office/officeart/2018/5/layout/IconCircleLabelList"/>
    <dgm:cxn modelId="{F0621E28-6BB1-4472-A741-98088A6B0031}" type="presParOf" srcId="{1006697E-4BF6-4B3A-8E1D-44B93BF6E1E4}" destId="{7AD16A3C-B58A-4DC5-B5DF-820C757B2854}" srcOrd="0" destOrd="0" presId="urn:microsoft.com/office/officeart/2018/5/layout/IconCircleLabelList"/>
    <dgm:cxn modelId="{55C25F9D-C717-4D29-88FC-58FA502762F6}" type="presParOf" srcId="{1006697E-4BF6-4B3A-8E1D-44B93BF6E1E4}" destId="{12AEDE13-94D0-47DD-B2D1-CE358B51CDDB}" srcOrd="1" destOrd="0" presId="urn:microsoft.com/office/officeart/2018/5/layout/IconCircleLabelList"/>
    <dgm:cxn modelId="{F101368B-4F1C-4A4F-A287-9998078C2E8F}" type="presParOf" srcId="{1006697E-4BF6-4B3A-8E1D-44B93BF6E1E4}" destId="{C87E90BC-4B33-4212-8085-BF4EC56CD3F1}" srcOrd="2" destOrd="0" presId="urn:microsoft.com/office/officeart/2018/5/layout/IconCircleLabelList"/>
    <dgm:cxn modelId="{1F3DC535-18E5-4B2A-B18D-0240D4B306D3}" type="presParOf" srcId="{1006697E-4BF6-4B3A-8E1D-44B93BF6E1E4}" destId="{B53CC929-43C9-4CC8-BAEF-0C98373E076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467C1C-D356-4CE9-BB2E-D4C167C92C26}" type="doc">
      <dgm:prSet loTypeId="urn:microsoft.com/office/officeart/2018/2/layout/IconCircleList" loCatId="icon" qsTypeId="urn:microsoft.com/office/officeart/2005/8/quickstyle/simple4" qsCatId="simple" csTypeId="urn:microsoft.com/office/officeart/2005/8/colors/accent6_2" csCatId="accent6" phldr="1"/>
      <dgm:spPr/>
      <dgm:t>
        <a:bodyPr/>
        <a:lstStyle/>
        <a:p>
          <a:endParaRPr lang="en-US"/>
        </a:p>
      </dgm:t>
    </dgm:pt>
    <dgm:pt modelId="{4CF6F09E-B360-405A-98BB-3C662A95ECBD}">
      <dgm:prSet custT="1"/>
      <dgm:spPr/>
      <dgm:t>
        <a:bodyPr/>
        <a:lstStyle/>
        <a:p>
          <a:pPr>
            <a:lnSpc>
              <a:spcPct val="100000"/>
            </a:lnSpc>
          </a:pPr>
          <a:r>
            <a:rPr lang="en-GB" sz="1800" dirty="0"/>
            <a:t>Rules of conduct and business etiquette exist in every culture and help us to know how to behave in each situation.</a:t>
          </a:r>
          <a:br>
            <a:rPr lang="en-GB" sz="1800" dirty="0"/>
          </a:br>
          <a:endParaRPr lang="en-US" sz="1800" dirty="0"/>
        </a:p>
      </dgm:t>
    </dgm:pt>
    <dgm:pt modelId="{4F5FA84C-299B-4AC7-A0A5-69119DF2F044}" type="parTrans" cxnId="{EDD04193-D229-41FF-851E-553CA8D02733}">
      <dgm:prSet/>
      <dgm:spPr/>
      <dgm:t>
        <a:bodyPr/>
        <a:lstStyle/>
        <a:p>
          <a:endParaRPr lang="en-US" sz="2400"/>
        </a:p>
      </dgm:t>
    </dgm:pt>
    <dgm:pt modelId="{80E46EF7-C387-44E3-A086-0E7CDD8E147B}" type="sibTrans" cxnId="{EDD04193-D229-41FF-851E-553CA8D02733}">
      <dgm:prSet/>
      <dgm:spPr/>
      <dgm:t>
        <a:bodyPr/>
        <a:lstStyle/>
        <a:p>
          <a:pPr>
            <a:lnSpc>
              <a:spcPct val="100000"/>
            </a:lnSpc>
          </a:pPr>
          <a:endParaRPr lang="en-US" sz="2400"/>
        </a:p>
      </dgm:t>
    </dgm:pt>
    <dgm:pt modelId="{16220726-A3A1-48B4-8E39-416D1009FE2E}">
      <dgm:prSet custT="1"/>
      <dgm:spPr/>
      <dgm:t>
        <a:bodyPr/>
        <a:lstStyle/>
        <a:p>
          <a:pPr>
            <a:lnSpc>
              <a:spcPct val="100000"/>
            </a:lnSpc>
          </a:pPr>
          <a:r>
            <a:rPr lang="en-GB" sz="1800"/>
            <a:t>We know how to behave in our culture of origin, but we don’t know how to behave in a foreign culture – there are no general international rules of etiquette.</a:t>
          </a:r>
          <a:br>
            <a:rPr lang="en-GB" sz="1800"/>
          </a:br>
          <a:endParaRPr lang="en-US" sz="1800"/>
        </a:p>
      </dgm:t>
    </dgm:pt>
    <dgm:pt modelId="{473B4D76-63FC-402F-A57A-4946714F2CEC}" type="parTrans" cxnId="{731D0CBA-2118-47DE-9B5F-BE05490C8464}">
      <dgm:prSet/>
      <dgm:spPr/>
      <dgm:t>
        <a:bodyPr/>
        <a:lstStyle/>
        <a:p>
          <a:endParaRPr lang="en-US" sz="2400"/>
        </a:p>
      </dgm:t>
    </dgm:pt>
    <dgm:pt modelId="{FCAAB15B-B1DA-4BEA-B2E3-8D18EA171AF4}" type="sibTrans" cxnId="{731D0CBA-2118-47DE-9B5F-BE05490C8464}">
      <dgm:prSet/>
      <dgm:spPr/>
      <dgm:t>
        <a:bodyPr/>
        <a:lstStyle/>
        <a:p>
          <a:pPr>
            <a:lnSpc>
              <a:spcPct val="100000"/>
            </a:lnSpc>
          </a:pPr>
          <a:endParaRPr lang="en-US" sz="2400"/>
        </a:p>
      </dgm:t>
    </dgm:pt>
    <dgm:pt modelId="{91B6249B-710C-4401-9147-ADF7B0F86B9A}">
      <dgm:prSet custT="1"/>
      <dgm:spPr/>
      <dgm:t>
        <a:bodyPr/>
        <a:lstStyle/>
        <a:p>
          <a:pPr>
            <a:lnSpc>
              <a:spcPct val="100000"/>
            </a:lnSpc>
          </a:pPr>
          <a:r>
            <a:rPr lang="en-GB" sz="1800"/>
            <a:t>Global etiquette can make the difference between opening or closing doors to business opportunities.</a:t>
          </a:r>
          <a:br>
            <a:rPr lang="en-GB" sz="1800"/>
          </a:br>
          <a:endParaRPr lang="en-US" sz="1800"/>
        </a:p>
      </dgm:t>
    </dgm:pt>
    <dgm:pt modelId="{33A823E8-5C82-4676-BC20-2ADDFDBE79CA}" type="parTrans" cxnId="{6CF10C56-1235-4205-93AC-F7B16F3AC8E3}">
      <dgm:prSet/>
      <dgm:spPr/>
      <dgm:t>
        <a:bodyPr/>
        <a:lstStyle/>
        <a:p>
          <a:endParaRPr lang="en-US" sz="2400"/>
        </a:p>
      </dgm:t>
    </dgm:pt>
    <dgm:pt modelId="{9C2BF94D-F53C-43CC-9E1B-9AB020C34D10}" type="sibTrans" cxnId="{6CF10C56-1235-4205-93AC-F7B16F3AC8E3}">
      <dgm:prSet/>
      <dgm:spPr/>
      <dgm:t>
        <a:bodyPr/>
        <a:lstStyle/>
        <a:p>
          <a:pPr>
            <a:lnSpc>
              <a:spcPct val="100000"/>
            </a:lnSpc>
          </a:pPr>
          <a:endParaRPr lang="en-US" sz="2400"/>
        </a:p>
      </dgm:t>
    </dgm:pt>
    <dgm:pt modelId="{2AC90F9B-1DE1-4238-A07A-B2580B66025D}">
      <dgm:prSet custT="1"/>
      <dgm:spPr/>
      <dgm:t>
        <a:bodyPr/>
        <a:lstStyle/>
        <a:p>
          <a:pPr>
            <a:lnSpc>
              <a:spcPct val="100000"/>
            </a:lnSpc>
          </a:pPr>
          <a:r>
            <a:rPr lang="en-GB" sz="1800"/>
            <a:t>We need to build cultural awareness and seek specific knowledge of other cultures to navigate global business and partnership opportunities.</a:t>
          </a:r>
          <a:endParaRPr lang="en-US" sz="1800"/>
        </a:p>
      </dgm:t>
    </dgm:pt>
    <dgm:pt modelId="{30E7BC4C-06D0-4870-AB8C-144ED9870945}" type="parTrans" cxnId="{F6824BBD-36CE-4F5E-AAA5-E99F4608494A}">
      <dgm:prSet/>
      <dgm:spPr/>
      <dgm:t>
        <a:bodyPr/>
        <a:lstStyle/>
        <a:p>
          <a:endParaRPr lang="en-US" sz="2400"/>
        </a:p>
      </dgm:t>
    </dgm:pt>
    <dgm:pt modelId="{F2911474-AC2C-4FC3-AF26-839F31795564}" type="sibTrans" cxnId="{F6824BBD-36CE-4F5E-AAA5-E99F4608494A}">
      <dgm:prSet/>
      <dgm:spPr/>
      <dgm:t>
        <a:bodyPr/>
        <a:lstStyle/>
        <a:p>
          <a:endParaRPr lang="en-US" sz="2400"/>
        </a:p>
      </dgm:t>
    </dgm:pt>
    <dgm:pt modelId="{DCE22A61-A208-4694-97B2-1F851E04EA64}" type="pres">
      <dgm:prSet presAssocID="{AE467C1C-D356-4CE9-BB2E-D4C167C92C26}" presName="root" presStyleCnt="0">
        <dgm:presLayoutVars>
          <dgm:dir/>
          <dgm:resizeHandles val="exact"/>
        </dgm:presLayoutVars>
      </dgm:prSet>
      <dgm:spPr/>
    </dgm:pt>
    <dgm:pt modelId="{E004743D-BF9C-4908-BF43-7615C0655691}" type="pres">
      <dgm:prSet presAssocID="{AE467C1C-D356-4CE9-BB2E-D4C167C92C26}" presName="container" presStyleCnt="0">
        <dgm:presLayoutVars>
          <dgm:dir/>
          <dgm:resizeHandles val="exact"/>
        </dgm:presLayoutVars>
      </dgm:prSet>
      <dgm:spPr/>
    </dgm:pt>
    <dgm:pt modelId="{EC3E2040-4707-46A0-9442-8A9A8AD6FED2}" type="pres">
      <dgm:prSet presAssocID="{4CF6F09E-B360-405A-98BB-3C662A95ECBD}" presName="compNode" presStyleCnt="0"/>
      <dgm:spPr/>
    </dgm:pt>
    <dgm:pt modelId="{B9724555-BB03-4361-9DDA-65E0944D9EC0}" type="pres">
      <dgm:prSet presAssocID="{4CF6F09E-B360-405A-98BB-3C662A95ECBD}" presName="iconBgRect" presStyleLbl="bgShp" presStyleIdx="0" presStyleCnt="4"/>
      <dgm:spPr/>
    </dgm:pt>
    <dgm:pt modelId="{919ACA6D-36CD-4F5D-9315-2A24B588C692}" type="pres">
      <dgm:prSet presAssocID="{4CF6F09E-B360-405A-98BB-3C662A95ECBD}"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B96F4F7C-2539-4595-8A6F-9B6B85946A6D}" type="pres">
      <dgm:prSet presAssocID="{4CF6F09E-B360-405A-98BB-3C662A95ECBD}" presName="spaceRect" presStyleCnt="0"/>
      <dgm:spPr/>
    </dgm:pt>
    <dgm:pt modelId="{81C1DF1E-943B-4AD5-B25D-C7566D3504C5}" type="pres">
      <dgm:prSet presAssocID="{4CF6F09E-B360-405A-98BB-3C662A95ECBD}" presName="textRect" presStyleLbl="revTx" presStyleIdx="0" presStyleCnt="4">
        <dgm:presLayoutVars>
          <dgm:chMax val="1"/>
          <dgm:chPref val="1"/>
        </dgm:presLayoutVars>
      </dgm:prSet>
      <dgm:spPr/>
    </dgm:pt>
    <dgm:pt modelId="{600B6CD2-DFF5-43DC-8864-1B79F65A983C}" type="pres">
      <dgm:prSet presAssocID="{80E46EF7-C387-44E3-A086-0E7CDD8E147B}" presName="sibTrans" presStyleLbl="sibTrans2D1" presStyleIdx="0" presStyleCnt="0"/>
      <dgm:spPr/>
    </dgm:pt>
    <dgm:pt modelId="{3740B24F-D0D0-4466-8266-7FA82F8304D0}" type="pres">
      <dgm:prSet presAssocID="{16220726-A3A1-48B4-8E39-416D1009FE2E}" presName="compNode" presStyleCnt="0"/>
      <dgm:spPr/>
    </dgm:pt>
    <dgm:pt modelId="{95D7E0C8-F9CD-4F9B-9BB9-29CDE2BD5E38}" type="pres">
      <dgm:prSet presAssocID="{16220726-A3A1-48B4-8E39-416D1009FE2E}" presName="iconBgRect" presStyleLbl="bgShp" presStyleIdx="1" presStyleCnt="4"/>
      <dgm:spPr/>
    </dgm:pt>
    <dgm:pt modelId="{2512E431-20A9-4EB9-8A53-9180F339BDD3}" type="pres">
      <dgm:prSet presAssocID="{16220726-A3A1-48B4-8E39-416D1009FE2E}"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26551AAF-384F-48B4-A72A-AAFD37212D1F}" type="pres">
      <dgm:prSet presAssocID="{16220726-A3A1-48B4-8E39-416D1009FE2E}" presName="spaceRect" presStyleCnt="0"/>
      <dgm:spPr/>
    </dgm:pt>
    <dgm:pt modelId="{F09AB400-F75D-43C8-8FAC-5533622E699C}" type="pres">
      <dgm:prSet presAssocID="{16220726-A3A1-48B4-8E39-416D1009FE2E}" presName="textRect" presStyleLbl="revTx" presStyleIdx="1" presStyleCnt="4">
        <dgm:presLayoutVars>
          <dgm:chMax val="1"/>
          <dgm:chPref val="1"/>
        </dgm:presLayoutVars>
      </dgm:prSet>
      <dgm:spPr/>
    </dgm:pt>
    <dgm:pt modelId="{53DA59C7-06C2-455B-992D-FCA79623C67A}" type="pres">
      <dgm:prSet presAssocID="{FCAAB15B-B1DA-4BEA-B2E3-8D18EA171AF4}" presName="sibTrans" presStyleLbl="sibTrans2D1" presStyleIdx="0" presStyleCnt="0"/>
      <dgm:spPr/>
    </dgm:pt>
    <dgm:pt modelId="{8CEE3EC8-9754-457B-B3CC-AB976933F464}" type="pres">
      <dgm:prSet presAssocID="{91B6249B-710C-4401-9147-ADF7B0F86B9A}" presName="compNode" presStyleCnt="0"/>
      <dgm:spPr/>
    </dgm:pt>
    <dgm:pt modelId="{19C774ED-8876-41AC-BC18-A0BB8DB72371}" type="pres">
      <dgm:prSet presAssocID="{91B6249B-710C-4401-9147-ADF7B0F86B9A}" presName="iconBgRect" presStyleLbl="bgShp" presStyleIdx="2" presStyleCnt="4"/>
      <dgm:spPr/>
    </dgm:pt>
    <dgm:pt modelId="{BD61F8E4-04A9-4B41-9B0B-34833EBD5FFB}" type="pres">
      <dgm:prSet presAssocID="{91B6249B-710C-4401-9147-ADF7B0F86B9A}"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AB677E76-04E2-4301-8DAF-7158F76D3889}" type="pres">
      <dgm:prSet presAssocID="{91B6249B-710C-4401-9147-ADF7B0F86B9A}" presName="spaceRect" presStyleCnt="0"/>
      <dgm:spPr/>
    </dgm:pt>
    <dgm:pt modelId="{6EBA574B-5E5F-48E8-9490-9F62309322F0}" type="pres">
      <dgm:prSet presAssocID="{91B6249B-710C-4401-9147-ADF7B0F86B9A}" presName="textRect" presStyleLbl="revTx" presStyleIdx="2" presStyleCnt="4">
        <dgm:presLayoutVars>
          <dgm:chMax val="1"/>
          <dgm:chPref val="1"/>
        </dgm:presLayoutVars>
      </dgm:prSet>
      <dgm:spPr/>
    </dgm:pt>
    <dgm:pt modelId="{29841DD7-435F-4B55-B22C-EE7CAB27AB3D}" type="pres">
      <dgm:prSet presAssocID="{9C2BF94D-F53C-43CC-9E1B-9AB020C34D10}" presName="sibTrans" presStyleLbl="sibTrans2D1" presStyleIdx="0" presStyleCnt="0"/>
      <dgm:spPr/>
    </dgm:pt>
    <dgm:pt modelId="{A8F75C0A-0569-4256-873D-CDA239A4ED48}" type="pres">
      <dgm:prSet presAssocID="{2AC90F9B-1DE1-4238-A07A-B2580B66025D}" presName="compNode" presStyleCnt="0"/>
      <dgm:spPr/>
    </dgm:pt>
    <dgm:pt modelId="{EFC3DF48-3918-4673-B49C-6AB71B8F6D67}" type="pres">
      <dgm:prSet presAssocID="{2AC90F9B-1DE1-4238-A07A-B2580B66025D}" presName="iconBgRect" presStyleLbl="bgShp" presStyleIdx="3" presStyleCnt="4"/>
      <dgm:spPr/>
    </dgm:pt>
    <dgm:pt modelId="{1D02D5C9-A888-4EA6-8AB5-57132430F44E}" type="pres">
      <dgm:prSet presAssocID="{2AC90F9B-1DE1-4238-A07A-B2580B66025D}"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arth Globe Americas"/>
        </a:ext>
      </dgm:extLst>
    </dgm:pt>
    <dgm:pt modelId="{B02854F4-49C4-4038-887C-6172A22D00CF}" type="pres">
      <dgm:prSet presAssocID="{2AC90F9B-1DE1-4238-A07A-B2580B66025D}" presName="spaceRect" presStyleCnt="0"/>
      <dgm:spPr/>
    </dgm:pt>
    <dgm:pt modelId="{8C087CA4-9D85-45DE-82FD-CFB3C27B3B21}" type="pres">
      <dgm:prSet presAssocID="{2AC90F9B-1DE1-4238-A07A-B2580B66025D}" presName="textRect" presStyleLbl="revTx" presStyleIdx="3" presStyleCnt="4">
        <dgm:presLayoutVars>
          <dgm:chMax val="1"/>
          <dgm:chPref val="1"/>
        </dgm:presLayoutVars>
      </dgm:prSet>
      <dgm:spPr/>
    </dgm:pt>
  </dgm:ptLst>
  <dgm:cxnLst>
    <dgm:cxn modelId="{2C563B13-AA8B-4029-BBFD-DC4E51CE66C1}" type="presOf" srcId="{4CF6F09E-B360-405A-98BB-3C662A95ECBD}" destId="{81C1DF1E-943B-4AD5-B25D-C7566D3504C5}" srcOrd="0" destOrd="0" presId="urn:microsoft.com/office/officeart/2018/2/layout/IconCircleList"/>
    <dgm:cxn modelId="{6AB04533-57E6-4796-A5B1-D84DCC2EC44A}" type="presOf" srcId="{9C2BF94D-F53C-43CC-9E1B-9AB020C34D10}" destId="{29841DD7-435F-4B55-B22C-EE7CAB27AB3D}" srcOrd="0" destOrd="0" presId="urn:microsoft.com/office/officeart/2018/2/layout/IconCircleList"/>
    <dgm:cxn modelId="{43652D47-6739-47DC-957B-ED8CE7DC39B6}" type="presOf" srcId="{16220726-A3A1-48B4-8E39-416D1009FE2E}" destId="{F09AB400-F75D-43C8-8FAC-5533622E699C}" srcOrd="0" destOrd="0" presId="urn:microsoft.com/office/officeart/2018/2/layout/IconCircleList"/>
    <dgm:cxn modelId="{2F70BD73-D020-48EC-AEAC-B895ED51CC38}" type="presOf" srcId="{80E46EF7-C387-44E3-A086-0E7CDD8E147B}" destId="{600B6CD2-DFF5-43DC-8864-1B79F65A983C}" srcOrd="0" destOrd="0" presId="urn:microsoft.com/office/officeart/2018/2/layout/IconCircleList"/>
    <dgm:cxn modelId="{6CF10C56-1235-4205-93AC-F7B16F3AC8E3}" srcId="{AE467C1C-D356-4CE9-BB2E-D4C167C92C26}" destId="{91B6249B-710C-4401-9147-ADF7B0F86B9A}" srcOrd="2" destOrd="0" parTransId="{33A823E8-5C82-4676-BC20-2ADDFDBE79CA}" sibTransId="{9C2BF94D-F53C-43CC-9E1B-9AB020C34D10}"/>
    <dgm:cxn modelId="{FDC99F84-CB84-4600-82E0-0F671924D6A9}" type="presOf" srcId="{FCAAB15B-B1DA-4BEA-B2E3-8D18EA171AF4}" destId="{53DA59C7-06C2-455B-992D-FCA79623C67A}" srcOrd="0" destOrd="0" presId="urn:microsoft.com/office/officeart/2018/2/layout/IconCircleList"/>
    <dgm:cxn modelId="{EDD04193-D229-41FF-851E-553CA8D02733}" srcId="{AE467C1C-D356-4CE9-BB2E-D4C167C92C26}" destId="{4CF6F09E-B360-405A-98BB-3C662A95ECBD}" srcOrd="0" destOrd="0" parTransId="{4F5FA84C-299B-4AC7-A0A5-69119DF2F044}" sibTransId="{80E46EF7-C387-44E3-A086-0E7CDD8E147B}"/>
    <dgm:cxn modelId="{731D0CBA-2118-47DE-9B5F-BE05490C8464}" srcId="{AE467C1C-D356-4CE9-BB2E-D4C167C92C26}" destId="{16220726-A3A1-48B4-8E39-416D1009FE2E}" srcOrd="1" destOrd="0" parTransId="{473B4D76-63FC-402F-A57A-4946714F2CEC}" sibTransId="{FCAAB15B-B1DA-4BEA-B2E3-8D18EA171AF4}"/>
    <dgm:cxn modelId="{F6824BBD-36CE-4F5E-AAA5-E99F4608494A}" srcId="{AE467C1C-D356-4CE9-BB2E-D4C167C92C26}" destId="{2AC90F9B-1DE1-4238-A07A-B2580B66025D}" srcOrd="3" destOrd="0" parTransId="{30E7BC4C-06D0-4870-AB8C-144ED9870945}" sibTransId="{F2911474-AC2C-4FC3-AF26-839F31795564}"/>
    <dgm:cxn modelId="{CA1392C0-1A2D-4C47-81EB-9F5741A3C344}" type="presOf" srcId="{AE467C1C-D356-4CE9-BB2E-D4C167C92C26}" destId="{DCE22A61-A208-4694-97B2-1F851E04EA64}" srcOrd="0" destOrd="0" presId="urn:microsoft.com/office/officeart/2018/2/layout/IconCircleList"/>
    <dgm:cxn modelId="{243D03E4-A664-4DA0-A5E9-A08DF22E5EFF}" type="presOf" srcId="{91B6249B-710C-4401-9147-ADF7B0F86B9A}" destId="{6EBA574B-5E5F-48E8-9490-9F62309322F0}" srcOrd="0" destOrd="0" presId="urn:microsoft.com/office/officeart/2018/2/layout/IconCircleList"/>
    <dgm:cxn modelId="{DC1E21F5-1A39-4E77-A07B-2A9D1382CEAC}" type="presOf" srcId="{2AC90F9B-1DE1-4238-A07A-B2580B66025D}" destId="{8C087CA4-9D85-45DE-82FD-CFB3C27B3B21}" srcOrd="0" destOrd="0" presId="urn:microsoft.com/office/officeart/2018/2/layout/IconCircleList"/>
    <dgm:cxn modelId="{8ECB485D-44E1-455A-BC6E-5384B6108365}" type="presParOf" srcId="{DCE22A61-A208-4694-97B2-1F851E04EA64}" destId="{E004743D-BF9C-4908-BF43-7615C0655691}" srcOrd="0" destOrd="0" presId="urn:microsoft.com/office/officeart/2018/2/layout/IconCircleList"/>
    <dgm:cxn modelId="{CFC0F263-1F6D-40A3-BA8E-C9D4D61820A4}" type="presParOf" srcId="{E004743D-BF9C-4908-BF43-7615C0655691}" destId="{EC3E2040-4707-46A0-9442-8A9A8AD6FED2}" srcOrd="0" destOrd="0" presId="urn:microsoft.com/office/officeart/2018/2/layout/IconCircleList"/>
    <dgm:cxn modelId="{FEC70B53-2F18-4671-8A9F-81D6F971A564}" type="presParOf" srcId="{EC3E2040-4707-46A0-9442-8A9A8AD6FED2}" destId="{B9724555-BB03-4361-9DDA-65E0944D9EC0}" srcOrd="0" destOrd="0" presId="urn:microsoft.com/office/officeart/2018/2/layout/IconCircleList"/>
    <dgm:cxn modelId="{D21F4308-B766-4470-830F-27029A439F8E}" type="presParOf" srcId="{EC3E2040-4707-46A0-9442-8A9A8AD6FED2}" destId="{919ACA6D-36CD-4F5D-9315-2A24B588C692}" srcOrd="1" destOrd="0" presId="urn:microsoft.com/office/officeart/2018/2/layout/IconCircleList"/>
    <dgm:cxn modelId="{F04E87C6-5ED9-44DE-9ECE-C626069D457D}" type="presParOf" srcId="{EC3E2040-4707-46A0-9442-8A9A8AD6FED2}" destId="{B96F4F7C-2539-4595-8A6F-9B6B85946A6D}" srcOrd="2" destOrd="0" presId="urn:microsoft.com/office/officeart/2018/2/layout/IconCircleList"/>
    <dgm:cxn modelId="{2639D798-41D9-474C-9BC4-935713AC3762}" type="presParOf" srcId="{EC3E2040-4707-46A0-9442-8A9A8AD6FED2}" destId="{81C1DF1E-943B-4AD5-B25D-C7566D3504C5}" srcOrd="3" destOrd="0" presId="urn:microsoft.com/office/officeart/2018/2/layout/IconCircleList"/>
    <dgm:cxn modelId="{31DD7D02-1F69-4243-A6DA-6553FE0BDCA3}" type="presParOf" srcId="{E004743D-BF9C-4908-BF43-7615C0655691}" destId="{600B6CD2-DFF5-43DC-8864-1B79F65A983C}" srcOrd="1" destOrd="0" presId="urn:microsoft.com/office/officeart/2018/2/layout/IconCircleList"/>
    <dgm:cxn modelId="{C0F3AD1E-B9E2-4B7A-8A26-B5272014F894}" type="presParOf" srcId="{E004743D-BF9C-4908-BF43-7615C0655691}" destId="{3740B24F-D0D0-4466-8266-7FA82F8304D0}" srcOrd="2" destOrd="0" presId="urn:microsoft.com/office/officeart/2018/2/layout/IconCircleList"/>
    <dgm:cxn modelId="{E621B8A9-F4CB-4F5B-810A-201154A9D99D}" type="presParOf" srcId="{3740B24F-D0D0-4466-8266-7FA82F8304D0}" destId="{95D7E0C8-F9CD-4F9B-9BB9-29CDE2BD5E38}" srcOrd="0" destOrd="0" presId="urn:microsoft.com/office/officeart/2018/2/layout/IconCircleList"/>
    <dgm:cxn modelId="{D5B96FB7-1234-4B04-835D-904568D5453E}" type="presParOf" srcId="{3740B24F-D0D0-4466-8266-7FA82F8304D0}" destId="{2512E431-20A9-4EB9-8A53-9180F339BDD3}" srcOrd="1" destOrd="0" presId="urn:microsoft.com/office/officeart/2018/2/layout/IconCircleList"/>
    <dgm:cxn modelId="{48B2D196-7D2A-4367-8457-E99051AEAC1E}" type="presParOf" srcId="{3740B24F-D0D0-4466-8266-7FA82F8304D0}" destId="{26551AAF-384F-48B4-A72A-AAFD37212D1F}" srcOrd="2" destOrd="0" presId="urn:microsoft.com/office/officeart/2018/2/layout/IconCircleList"/>
    <dgm:cxn modelId="{6BF37F13-DC0A-4894-A902-B348FDBA19E9}" type="presParOf" srcId="{3740B24F-D0D0-4466-8266-7FA82F8304D0}" destId="{F09AB400-F75D-43C8-8FAC-5533622E699C}" srcOrd="3" destOrd="0" presId="urn:microsoft.com/office/officeart/2018/2/layout/IconCircleList"/>
    <dgm:cxn modelId="{88B437BD-C643-4AF0-B332-3C4C1CF15DB2}" type="presParOf" srcId="{E004743D-BF9C-4908-BF43-7615C0655691}" destId="{53DA59C7-06C2-455B-992D-FCA79623C67A}" srcOrd="3" destOrd="0" presId="urn:microsoft.com/office/officeart/2018/2/layout/IconCircleList"/>
    <dgm:cxn modelId="{596DAB77-7990-4BC5-80B7-4648E6914C4C}" type="presParOf" srcId="{E004743D-BF9C-4908-BF43-7615C0655691}" destId="{8CEE3EC8-9754-457B-B3CC-AB976933F464}" srcOrd="4" destOrd="0" presId="urn:microsoft.com/office/officeart/2018/2/layout/IconCircleList"/>
    <dgm:cxn modelId="{AF4A00E3-3590-4BCD-BDB9-A0175F7EF7DB}" type="presParOf" srcId="{8CEE3EC8-9754-457B-B3CC-AB976933F464}" destId="{19C774ED-8876-41AC-BC18-A0BB8DB72371}" srcOrd="0" destOrd="0" presId="urn:microsoft.com/office/officeart/2018/2/layout/IconCircleList"/>
    <dgm:cxn modelId="{05AA771B-B150-4E7C-9AFD-53301FFC3C49}" type="presParOf" srcId="{8CEE3EC8-9754-457B-B3CC-AB976933F464}" destId="{BD61F8E4-04A9-4B41-9B0B-34833EBD5FFB}" srcOrd="1" destOrd="0" presId="urn:microsoft.com/office/officeart/2018/2/layout/IconCircleList"/>
    <dgm:cxn modelId="{553C9066-C589-4E88-9161-4CF7C1142590}" type="presParOf" srcId="{8CEE3EC8-9754-457B-B3CC-AB976933F464}" destId="{AB677E76-04E2-4301-8DAF-7158F76D3889}" srcOrd="2" destOrd="0" presId="urn:microsoft.com/office/officeart/2018/2/layout/IconCircleList"/>
    <dgm:cxn modelId="{7D4F457F-A503-4F33-8622-4566E31A6339}" type="presParOf" srcId="{8CEE3EC8-9754-457B-B3CC-AB976933F464}" destId="{6EBA574B-5E5F-48E8-9490-9F62309322F0}" srcOrd="3" destOrd="0" presId="urn:microsoft.com/office/officeart/2018/2/layout/IconCircleList"/>
    <dgm:cxn modelId="{9F86EFD9-DBB1-4FFB-9B80-0941FCC8FDD9}" type="presParOf" srcId="{E004743D-BF9C-4908-BF43-7615C0655691}" destId="{29841DD7-435F-4B55-B22C-EE7CAB27AB3D}" srcOrd="5" destOrd="0" presId="urn:microsoft.com/office/officeart/2018/2/layout/IconCircleList"/>
    <dgm:cxn modelId="{0A96903F-9FB3-4168-A6A2-D2D0A1FD63C0}" type="presParOf" srcId="{E004743D-BF9C-4908-BF43-7615C0655691}" destId="{A8F75C0A-0569-4256-873D-CDA239A4ED48}" srcOrd="6" destOrd="0" presId="urn:microsoft.com/office/officeart/2018/2/layout/IconCircleList"/>
    <dgm:cxn modelId="{416876EB-99E2-4D0D-868B-F056710E497A}" type="presParOf" srcId="{A8F75C0A-0569-4256-873D-CDA239A4ED48}" destId="{EFC3DF48-3918-4673-B49C-6AB71B8F6D67}" srcOrd="0" destOrd="0" presId="urn:microsoft.com/office/officeart/2018/2/layout/IconCircleList"/>
    <dgm:cxn modelId="{F326ECA4-F33B-4BD2-B92E-7C2E3269DFF9}" type="presParOf" srcId="{A8F75C0A-0569-4256-873D-CDA239A4ED48}" destId="{1D02D5C9-A888-4EA6-8AB5-57132430F44E}" srcOrd="1" destOrd="0" presId="urn:microsoft.com/office/officeart/2018/2/layout/IconCircleList"/>
    <dgm:cxn modelId="{9BC29F10-6986-438E-96EA-2E82BAD02F19}" type="presParOf" srcId="{A8F75C0A-0569-4256-873D-CDA239A4ED48}" destId="{B02854F4-49C4-4038-887C-6172A22D00CF}" srcOrd="2" destOrd="0" presId="urn:microsoft.com/office/officeart/2018/2/layout/IconCircleList"/>
    <dgm:cxn modelId="{BB9408AE-C1AB-4EDE-AFAC-E00BB8C16457}" type="presParOf" srcId="{A8F75C0A-0569-4256-873D-CDA239A4ED48}" destId="{8C087CA4-9D85-45DE-82FD-CFB3C27B3B2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F8F6D-E895-4954-9C18-841CD63B0A6B}">
      <dsp:nvSpPr>
        <dsp:cNvPr id="0" name=""/>
        <dsp:cNvSpPr/>
      </dsp:nvSpPr>
      <dsp:spPr>
        <a:xfrm>
          <a:off x="9242" y="906692"/>
          <a:ext cx="1381199" cy="253795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84" tIns="330200" rIns="107684" bIns="330200" numCol="1" spcCol="1270" anchor="t" anchorCtr="0">
          <a:noAutofit/>
        </a:bodyPr>
        <a:lstStyle/>
        <a:p>
          <a:pPr marL="0" lvl="0" indent="0" algn="l" defTabSz="711200">
            <a:lnSpc>
              <a:spcPct val="90000"/>
            </a:lnSpc>
            <a:spcBef>
              <a:spcPct val="0"/>
            </a:spcBef>
            <a:spcAft>
              <a:spcPct val="35000"/>
            </a:spcAft>
            <a:buNone/>
          </a:pPr>
          <a:r>
            <a:rPr lang="en-GB" sz="1600" kern="1200" noProof="0"/>
            <a:t>Adopt a positive attitude.</a:t>
          </a:r>
        </a:p>
      </dsp:txBody>
      <dsp:txXfrm>
        <a:off x="9242" y="1871114"/>
        <a:ext cx="1381199" cy="1522772"/>
      </dsp:txXfrm>
    </dsp:sp>
    <dsp:sp modelId="{F2C09160-2BD9-48BD-87C4-935188309183}">
      <dsp:nvSpPr>
        <dsp:cNvPr id="0" name=""/>
        <dsp:cNvSpPr/>
      </dsp:nvSpPr>
      <dsp:spPr>
        <a:xfrm>
          <a:off x="409790" y="1402197"/>
          <a:ext cx="580103" cy="58010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5227" tIns="12700" rIns="45227" bIns="12700" numCol="1" spcCol="1270" anchor="ctr" anchorCtr="0">
          <a:noAutofit/>
        </a:bodyPr>
        <a:lstStyle/>
        <a:p>
          <a:pPr marL="0" lvl="0" indent="0" algn="ctr" defTabSz="1200150">
            <a:lnSpc>
              <a:spcPct val="90000"/>
            </a:lnSpc>
            <a:spcBef>
              <a:spcPct val="0"/>
            </a:spcBef>
            <a:spcAft>
              <a:spcPct val="35000"/>
            </a:spcAft>
            <a:buNone/>
          </a:pPr>
          <a:r>
            <a:rPr lang="en-GB" sz="2700" kern="1200" noProof="0"/>
            <a:t>1</a:t>
          </a:r>
        </a:p>
      </dsp:txBody>
      <dsp:txXfrm>
        <a:off x="494744" y="1487151"/>
        <a:ext cx="410195" cy="410195"/>
      </dsp:txXfrm>
    </dsp:sp>
    <dsp:sp modelId="{885BE6BB-88AF-40F1-B804-EE26344B99B8}">
      <dsp:nvSpPr>
        <dsp:cNvPr id="0" name=""/>
        <dsp:cNvSpPr/>
      </dsp:nvSpPr>
      <dsp:spPr>
        <a:xfrm>
          <a:off x="9242" y="3142436"/>
          <a:ext cx="1381199" cy="72"/>
        </a:xfrm>
        <a:prstGeom prst="rect">
          <a:avLst/>
        </a:prstGeom>
        <a:solidFill>
          <a:schemeClr val="accent5">
            <a:hueOff val="-565642"/>
            <a:satOff val="-787"/>
            <a:lumOff val="-302"/>
            <a:alphaOff val="0"/>
          </a:schemeClr>
        </a:solidFill>
        <a:ln w="12700" cap="flat" cmpd="sng" algn="ctr">
          <a:solidFill>
            <a:schemeClr val="accent5">
              <a:hueOff val="-565642"/>
              <a:satOff val="-787"/>
              <a:lumOff val="-3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6C96A5C-AA98-474B-82BA-C32A5390B968}">
      <dsp:nvSpPr>
        <dsp:cNvPr id="0" name=""/>
        <dsp:cNvSpPr/>
      </dsp:nvSpPr>
      <dsp:spPr>
        <a:xfrm>
          <a:off x="1528561" y="906692"/>
          <a:ext cx="1381199" cy="2537953"/>
        </a:xfrm>
        <a:prstGeom prst="rect">
          <a:avLst/>
        </a:prstGeom>
        <a:solidFill>
          <a:schemeClr val="accent5">
            <a:tint val="40000"/>
            <a:alpha val="90000"/>
            <a:hueOff val="-1231959"/>
            <a:satOff val="-2136"/>
            <a:lumOff val="-215"/>
            <a:alphaOff val="0"/>
          </a:schemeClr>
        </a:solidFill>
        <a:ln w="12700" cap="flat" cmpd="sng" algn="ctr">
          <a:solidFill>
            <a:schemeClr val="accent5">
              <a:tint val="40000"/>
              <a:alpha val="90000"/>
              <a:hueOff val="-1231959"/>
              <a:satOff val="-2136"/>
              <a:lumOff val="-2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84" tIns="330200" rIns="107684" bIns="330200" numCol="1" spcCol="1270" anchor="t" anchorCtr="0">
          <a:noAutofit/>
        </a:bodyPr>
        <a:lstStyle/>
        <a:p>
          <a:pPr marL="0" lvl="0" indent="0" algn="l" defTabSz="711200">
            <a:lnSpc>
              <a:spcPct val="90000"/>
            </a:lnSpc>
            <a:spcBef>
              <a:spcPct val="0"/>
            </a:spcBef>
            <a:spcAft>
              <a:spcPct val="35000"/>
            </a:spcAft>
            <a:buNone/>
          </a:pPr>
          <a:r>
            <a:rPr lang="en-GB" sz="1600" kern="1200" noProof="0"/>
            <a:t>Be professionally competent.</a:t>
          </a:r>
        </a:p>
      </dsp:txBody>
      <dsp:txXfrm>
        <a:off x="1528561" y="1871114"/>
        <a:ext cx="1381199" cy="1522772"/>
      </dsp:txXfrm>
    </dsp:sp>
    <dsp:sp modelId="{98B73B90-DFDF-48D9-970D-9FFE33DFC71F}">
      <dsp:nvSpPr>
        <dsp:cNvPr id="0" name=""/>
        <dsp:cNvSpPr/>
      </dsp:nvSpPr>
      <dsp:spPr>
        <a:xfrm>
          <a:off x="1929109" y="1402197"/>
          <a:ext cx="580103" cy="580103"/>
        </a:xfrm>
        <a:prstGeom prst="ellipse">
          <a:avLst/>
        </a:prstGeom>
        <a:solidFill>
          <a:schemeClr val="accent5">
            <a:hueOff val="-1131284"/>
            <a:satOff val="-1574"/>
            <a:lumOff val="-603"/>
            <a:alphaOff val="0"/>
          </a:schemeClr>
        </a:solidFill>
        <a:ln w="12700" cap="flat" cmpd="sng" algn="ctr">
          <a:solidFill>
            <a:schemeClr val="accent5">
              <a:hueOff val="-1131284"/>
              <a:satOff val="-1574"/>
              <a:lumOff val="-60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5227" tIns="12700" rIns="45227" bIns="12700" numCol="1" spcCol="1270" anchor="ctr" anchorCtr="0">
          <a:noAutofit/>
        </a:bodyPr>
        <a:lstStyle/>
        <a:p>
          <a:pPr marL="0" lvl="0" indent="0" algn="ctr" defTabSz="1200150">
            <a:lnSpc>
              <a:spcPct val="90000"/>
            </a:lnSpc>
            <a:spcBef>
              <a:spcPct val="0"/>
            </a:spcBef>
            <a:spcAft>
              <a:spcPct val="35000"/>
            </a:spcAft>
            <a:buNone/>
          </a:pPr>
          <a:r>
            <a:rPr lang="en-GB" sz="2700" kern="1200" noProof="0"/>
            <a:t>2</a:t>
          </a:r>
        </a:p>
      </dsp:txBody>
      <dsp:txXfrm>
        <a:off x="2014063" y="1487151"/>
        <a:ext cx="410195" cy="410195"/>
      </dsp:txXfrm>
    </dsp:sp>
    <dsp:sp modelId="{4C267751-ADE0-48BB-AE6C-BF8B0BA35ADF}">
      <dsp:nvSpPr>
        <dsp:cNvPr id="0" name=""/>
        <dsp:cNvSpPr/>
      </dsp:nvSpPr>
      <dsp:spPr>
        <a:xfrm>
          <a:off x="1528561" y="3142436"/>
          <a:ext cx="1381199" cy="72"/>
        </a:xfrm>
        <a:prstGeom prst="rect">
          <a:avLst/>
        </a:prstGeom>
        <a:solidFill>
          <a:schemeClr val="accent5">
            <a:hueOff val="-1696926"/>
            <a:satOff val="-2360"/>
            <a:lumOff val="-905"/>
            <a:alphaOff val="0"/>
          </a:schemeClr>
        </a:solidFill>
        <a:ln w="12700" cap="flat" cmpd="sng" algn="ctr">
          <a:solidFill>
            <a:schemeClr val="accent5">
              <a:hueOff val="-1696926"/>
              <a:satOff val="-2360"/>
              <a:lumOff val="-9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5B3B9CA-E91C-41AD-9ADE-92364E245176}">
      <dsp:nvSpPr>
        <dsp:cNvPr id="0" name=""/>
        <dsp:cNvSpPr/>
      </dsp:nvSpPr>
      <dsp:spPr>
        <a:xfrm>
          <a:off x="3047880" y="906692"/>
          <a:ext cx="1381199" cy="2537953"/>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84" tIns="330200" rIns="107684" bIns="330200" numCol="1" spcCol="1270" anchor="t" anchorCtr="0">
          <a:noAutofit/>
        </a:bodyPr>
        <a:lstStyle/>
        <a:p>
          <a:pPr marL="0" lvl="0" indent="0" algn="l" defTabSz="711200">
            <a:lnSpc>
              <a:spcPct val="90000"/>
            </a:lnSpc>
            <a:spcBef>
              <a:spcPct val="0"/>
            </a:spcBef>
            <a:spcAft>
              <a:spcPct val="35000"/>
            </a:spcAft>
            <a:buNone/>
          </a:pPr>
          <a:r>
            <a:rPr lang="en-GB" sz="1600" kern="1200" noProof="0" dirty="0"/>
            <a:t>Overcome self centeredness.</a:t>
          </a:r>
        </a:p>
      </dsp:txBody>
      <dsp:txXfrm>
        <a:off x="3047880" y="1871114"/>
        <a:ext cx="1381199" cy="1522772"/>
      </dsp:txXfrm>
    </dsp:sp>
    <dsp:sp modelId="{470B6DFA-97A0-497B-887D-FD304CC1F5D8}">
      <dsp:nvSpPr>
        <dsp:cNvPr id="0" name=""/>
        <dsp:cNvSpPr/>
      </dsp:nvSpPr>
      <dsp:spPr>
        <a:xfrm>
          <a:off x="3448428" y="1402197"/>
          <a:ext cx="580103" cy="580103"/>
        </a:xfrm>
        <a:prstGeom prst="ellipse">
          <a:avLst/>
        </a:prstGeom>
        <a:solidFill>
          <a:schemeClr val="accent5">
            <a:hueOff val="-2262568"/>
            <a:satOff val="-3147"/>
            <a:lumOff val="-1207"/>
            <a:alphaOff val="0"/>
          </a:schemeClr>
        </a:solidFill>
        <a:ln w="12700" cap="flat" cmpd="sng" algn="ctr">
          <a:solidFill>
            <a:schemeClr val="accent5">
              <a:hueOff val="-2262568"/>
              <a:satOff val="-3147"/>
              <a:lumOff val="-120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5227" tIns="12700" rIns="45227" bIns="12700" numCol="1" spcCol="1270" anchor="ctr" anchorCtr="0">
          <a:noAutofit/>
        </a:bodyPr>
        <a:lstStyle/>
        <a:p>
          <a:pPr marL="0" lvl="0" indent="0" algn="ctr" defTabSz="1200150">
            <a:lnSpc>
              <a:spcPct val="90000"/>
            </a:lnSpc>
            <a:spcBef>
              <a:spcPct val="0"/>
            </a:spcBef>
            <a:spcAft>
              <a:spcPct val="35000"/>
            </a:spcAft>
            <a:buNone/>
          </a:pPr>
          <a:r>
            <a:rPr lang="en-GB" sz="2700" kern="1200" noProof="0"/>
            <a:t>3</a:t>
          </a:r>
        </a:p>
      </dsp:txBody>
      <dsp:txXfrm>
        <a:off x="3533382" y="1487151"/>
        <a:ext cx="410195" cy="410195"/>
      </dsp:txXfrm>
    </dsp:sp>
    <dsp:sp modelId="{CC52A853-2C10-4B7E-B96F-05F35D677F12}">
      <dsp:nvSpPr>
        <dsp:cNvPr id="0" name=""/>
        <dsp:cNvSpPr/>
      </dsp:nvSpPr>
      <dsp:spPr>
        <a:xfrm>
          <a:off x="3047880" y="3142436"/>
          <a:ext cx="1381199" cy="72"/>
        </a:xfrm>
        <a:prstGeom prst="rect">
          <a:avLst/>
        </a:prstGeom>
        <a:solidFill>
          <a:schemeClr val="accent5">
            <a:hueOff val="-2828210"/>
            <a:satOff val="-3934"/>
            <a:lumOff val="-1508"/>
            <a:alphaOff val="0"/>
          </a:schemeClr>
        </a:solidFill>
        <a:ln w="12700" cap="flat" cmpd="sng" algn="ctr">
          <a:solidFill>
            <a:schemeClr val="accent5">
              <a:hueOff val="-2828210"/>
              <a:satOff val="-3934"/>
              <a:lumOff val="-150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BADD958-4796-4D1C-BF0D-8A761405616A}">
      <dsp:nvSpPr>
        <dsp:cNvPr id="0" name=""/>
        <dsp:cNvSpPr/>
      </dsp:nvSpPr>
      <dsp:spPr>
        <a:xfrm>
          <a:off x="4567200" y="906692"/>
          <a:ext cx="1381199" cy="2537953"/>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84" tIns="330200" rIns="107684" bIns="330200" numCol="1" spcCol="1270" anchor="t" anchorCtr="0">
          <a:noAutofit/>
        </a:bodyPr>
        <a:lstStyle/>
        <a:p>
          <a:pPr marL="0" lvl="0" indent="0" algn="l" defTabSz="711200">
            <a:lnSpc>
              <a:spcPct val="90000"/>
            </a:lnSpc>
            <a:spcBef>
              <a:spcPct val="0"/>
            </a:spcBef>
            <a:spcAft>
              <a:spcPct val="35000"/>
            </a:spcAft>
            <a:buNone/>
          </a:pPr>
          <a:r>
            <a:rPr lang="en-GB" sz="1600" kern="1200" noProof="0"/>
            <a:t>Be discreet.</a:t>
          </a:r>
        </a:p>
      </dsp:txBody>
      <dsp:txXfrm>
        <a:off x="4567200" y="1871114"/>
        <a:ext cx="1381199" cy="1522772"/>
      </dsp:txXfrm>
    </dsp:sp>
    <dsp:sp modelId="{CC4BAD3F-56B1-4632-97EC-11D99A97BFE5}">
      <dsp:nvSpPr>
        <dsp:cNvPr id="0" name=""/>
        <dsp:cNvSpPr/>
      </dsp:nvSpPr>
      <dsp:spPr>
        <a:xfrm>
          <a:off x="4967748" y="1402197"/>
          <a:ext cx="580103" cy="580103"/>
        </a:xfrm>
        <a:prstGeom prst="ellipse">
          <a:avLst/>
        </a:prstGeom>
        <a:solidFill>
          <a:schemeClr val="accent5">
            <a:hueOff val="-3393851"/>
            <a:satOff val="-4721"/>
            <a:lumOff val="-1810"/>
            <a:alphaOff val="0"/>
          </a:schemeClr>
        </a:solidFill>
        <a:ln w="12700" cap="flat" cmpd="sng" algn="ctr">
          <a:solidFill>
            <a:schemeClr val="accent5">
              <a:hueOff val="-3393851"/>
              <a:satOff val="-4721"/>
              <a:lumOff val="-181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5227" tIns="12700" rIns="45227" bIns="12700" numCol="1" spcCol="1270" anchor="ctr" anchorCtr="0">
          <a:noAutofit/>
        </a:bodyPr>
        <a:lstStyle/>
        <a:p>
          <a:pPr marL="0" lvl="0" indent="0" algn="ctr" defTabSz="1200150">
            <a:lnSpc>
              <a:spcPct val="90000"/>
            </a:lnSpc>
            <a:spcBef>
              <a:spcPct val="0"/>
            </a:spcBef>
            <a:spcAft>
              <a:spcPct val="35000"/>
            </a:spcAft>
            <a:buNone/>
          </a:pPr>
          <a:r>
            <a:rPr lang="en-GB" sz="2700" kern="1200" noProof="0"/>
            <a:t>4</a:t>
          </a:r>
        </a:p>
      </dsp:txBody>
      <dsp:txXfrm>
        <a:off x="5052702" y="1487151"/>
        <a:ext cx="410195" cy="410195"/>
      </dsp:txXfrm>
    </dsp:sp>
    <dsp:sp modelId="{545BDAE4-D3E3-43C9-AF1E-342CF1F6A2A0}">
      <dsp:nvSpPr>
        <dsp:cNvPr id="0" name=""/>
        <dsp:cNvSpPr/>
      </dsp:nvSpPr>
      <dsp:spPr>
        <a:xfrm>
          <a:off x="4567200" y="3142436"/>
          <a:ext cx="1381199" cy="72"/>
        </a:xfrm>
        <a:prstGeom prst="rect">
          <a:avLst/>
        </a:prstGeom>
        <a:solidFill>
          <a:schemeClr val="accent5">
            <a:hueOff val="-3959493"/>
            <a:satOff val="-5507"/>
            <a:lumOff val="-2112"/>
            <a:alphaOff val="0"/>
          </a:schemeClr>
        </a:solidFill>
        <a:ln w="12700" cap="flat" cmpd="sng" algn="ctr">
          <a:solidFill>
            <a:schemeClr val="accent5">
              <a:hueOff val="-3959493"/>
              <a:satOff val="-5507"/>
              <a:lumOff val="-211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35060B7-0E10-42E4-821B-9711B55CBCB6}">
      <dsp:nvSpPr>
        <dsp:cNvPr id="0" name=""/>
        <dsp:cNvSpPr/>
      </dsp:nvSpPr>
      <dsp:spPr>
        <a:xfrm>
          <a:off x="6086519" y="906692"/>
          <a:ext cx="1381199" cy="2537953"/>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84" tIns="330200" rIns="107684" bIns="330200" numCol="1" spcCol="1270" anchor="t" anchorCtr="0">
          <a:noAutofit/>
        </a:bodyPr>
        <a:lstStyle/>
        <a:p>
          <a:pPr marL="0" lvl="0" indent="0" algn="l" defTabSz="711200">
            <a:lnSpc>
              <a:spcPct val="90000"/>
            </a:lnSpc>
            <a:spcBef>
              <a:spcPct val="0"/>
            </a:spcBef>
            <a:spcAft>
              <a:spcPct val="35000"/>
            </a:spcAft>
            <a:buNone/>
          </a:pPr>
          <a:r>
            <a:rPr lang="en-GB" sz="1600" kern="1200" noProof="0"/>
            <a:t>Be considerate and sensitive.</a:t>
          </a:r>
        </a:p>
      </dsp:txBody>
      <dsp:txXfrm>
        <a:off x="6086519" y="1871114"/>
        <a:ext cx="1381199" cy="1522772"/>
      </dsp:txXfrm>
    </dsp:sp>
    <dsp:sp modelId="{CC44E01F-FFD0-44B1-96B6-89BCD5A3C514}">
      <dsp:nvSpPr>
        <dsp:cNvPr id="0" name=""/>
        <dsp:cNvSpPr/>
      </dsp:nvSpPr>
      <dsp:spPr>
        <a:xfrm>
          <a:off x="6487067" y="1402197"/>
          <a:ext cx="580103" cy="580103"/>
        </a:xfrm>
        <a:prstGeom prst="ellipse">
          <a:avLst/>
        </a:prstGeom>
        <a:solidFill>
          <a:schemeClr val="accent5">
            <a:hueOff val="-4525135"/>
            <a:satOff val="-6294"/>
            <a:lumOff val="-2414"/>
            <a:alphaOff val="0"/>
          </a:schemeClr>
        </a:solidFill>
        <a:ln w="12700" cap="flat" cmpd="sng" algn="ctr">
          <a:solidFill>
            <a:schemeClr val="accent5">
              <a:hueOff val="-4525135"/>
              <a:satOff val="-6294"/>
              <a:lumOff val="-24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5227" tIns="12700" rIns="45227" bIns="12700" numCol="1" spcCol="1270" anchor="ctr" anchorCtr="0">
          <a:noAutofit/>
        </a:bodyPr>
        <a:lstStyle/>
        <a:p>
          <a:pPr marL="0" lvl="0" indent="0" algn="ctr" defTabSz="1200150">
            <a:lnSpc>
              <a:spcPct val="90000"/>
            </a:lnSpc>
            <a:spcBef>
              <a:spcPct val="0"/>
            </a:spcBef>
            <a:spcAft>
              <a:spcPct val="35000"/>
            </a:spcAft>
            <a:buNone/>
          </a:pPr>
          <a:r>
            <a:rPr lang="en-GB" sz="2700" kern="1200" noProof="0"/>
            <a:t>5</a:t>
          </a:r>
        </a:p>
      </dsp:txBody>
      <dsp:txXfrm>
        <a:off x="6572021" y="1487151"/>
        <a:ext cx="410195" cy="410195"/>
      </dsp:txXfrm>
    </dsp:sp>
    <dsp:sp modelId="{4EAB51EA-19C4-48F6-9950-8D37B49B5950}">
      <dsp:nvSpPr>
        <dsp:cNvPr id="0" name=""/>
        <dsp:cNvSpPr/>
      </dsp:nvSpPr>
      <dsp:spPr>
        <a:xfrm>
          <a:off x="6086519" y="3142436"/>
          <a:ext cx="1381199" cy="72"/>
        </a:xfrm>
        <a:prstGeom prst="rect">
          <a:avLst/>
        </a:prstGeom>
        <a:solidFill>
          <a:schemeClr val="accent5">
            <a:hueOff val="-5090777"/>
            <a:satOff val="-7081"/>
            <a:lumOff val="-2715"/>
            <a:alphaOff val="0"/>
          </a:schemeClr>
        </a:solidFill>
        <a:ln w="12700" cap="flat" cmpd="sng" algn="ctr">
          <a:solidFill>
            <a:schemeClr val="accent5">
              <a:hueOff val="-5090777"/>
              <a:satOff val="-7081"/>
              <a:lumOff val="-271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21AA7FD-374A-4269-A0D3-B6EC96695302}">
      <dsp:nvSpPr>
        <dsp:cNvPr id="0" name=""/>
        <dsp:cNvSpPr/>
      </dsp:nvSpPr>
      <dsp:spPr>
        <a:xfrm>
          <a:off x="7605839" y="906692"/>
          <a:ext cx="1381199" cy="2537953"/>
        </a:xfrm>
        <a:prstGeom prst="rect">
          <a:avLst/>
        </a:prstGeom>
        <a:solidFill>
          <a:schemeClr val="accent5">
            <a:tint val="40000"/>
            <a:alpha val="90000"/>
            <a:hueOff val="-6159796"/>
            <a:satOff val="-10680"/>
            <a:lumOff val="-1074"/>
            <a:alphaOff val="0"/>
          </a:schemeClr>
        </a:solidFill>
        <a:ln w="12700" cap="flat" cmpd="sng" algn="ctr">
          <a:solidFill>
            <a:schemeClr val="accent5">
              <a:tint val="40000"/>
              <a:alpha val="90000"/>
              <a:hueOff val="-6159796"/>
              <a:satOff val="-10680"/>
              <a:lumOff val="-10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84" tIns="330200" rIns="107684" bIns="330200" numCol="1" spcCol="1270" anchor="t" anchorCtr="0">
          <a:noAutofit/>
        </a:bodyPr>
        <a:lstStyle/>
        <a:p>
          <a:pPr marL="0" lvl="0" indent="0" algn="l" defTabSz="711200">
            <a:lnSpc>
              <a:spcPct val="90000"/>
            </a:lnSpc>
            <a:spcBef>
              <a:spcPct val="0"/>
            </a:spcBef>
            <a:spcAft>
              <a:spcPct val="35000"/>
            </a:spcAft>
            <a:buNone/>
          </a:pPr>
          <a:r>
            <a:rPr lang="en-GB" sz="1600" kern="1200" noProof="0"/>
            <a:t>Be punctual.</a:t>
          </a:r>
        </a:p>
      </dsp:txBody>
      <dsp:txXfrm>
        <a:off x="7605839" y="1871114"/>
        <a:ext cx="1381199" cy="1522772"/>
      </dsp:txXfrm>
    </dsp:sp>
    <dsp:sp modelId="{D2DA46A9-D456-41ED-BFE5-6F58B4C74817}">
      <dsp:nvSpPr>
        <dsp:cNvPr id="0" name=""/>
        <dsp:cNvSpPr/>
      </dsp:nvSpPr>
      <dsp:spPr>
        <a:xfrm>
          <a:off x="8006386" y="1402197"/>
          <a:ext cx="580103" cy="580103"/>
        </a:xfrm>
        <a:prstGeom prst="ellipse">
          <a:avLst/>
        </a:prstGeom>
        <a:solidFill>
          <a:schemeClr val="accent5">
            <a:hueOff val="-5656419"/>
            <a:satOff val="-7868"/>
            <a:lumOff val="-3017"/>
            <a:alphaOff val="0"/>
          </a:schemeClr>
        </a:solidFill>
        <a:ln w="12700" cap="flat" cmpd="sng" algn="ctr">
          <a:solidFill>
            <a:schemeClr val="accent5">
              <a:hueOff val="-5656419"/>
              <a:satOff val="-7868"/>
              <a:lumOff val="-301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5227" tIns="12700" rIns="45227" bIns="12700" numCol="1" spcCol="1270" anchor="ctr" anchorCtr="0">
          <a:noAutofit/>
        </a:bodyPr>
        <a:lstStyle/>
        <a:p>
          <a:pPr marL="0" lvl="0" indent="0" algn="ctr" defTabSz="1200150">
            <a:lnSpc>
              <a:spcPct val="90000"/>
            </a:lnSpc>
            <a:spcBef>
              <a:spcPct val="0"/>
            </a:spcBef>
            <a:spcAft>
              <a:spcPct val="35000"/>
            </a:spcAft>
            <a:buNone/>
          </a:pPr>
          <a:r>
            <a:rPr lang="en-GB" sz="2700" kern="1200" noProof="0"/>
            <a:t>6</a:t>
          </a:r>
        </a:p>
      </dsp:txBody>
      <dsp:txXfrm>
        <a:off x="8091340" y="1487151"/>
        <a:ext cx="410195" cy="410195"/>
      </dsp:txXfrm>
    </dsp:sp>
    <dsp:sp modelId="{59869B1B-7688-4AAC-BEC0-810C95962CB1}">
      <dsp:nvSpPr>
        <dsp:cNvPr id="0" name=""/>
        <dsp:cNvSpPr/>
      </dsp:nvSpPr>
      <dsp:spPr>
        <a:xfrm>
          <a:off x="7605839" y="3142436"/>
          <a:ext cx="1381199" cy="72"/>
        </a:xfrm>
        <a:prstGeom prst="rect">
          <a:avLst/>
        </a:prstGeom>
        <a:solidFill>
          <a:schemeClr val="accent5">
            <a:hueOff val="-6222061"/>
            <a:satOff val="-8654"/>
            <a:lumOff val="-3319"/>
            <a:alphaOff val="0"/>
          </a:schemeClr>
        </a:solidFill>
        <a:ln w="12700" cap="flat" cmpd="sng" algn="ctr">
          <a:solidFill>
            <a:schemeClr val="accent5">
              <a:hueOff val="-6222061"/>
              <a:satOff val="-8654"/>
              <a:lumOff val="-331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9A53464-81C3-4376-AEEA-069447D01AE5}">
      <dsp:nvSpPr>
        <dsp:cNvPr id="0" name=""/>
        <dsp:cNvSpPr/>
      </dsp:nvSpPr>
      <dsp:spPr>
        <a:xfrm>
          <a:off x="9125158" y="906692"/>
          <a:ext cx="1381199" cy="2537953"/>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84" tIns="330200" rIns="107684" bIns="330200" numCol="1" spcCol="1270" anchor="t" anchorCtr="0">
          <a:noAutofit/>
        </a:bodyPr>
        <a:lstStyle/>
        <a:p>
          <a:pPr marL="0" lvl="0" indent="0" algn="l" defTabSz="711200">
            <a:lnSpc>
              <a:spcPct val="90000"/>
            </a:lnSpc>
            <a:spcBef>
              <a:spcPct val="0"/>
            </a:spcBef>
            <a:spcAft>
              <a:spcPct val="35000"/>
            </a:spcAft>
            <a:buNone/>
          </a:pPr>
          <a:r>
            <a:rPr lang="en-GB" sz="1600" kern="1200" noProof="0"/>
            <a:t>Learn the forms of courtesy and respect.</a:t>
          </a:r>
        </a:p>
      </dsp:txBody>
      <dsp:txXfrm>
        <a:off x="9125158" y="1871114"/>
        <a:ext cx="1381199" cy="1522772"/>
      </dsp:txXfrm>
    </dsp:sp>
    <dsp:sp modelId="{27362B09-B6C6-4AD7-B260-D4296E0D55AF}">
      <dsp:nvSpPr>
        <dsp:cNvPr id="0" name=""/>
        <dsp:cNvSpPr/>
      </dsp:nvSpPr>
      <dsp:spPr>
        <a:xfrm>
          <a:off x="9525706" y="1402197"/>
          <a:ext cx="580103" cy="580103"/>
        </a:xfrm>
        <a:prstGeom prst="ellipse">
          <a:avLst/>
        </a:prstGeom>
        <a:solidFill>
          <a:schemeClr val="accent5">
            <a:hueOff val="-6787703"/>
            <a:satOff val="-9441"/>
            <a:lumOff val="-3620"/>
            <a:alphaOff val="0"/>
          </a:schemeClr>
        </a:solidFill>
        <a:ln w="12700" cap="flat" cmpd="sng" algn="ctr">
          <a:solidFill>
            <a:schemeClr val="accent5">
              <a:hueOff val="-6787703"/>
              <a:satOff val="-9441"/>
              <a:lumOff val="-362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5227" tIns="12700" rIns="45227" bIns="12700" numCol="1" spcCol="1270" anchor="ctr" anchorCtr="0">
          <a:noAutofit/>
        </a:bodyPr>
        <a:lstStyle/>
        <a:p>
          <a:pPr marL="0" lvl="0" indent="0" algn="ctr" defTabSz="1200150">
            <a:lnSpc>
              <a:spcPct val="90000"/>
            </a:lnSpc>
            <a:spcBef>
              <a:spcPct val="0"/>
            </a:spcBef>
            <a:spcAft>
              <a:spcPct val="35000"/>
            </a:spcAft>
            <a:buNone/>
          </a:pPr>
          <a:r>
            <a:rPr lang="en-GB" sz="2700" kern="1200" noProof="0"/>
            <a:t>7</a:t>
          </a:r>
        </a:p>
      </dsp:txBody>
      <dsp:txXfrm>
        <a:off x="9610660" y="1487151"/>
        <a:ext cx="410195" cy="410195"/>
      </dsp:txXfrm>
    </dsp:sp>
    <dsp:sp modelId="{D2F10EAB-E7AA-4353-A5F7-EBA7F2544422}">
      <dsp:nvSpPr>
        <dsp:cNvPr id="0" name=""/>
        <dsp:cNvSpPr/>
      </dsp:nvSpPr>
      <dsp:spPr>
        <a:xfrm>
          <a:off x="9125158" y="3142436"/>
          <a:ext cx="1381199" cy="72"/>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2E4F5-982F-48FD-B383-9F2E133513C1}">
      <dsp:nvSpPr>
        <dsp:cNvPr id="0" name=""/>
        <dsp:cNvSpPr/>
      </dsp:nvSpPr>
      <dsp:spPr>
        <a:xfrm rot="5400000">
          <a:off x="3280902" y="-648846"/>
          <a:ext cx="2296695" cy="416870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kern="1200"/>
            <a:t>Don’t be offended if your input is not universally accepted or encouraged</a:t>
          </a:r>
          <a:endParaRPr lang="en-US" sz="2300" kern="1200"/>
        </a:p>
        <a:p>
          <a:pPr marL="228600" lvl="1" indent="-228600" algn="l" defTabSz="1022350">
            <a:lnSpc>
              <a:spcPct val="90000"/>
            </a:lnSpc>
            <a:spcBef>
              <a:spcPct val="0"/>
            </a:spcBef>
            <a:spcAft>
              <a:spcPct val="15000"/>
            </a:spcAft>
            <a:buChar char="•"/>
          </a:pPr>
          <a:r>
            <a:rPr lang="en-GB" sz="2300" kern="1200"/>
            <a:t>You may need to seek out mentoring rather than have it provided</a:t>
          </a:r>
          <a:endParaRPr lang="en-US" sz="2300" kern="1200"/>
        </a:p>
      </dsp:txBody>
      <dsp:txXfrm rot="-5400000">
        <a:off x="2344897" y="399274"/>
        <a:ext cx="4056591" cy="2072465"/>
      </dsp:txXfrm>
    </dsp:sp>
    <dsp:sp modelId="{EC684E25-413C-42CB-A2DE-46D033631CF9}">
      <dsp:nvSpPr>
        <dsp:cNvPr id="0" name=""/>
        <dsp:cNvSpPr/>
      </dsp:nvSpPr>
      <dsp:spPr>
        <a:xfrm>
          <a:off x="0" y="71"/>
          <a:ext cx="2344897" cy="28708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t>Management style: </a:t>
          </a:r>
          <a:endParaRPr lang="en-US" sz="2700" kern="1200"/>
        </a:p>
      </dsp:txBody>
      <dsp:txXfrm>
        <a:off x="114468" y="114539"/>
        <a:ext cx="2115961" cy="2641933"/>
      </dsp:txXfrm>
    </dsp:sp>
    <dsp:sp modelId="{592F8808-6F49-4EE4-8936-9487E216E6EB}">
      <dsp:nvSpPr>
        <dsp:cNvPr id="0" name=""/>
        <dsp:cNvSpPr/>
      </dsp:nvSpPr>
      <dsp:spPr>
        <a:xfrm rot="5400000">
          <a:off x="3280902" y="2365566"/>
          <a:ext cx="2296695" cy="4168706"/>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GB" sz="2300" kern="1200"/>
            <a:t>Take them seriously</a:t>
          </a:r>
          <a:endParaRPr lang="en-US" sz="2300" kern="1200"/>
        </a:p>
        <a:p>
          <a:pPr marL="228600" lvl="1" indent="-228600" algn="l" defTabSz="1022350">
            <a:lnSpc>
              <a:spcPct val="90000"/>
            </a:lnSpc>
            <a:spcBef>
              <a:spcPct val="0"/>
            </a:spcBef>
            <a:spcAft>
              <a:spcPct val="15000"/>
            </a:spcAft>
            <a:buChar char="•"/>
          </a:pPr>
          <a:r>
            <a:rPr lang="en-GB" sz="2300" kern="1200" dirty="0"/>
            <a:t>If you need to do something outside of the rules, ask. If the answer is no, then it is no</a:t>
          </a:r>
          <a:endParaRPr lang="en-US" sz="2300" kern="1200" dirty="0"/>
        </a:p>
      </dsp:txBody>
      <dsp:txXfrm rot="-5400000">
        <a:off x="2344897" y="3413687"/>
        <a:ext cx="4056591" cy="2072465"/>
      </dsp:txXfrm>
    </dsp:sp>
    <dsp:sp modelId="{433D3DF5-A87A-4AD5-836F-558B7062585D}">
      <dsp:nvSpPr>
        <dsp:cNvPr id="0" name=""/>
        <dsp:cNvSpPr/>
      </dsp:nvSpPr>
      <dsp:spPr>
        <a:xfrm>
          <a:off x="0" y="3014484"/>
          <a:ext cx="2344897" cy="287086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Policies and procedures: </a:t>
          </a:r>
          <a:endParaRPr lang="en-US" sz="2700" kern="1200" dirty="0"/>
        </a:p>
      </dsp:txBody>
      <dsp:txXfrm>
        <a:off x="114468" y="3128952"/>
        <a:ext cx="2115961" cy="2641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B0618-D0C4-433F-9025-F06885A38F9C}">
      <dsp:nvSpPr>
        <dsp:cNvPr id="0" name=""/>
        <dsp:cNvSpPr/>
      </dsp:nvSpPr>
      <dsp:spPr>
        <a:xfrm>
          <a:off x="622800" y="810947"/>
          <a:ext cx="810000" cy="81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5946EC7-BAA3-4EA3-AAF2-0D3E6F4A5900}">
      <dsp:nvSpPr>
        <dsp:cNvPr id="0" name=""/>
        <dsp:cNvSpPr/>
      </dsp:nvSpPr>
      <dsp:spPr>
        <a:xfrm>
          <a:off x="127800" y="2030605"/>
          <a:ext cx="1800000" cy="1509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Always use last names with customers unless they are about your age and rank.</a:t>
          </a:r>
          <a:endParaRPr lang="en-US" sz="1800" kern="1200" dirty="0"/>
        </a:p>
      </dsp:txBody>
      <dsp:txXfrm>
        <a:off x="127800" y="2030605"/>
        <a:ext cx="1800000" cy="1509785"/>
      </dsp:txXfrm>
    </dsp:sp>
    <dsp:sp modelId="{01A7E9AB-0900-4002-A345-E09DE704252F}">
      <dsp:nvSpPr>
        <dsp:cNvPr id="0" name=""/>
        <dsp:cNvSpPr/>
      </dsp:nvSpPr>
      <dsp:spPr>
        <a:xfrm>
          <a:off x="2737800" y="810947"/>
          <a:ext cx="810000" cy="81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F5BE705-CD4E-4466-8F57-0A4E78B22FAE}">
      <dsp:nvSpPr>
        <dsp:cNvPr id="0" name=""/>
        <dsp:cNvSpPr/>
      </dsp:nvSpPr>
      <dsp:spPr>
        <a:xfrm>
          <a:off x="2242800" y="2030605"/>
          <a:ext cx="1800000" cy="1509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Don’t keep customers waiting.</a:t>
          </a:r>
          <a:endParaRPr lang="en-US" sz="1800" kern="1200" dirty="0"/>
        </a:p>
      </dsp:txBody>
      <dsp:txXfrm>
        <a:off x="2242800" y="2030605"/>
        <a:ext cx="1800000" cy="1509785"/>
      </dsp:txXfrm>
    </dsp:sp>
    <dsp:sp modelId="{4D45DC1A-6DD9-4D15-9516-83B8FC6D5594}">
      <dsp:nvSpPr>
        <dsp:cNvPr id="0" name=""/>
        <dsp:cNvSpPr/>
      </dsp:nvSpPr>
      <dsp:spPr>
        <a:xfrm>
          <a:off x="4852800" y="810947"/>
          <a:ext cx="810000" cy="81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31B4C3E-32A0-4E8C-91A1-B2CE8FF853E3}">
      <dsp:nvSpPr>
        <dsp:cNvPr id="0" name=""/>
        <dsp:cNvSpPr/>
      </dsp:nvSpPr>
      <dsp:spPr>
        <a:xfrm>
          <a:off x="4357800" y="2030605"/>
          <a:ext cx="1800000" cy="1509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Escort clients out </a:t>
          </a:r>
          <a:endParaRPr lang="en-US" sz="1800" kern="1200" dirty="0"/>
        </a:p>
      </dsp:txBody>
      <dsp:txXfrm>
        <a:off x="4357800" y="2030605"/>
        <a:ext cx="1800000" cy="1509785"/>
      </dsp:txXfrm>
    </dsp:sp>
    <dsp:sp modelId="{E8E526E5-4109-472C-B669-06EF2ED83CB7}">
      <dsp:nvSpPr>
        <dsp:cNvPr id="0" name=""/>
        <dsp:cNvSpPr/>
      </dsp:nvSpPr>
      <dsp:spPr>
        <a:xfrm>
          <a:off x="6967800" y="810947"/>
          <a:ext cx="810000" cy="81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A8EF477-1224-4CD3-9424-E07DF07DD26A}">
      <dsp:nvSpPr>
        <dsp:cNvPr id="0" name=""/>
        <dsp:cNvSpPr/>
      </dsp:nvSpPr>
      <dsp:spPr>
        <a:xfrm>
          <a:off x="6472800" y="2030605"/>
          <a:ext cx="1800000" cy="1509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When someone of higher rank or from outside the organization enters, everyone in the office stands.</a:t>
          </a:r>
          <a:endParaRPr lang="en-US" sz="1800" kern="1200" dirty="0"/>
        </a:p>
      </dsp:txBody>
      <dsp:txXfrm>
        <a:off x="6472800" y="2030605"/>
        <a:ext cx="1800000" cy="1509785"/>
      </dsp:txXfrm>
    </dsp:sp>
    <dsp:sp modelId="{726282A3-1631-4779-B4C2-56EFB9EB5E00}">
      <dsp:nvSpPr>
        <dsp:cNvPr id="0" name=""/>
        <dsp:cNvSpPr/>
      </dsp:nvSpPr>
      <dsp:spPr>
        <a:xfrm>
          <a:off x="9082800" y="810947"/>
          <a:ext cx="810000" cy="81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FB028A9-72E2-483E-B6B4-98C46450A70E}">
      <dsp:nvSpPr>
        <dsp:cNvPr id="0" name=""/>
        <dsp:cNvSpPr/>
      </dsp:nvSpPr>
      <dsp:spPr>
        <a:xfrm>
          <a:off x="8587800" y="2030605"/>
          <a:ext cx="1800000" cy="1509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Junior employees stand until seniors sit.</a:t>
          </a:r>
          <a:endParaRPr lang="en-US" sz="1800" kern="1200" dirty="0"/>
        </a:p>
      </dsp:txBody>
      <dsp:txXfrm>
        <a:off x="8587800" y="2030605"/>
        <a:ext cx="1800000" cy="1509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D1891-9EFF-4479-B3ED-23588646B1F1}">
      <dsp:nvSpPr>
        <dsp:cNvPr id="0" name=""/>
        <dsp:cNvSpPr/>
      </dsp:nvSpPr>
      <dsp:spPr>
        <a:xfrm rot="5400000">
          <a:off x="6354339" y="-2369606"/>
          <a:ext cx="1592536"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No typos</a:t>
          </a:r>
          <a:endParaRPr lang="en-US" sz="2600" kern="1200" dirty="0"/>
        </a:p>
        <a:p>
          <a:pPr marL="228600" lvl="1" indent="-228600" algn="l" defTabSz="1155700">
            <a:lnSpc>
              <a:spcPct val="90000"/>
            </a:lnSpc>
            <a:spcBef>
              <a:spcPct val="0"/>
            </a:spcBef>
            <a:spcAft>
              <a:spcPct val="15000"/>
            </a:spcAft>
            <a:buChar char="•"/>
          </a:pPr>
          <a:r>
            <a:rPr lang="en-GB" sz="2600" kern="1200" dirty="0"/>
            <a:t>Correct grammar, no slang </a:t>
          </a:r>
          <a:endParaRPr lang="en-US" sz="2600" kern="1200" dirty="0"/>
        </a:p>
        <a:p>
          <a:pPr marL="228600" lvl="1" indent="-228600" algn="l" defTabSz="1155700">
            <a:lnSpc>
              <a:spcPct val="90000"/>
            </a:lnSpc>
            <a:spcBef>
              <a:spcPct val="0"/>
            </a:spcBef>
            <a:spcAft>
              <a:spcPct val="15000"/>
            </a:spcAft>
            <a:buChar char="•"/>
          </a:pPr>
          <a:r>
            <a:rPr lang="en-GB" sz="2600" kern="1200" dirty="0"/>
            <a:t>Business jargon is ok, however</a:t>
          </a:r>
          <a:endParaRPr lang="en-US" sz="2600" kern="1200" dirty="0"/>
        </a:p>
      </dsp:txBody>
      <dsp:txXfrm rot="-5400000">
        <a:off x="3785616" y="276858"/>
        <a:ext cx="6652243" cy="1437054"/>
      </dsp:txXfrm>
    </dsp:sp>
    <dsp:sp modelId="{869EBA7C-18EA-4209-B220-733772537185}">
      <dsp:nvSpPr>
        <dsp:cNvPr id="0" name=""/>
        <dsp:cNvSpPr/>
      </dsp:nvSpPr>
      <dsp:spPr>
        <a:xfrm>
          <a:off x="0" y="49"/>
          <a:ext cx="3785616" cy="199067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GB" sz="4700" kern="1200" dirty="0"/>
            <a:t>Proofread it!</a:t>
          </a:r>
          <a:endParaRPr lang="en-US" sz="4700" kern="1200" dirty="0"/>
        </a:p>
      </dsp:txBody>
      <dsp:txXfrm>
        <a:off x="97176" y="97225"/>
        <a:ext cx="3591264" cy="1796318"/>
      </dsp:txXfrm>
    </dsp:sp>
    <dsp:sp modelId="{78559380-8691-4C31-BE94-46C717DCFE43}">
      <dsp:nvSpPr>
        <dsp:cNvPr id="0" name=""/>
        <dsp:cNvSpPr/>
      </dsp:nvSpPr>
      <dsp:spPr>
        <a:xfrm rot="5400000">
          <a:off x="6354339" y="-279403"/>
          <a:ext cx="1592536" cy="6729984"/>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Nothing is confidential — so write accordingly</a:t>
          </a:r>
          <a:endParaRPr lang="en-US" sz="2600" kern="1200" dirty="0"/>
        </a:p>
        <a:p>
          <a:pPr marL="457200" lvl="2" indent="-228600" algn="l" defTabSz="1155700">
            <a:lnSpc>
              <a:spcPct val="90000"/>
            </a:lnSpc>
            <a:spcBef>
              <a:spcPct val="0"/>
            </a:spcBef>
            <a:spcAft>
              <a:spcPct val="15000"/>
            </a:spcAft>
            <a:buChar char="•"/>
          </a:pPr>
          <a:r>
            <a:rPr lang="en-GB" sz="2600" kern="1200" dirty="0"/>
            <a:t>You don’t know who will read it</a:t>
          </a:r>
          <a:endParaRPr lang="en-US" sz="2600" kern="1200" dirty="0"/>
        </a:p>
        <a:p>
          <a:pPr marL="457200" lvl="2" indent="-228600" algn="l" defTabSz="1155700">
            <a:lnSpc>
              <a:spcPct val="90000"/>
            </a:lnSpc>
            <a:spcBef>
              <a:spcPct val="0"/>
            </a:spcBef>
            <a:spcAft>
              <a:spcPct val="15000"/>
            </a:spcAft>
            <a:buChar char="•"/>
          </a:pPr>
          <a:r>
            <a:rPr lang="en-GB" sz="2600" kern="1200" dirty="0"/>
            <a:t>You don’t know where it will go</a:t>
          </a:r>
          <a:endParaRPr lang="en-US" sz="2600" kern="1200" dirty="0"/>
        </a:p>
      </dsp:txBody>
      <dsp:txXfrm rot="-5400000">
        <a:off x="3785616" y="2367061"/>
        <a:ext cx="6652243" cy="1437054"/>
      </dsp:txXfrm>
    </dsp:sp>
    <dsp:sp modelId="{238A42FD-81C5-480E-86F3-0820F7243124}">
      <dsp:nvSpPr>
        <dsp:cNvPr id="0" name=""/>
        <dsp:cNvSpPr/>
      </dsp:nvSpPr>
      <dsp:spPr>
        <a:xfrm>
          <a:off x="0" y="2090253"/>
          <a:ext cx="3785616" cy="1990670"/>
        </a:xfrm>
        <a:prstGeom prst="roundRect">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89535" rIns="179070" bIns="89535" numCol="1" spcCol="1270" anchor="ctr" anchorCtr="0">
          <a:noAutofit/>
        </a:bodyPr>
        <a:lstStyle/>
        <a:p>
          <a:pPr marL="0" lvl="0" indent="0" algn="ctr" defTabSz="2089150">
            <a:lnSpc>
              <a:spcPct val="90000"/>
            </a:lnSpc>
            <a:spcBef>
              <a:spcPct val="0"/>
            </a:spcBef>
            <a:spcAft>
              <a:spcPct val="35000"/>
            </a:spcAft>
            <a:buNone/>
          </a:pPr>
          <a:r>
            <a:rPr lang="en-GB" sz="4700" kern="1200" dirty="0"/>
            <a:t>Be careful what you say</a:t>
          </a:r>
          <a:endParaRPr lang="en-US" sz="4700" kern="1200" dirty="0"/>
        </a:p>
      </dsp:txBody>
      <dsp:txXfrm>
        <a:off x="97176" y="2187429"/>
        <a:ext cx="3591264" cy="1796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C9920-2F7A-421F-8DC0-2EAA3C528D6E}">
      <dsp:nvSpPr>
        <dsp:cNvPr id="0" name=""/>
        <dsp:cNvSpPr/>
      </dsp:nvSpPr>
      <dsp:spPr>
        <a:xfrm>
          <a:off x="2103120" y="318"/>
          <a:ext cx="8412480" cy="430415"/>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109325" rIns="163225" bIns="109325" numCol="1" spcCol="1270" anchor="ctr" anchorCtr="0">
          <a:noAutofit/>
        </a:bodyPr>
        <a:lstStyle/>
        <a:p>
          <a:pPr marL="0" lvl="0" indent="0" algn="l" defTabSz="666750">
            <a:lnSpc>
              <a:spcPct val="90000"/>
            </a:lnSpc>
            <a:spcBef>
              <a:spcPct val="0"/>
            </a:spcBef>
            <a:spcAft>
              <a:spcPct val="35000"/>
            </a:spcAft>
            <a:buNone/>
          </a:pPr>
          <a:r>
            <a:rPr lang="en-US" sz="1500" kern="1200" dirty="0"/>
            <a:t>Answer the phone with your name and company (or department)</a:t>
          </a:r>
        </a:p>
      </dsp:txBody>
      <dsp:txXfrm>
        <a:off x="2103120" y="318"/>
        <a:ext cx="8412480" cy="430415"/>
      </dsp:txXfrm>
    </dsp:sp>
    <dsp:sp modelId="{9201BBD2-5060-45C8-AC51-56F95D3B64FC}">
      <dsp:nvSpPr>
        <dsp:cNvPr id="0" name=""/>
        <dsp:cNvSpPr/>
      </dsp:nvSpPr>
      <dsp:spPr>
        <a:xfrm>
          <a:off x="0" y="318"/>
          <a:ext cx="2103120" cy="43041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1290" tIns="42515" rIns="111290" bIns="42515" numCol="1" spcCol="1270" anchor="ctr" anchorCtr="0">
          <a:noAutofit/>
        </a:bodyPr>
        <a:lstStyle/>
        <a:p>
          <a:pPr marL="0" lvl="0" indent="0" algn="ctr" defTabSz="844550">
            <a:lnSpc>
              <a:spcPct val="90000"/>
            </a:lnSpc>
            <a:spcBef>
              <a:spcPct val="0"/>
            </a:spcBef>
            <a:spcAft>
              <a:spcPct val="35000"/>
            </a:spcAft>
            <a:buNone/>
          </a:pPr>
          <a:r>
            <a:rPr lang="en-US" sz="1900" kern="1200" dirty="0"/>
            <a:t>Answer</a:t>
          </a:r>
        </a:p>
      </dsp:txBody>
      <dsp:txXfrm>
        <a:off x="0" y="318"/>
        <a:ext cx="2103120" cy="430415"/>
      </dsp:txXfrm>
    </dsp:sp>
    <dsp:sp modelId="{0230FC88-DA1F-4F63-96D5-624457D395D6}">
      <dsp:nvSpPr>
        <dsp:cNvPr id="0" name=""/>
        <dsp:cNvSpPr/>
      </dsp:nvSpPr>
      <dsp:spPr>
        <a:xfrm>
          <a:off x="2103120" y="456558"/>
          <a:ext cx="8412480" cy="430415"/>
        </a:xfrm>
        <a:prstGeom prst="rect">
          <a:avLst/>
        </a:prstGeom>
        <a:solidFill>
          <a:schemeClr val="accent4">
            <a:tint val="40000"/>
            <a:alpha val="90000"/>
            <a:hueOff val="1439240"/>
            <a:satOff val="-7658"/>
            <a:lumOff val="-436"/>
            <a:alphaOff val="0"/>
          </a:schemeClr>
        </a:solidFill>
        <a:ln w="6350" cap="flat" cmpd="sng" algn="ctr">
          <a:solidFill>
            <a:schemeClr val="accent4">
              <a:tint val="40000"/>
              <a:alpha val="90000"/>
              <a:hueOff val="1439240"/>
              <a:satOff val="-7658"/>
              <a:lumOff val="-43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109325" rIns="163225" bIns="109325" numCol="1" spcCol="1270" anchor="ctr" anchorCtr="0">
          <a:noAutofit/>
        </a:bodyPr>
        <a:lstStyle/>
        <a:p>
          <a:pPr marL="0" lvl="0" indent="0" algn="l" defTabSz="666750">
            <a:lnSpc>
              <a:spcPct val="90000"/>
            </a:lnSpc>
            <a:spcBef>
              <a:spcPct val="0"/>
            </a:spcBef>
            <a:spcAft>
              <a:spcPct val="35000"/>
            </a:spcAft>
            <a:buNone/>
          </a:pPr>
          <a:r>
            <a:rPr lang="en-US" sz="1500" kern="1200" dirty="0"/>
            <a:t>When placing calls, state your name and company or department immediately when phone is answered</a:t>
          </a:r>
        </a:p>
      </dsp:txBody>
      <dsp:txXfrm>
        <a:off x="2103120" y="456558"/>
        <a:ext cx="8412480" cy="430415"/>
      </dsp:txXfrm>
    </dsp:sp>
    <dsp:sp modelId="{085701BB-E3B4-4E93-B463-1807587E889D}">
      <dsp:nvSpPr>
        <dsp:cNvPr id="0" name=""/>
        <dsp:cNvSpPr/>
      </dsp:nvSpPr>
      <dsp:spPr>
        <a:xfrm>
          <a:off x="0" y="456558"/>
          <a:ext cx="2103120" cy="430415"/>
        </a:xfrm>
        <a:prstGeom prst="rect">
          <a:avLst/>
        </a:prstGeom>
        <a:gradFill rotWithShape="0">
          <a:gsLst>
            <a:gs pos="0">
              <a:schemeClr val="accent4">
                <a:hueOff val="1299462"/>
                <a:satOff val="-5996"/>
                <a:lumOff val="221"/>
                <a:alphaOff val="0"/>
                <a:lumMod val="110000"/>
                <a:satMod val="105000"/>
                <a:tint val="67000"/>
              </a:schemeClr>
            </a:gs>
            <a:gs pos="50000">
              <a:schemeClr val="accent4">
                <a:hueOff val="1299462"/>
                <a:satOff val="-5996"/>
                <a:lumOff val="221"/>
                <a:alphaOff val="0"/>
                <a:lumMod val="105000"/>
                <a:satMod val="103000"/>
                <a:tint val="73000"/>
              </a:schemeClr>
            </a:gs>
            <a:gs pos="100000">
              <a:schemeClr val="accent4">
                <a:hueOff val="1299462"/>
                <a:satOff val="-5996"/>
                <a:lumOff val="221"/>
                <a:alphaOff val="0"/>
                <a:lumMod val="105000"/>
                <a:satMod val="109000"/>
                <a:tint val="81000"/>
              </a:schemeClr>
            </a:gs>
          </a:gsLst>
          <a:lin ang="5400000" scaled="0"/>
        </a:gradFill>
        <a:ln w="6350" cap="flat" cmpd="sng" algn="ctr">
          <a:solidFill>
            <a:schemeClr val="accent4">
              <a:hueOff val="1299462"/>
              <a:satOff val="-5996"/>
              <a:lumOff val="22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1290" tIns="42515" rIns="111290" bIns="42515" numCol="1" spcCol="1270" anchor="ctr" anchorCtr="0">
          <a:noAutofit/>
        </a:bodyPr>
        <a:lstStyle/>
        <a:p>
          <a:pPr marL="0" lvl="0" indent="0" algn="ctr" defTabSz="844550">
            <a:lnSpc>
              <a:spcPct val="90000"/>
            </a:lnSpc>
            <a:spcBef>
              <a:spcPct val="0"/>
            </a:spcBef>
            <a:spcAft>
              <a:spcPct val="35000"/>
            </a:spcAft>
            <a:buNone/>
          </a:pPr>
          <a:r>
            <a:rPr lang="en-US" sz="1900" kern="1200" dirty="0"/>
            <a:t>State</a:t>
          </a:r>
        </a:p>
      </dsp:txBody>
      <dsp:txXfrm>
        <a:off x="0" y="456558"/>
        <a:ext cx="2103120" cy="430415"/>
      </dsp:txXfrm>
    </dsp:sp>
    <dsp:sp modelId="{D3A95AB1-34A4-46F7-BC5A-4D5FD35EC0F4}">
      <dsp:nvSpPr>
        <dsp:cNvPr id="0" name=""/>
        <dsp:cNvSpPr/>
      </dsp:nvSpPr>
      <dsp:spPr>
        <a:xfrm>
          <a:off x="2103120" y="912799"/>
          <a:ext cx="8412480" cy="430415"/>
        </a:xfrm>
        <a:prstGeom prst="rect">
          <a:avLst/>
        </a:prstGeom>
        <a:solidFill>
          <a:schemeClr val="accent4">
            <a:tint val="40000"/>
            <a:alpha val="90000"/>
            <a:hueOff val="2878480"/>
            <a:satOff val="-15315"/>
            <a:lumOff val="-873"/>
            <a:alphaOff val="0"/>
          </a:schemeClr>
        </a:solidFill>
        <a:ln w="6350" cap="flat" cmpd="sng" algn="ctr">
          <a:solidFill>
            <a:schemeClr val="accent4">
              <a:tint val="40000"/>
              <a:alpha val="90000"/>
              <a:hueOff val="2878480"/>
              <a:satOff val="-15315"/>
              <a:lumOff val="-87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109325" rIns="163225" bIns="109325" numCol="1" spcCol="1270" anchor="ctr" anchorCtr="0">
          <a:noAutofit/>
        </a:bodyPr>
        <a:lstStyle/>
        <a:p>
          <a:pPr marL="0" lvl="0" indent="0" algn="l" defTabSz="666750">
            <a:lnSpc>
              <a:spcPct val="90000"/>
            </a:lnSpc>
            <a:spcBef>
              <a:spcPct val="0"/>
            </a:spcBef>
            <a:spcAft>
              <a:spcPct val="35000"/>
            </a:spcAft>
            <a:buNone/>
          </a:pPr>
          <a:r>
            <a:rPr lang="en-US" sz="1500" kern="1200" dirty="0"/>
            <a:t>Speak clearly</a:t>
          </a:r>
        </a:p>
      </dsp:txBody>
      <dsp:txXfrm>
        <a:off x="2103120" y="912799"/>
        <a:ext cx="8412480" cy="430415"/>
      </dsp:txXfrm>
    </dsp:sp>
    <dsp:sp modelId="{E3D34B1A-FD21-47AC-8E90-5B63E6143500}">
      <dsp:nvSpPr>
        <dsp:cNvPr id="0" name=""/>
        <dsp:cNvSpPr/>
      </dsp:nvSpPr>
      <dsp:spPr>
        <a:xfrm>
          <a:off x="0" y="912799"/>
          <a:ext cx="2103120" cy="430415"/>
        </a:xfrm>
        <a:prstGeom prst="rect">
          <a:avLst/>
        </a:prstGeom>
        <a:gradFill rotWithShape="0">
          <a:gsLst>
            <a:gs pos="0">
              <a:schemeClr val="accent4">
                <a:hueOff val="2598923"/>
                <a:satOff val="-11992"/>
                <a:lumOff val="441"/>
                <a:alphaOff val="0"/>
                <a:lumMod val="110000"/>
                <a:satMod val="105000"/>
                <a:tint val="67000"/>
              </a:schemeClr>
            </a:gs>
            <a:gs pos="50000">
              <a:schemeClr val="accent4">
                <a:hueOff val="2598923"/>
                <a:satOff val="-11992"/>
                <a:lumOff val="441"/>
                <a:alphaOff val="0"/>
                <a:lumMod val="105000"/>
                <a:satMod val="103000"/>
                <a:tint val="73000"/>
              </a:schemeClr>
            </a:gs>
            <a:gs pos="100000">
              <a:schemeClr val="accent4">
                <a:hueOff val="2598923"/>
                <a:satOff val="-11992"/>
                <a:lumOff val="441"/>
                <a:alphaOff val="0"/>
                <a:lumMod val="105000"/>
                <a:satMod val="109000"/>
                <a:tint val="81000"/>
              </a:schemeClr>
            </a:gs>
          </a:gsLst>
          <a:lin ang="5400000" scaled="0"/>
        </a:gradFill>
        <a:ln w="6350" cap="flat" cmpd="sng" algn="ctr">
          <a:solidFill>
            <a:schemeClr val="accent4">
              <a:hueOff val="2598923"/>
              <a:satOff val="-11992"/>
              <a:lumOff val="44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1290" tIns="42515" rIns="111290" bIns="42515" numCol="1" spcCol="1270" anchor="ctr" anchorCtr="0">
          <a:noAutofit/>
        </a:bodyPr>
        <a:lstStyle/>
        <a:p>
          <a:pPr marL="0" lvl="0" indent="0" algn="ctr" defTabSz="844550">
            <a:lnSpc>
              <a:spcPct val="90000"/>
            </a:lnSpc>
            <a:spcBef>
              <a:spcPct val="0"/>
            </a:spcBef>
            <a:spcAft>
              <a:spcPct val="35000"/>
            </a:spcAft>
            <a:buNone/>
          </a:pPr>
          <a:r>
            <a:rPr lang="en-US" sz="1900" kern="1200" dirty="0"/>
            <a:t>Speak</a:t>
          </a:r>
        </a:p>
      </dsp:txBody>
      <dsp:txXfrm>
        <a:off x="0" y="912799"/>
        <a:ext cx="2103120" cy="430415"/>
      </dsp:txXfrm>
    </dsp:sp>
    <dsp:sp modelId="{6883666F-1EC9-420A-954B-9EEDD4B85C3C}">
      <dsp:nvSpPr>
        <dsp:cNvPr id="0" name=""/>
        <dsp:cNvSpPr/>
      </dsp:nvSpPr>
      <dsp:spPr>
        <a:xfrm>
          <a:off x="2103120" y="1369039"/>
          <a:ext cx="8412480" cy="430415"/>
        </a:xfrm>
        <a:prstGeom prst="rect">
          <a:avLst/>
        </a:prstGeom>
        <a:solidFill>
          <a:schemeClr val="accent4">
            <a:tint val="40000"/>
            <a:alpha val="90000"/>
            <a:hueOff val="4317719"/>
            <a:satOff val="-22973"/>
            <a:lumOff val="-1309"/>
            <a:alphaOff val="0"/>
          </a:schemeClr>
        </a:solidFill>
        <a:ln w="6350" cap="flat" cmpd="sng" algn="ctr">
          <a:solidFill>
            <a:schemeClr val="accent4">
              <a:tint val="40000"/>
              <a:alpha val="90000"/>
              <a:hueOff val="4317719"/>
              <a:satOff val="-22973"/>
              <a:lumOff val="-13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109325" rIns="163225" bIns="109325" numCol="1" spcCol="1270" anchor="ctr" anchorCtr="0">
          <a:noAutofit/>
        </a:bodyPr>
        <a:lstStyle/>
        <a:p>
          <a:pPr marL="0" lvl="0" indent="0" algn="l" defTabSz="666750">
            <a:lnSpc>
              <a:spcPct val="90000"/>
            </a:lnSpc>
            <a:spcBef>
              <a:spcPct val="0"/>
            </a:spcBef>
            <a:spcAft>
              <a:spcPct val="35000"/>
            </a:spcAft>
            <a:buNone/>
          </a:pPr>
          <a:r>
            <a:rPr lang="en-US" sz="1500" kern="1200" dirty="0"/>
            <a:t>State the purpose of your call</a:t>
          </a:r>
        </a:p>
      </dsp:txBody>
      <dsp:txXfrm>
        <a:off x="2103120" y="1369039"/>
        <a:ext cx="8412480" cy="430415"/>
      </dsp:txXfrm>
    </dsp:sp>
    <dsp:sp modelId="{57861521-144A-44C7-867D-13BD79A6FCBF}">
      <dsp:nvSpPr>
        <dsp:cNvPr id="0" name=""/>
        <dsp:cNvSpPr/>
      </dsp:nvSpPr>
      <dsp:spPr>
        <a:xfrm>
          <a:off x="0" y="1369039"/>
          <a:ext cx="2103120" cy="430415"/>
        </a:xfrm>
        <a:prstGeom prst="rect">
          <a:avLst/>
        </a:prstGeom>
        <a:gradFill rotWithShape="0">
          <a:gsLst>
            <a:gs pos="0">
              <a:schemeClr val="accent4">
                <a:hueOff val="3898385"/>
                <a:satOff val="-17988"/>
                <a:lumOff val="662"/>
                <a:alphaOff val="0"/>
                <a:lumMod val="110000"/>
                <a:satMod val="105000"/>
                <a:tint val="67000"/>
              </a:schemeClr>
            </a:gs>
            <a:gs pos="50000">
              <a:schemeClr val="accent4">
                <a:hueOff val="3898385"/>
                <a:satOff val="-17988"/>
                <a:lumOff val="662"/>
                <a:alphaOff val="0"/>
                <a:lumMod val="105000"/>
                <a:satMod val="103000"/>
                <a:tint val="73000"/>
              </a:schemeClr>
            </a:gs>
            <a:gs pos="100000">
              <a:schemeClr val="accent4">
                <a:hueOff val="3898385"/>
                <a:satOff val="-17988"/>
                <a:lumOff val="662"/>
                <a:alphaOff val="0"/>
                <a:lumMod val="105000"/>
                <a:satMod val="109000"/>
                <a:tint val="81000"/>
              </a:schemeClr>
            </a:gs>
          </a:gsLst>
          <a:lin ang="5400000" scaled="0"/>
        </a:gradFill>
        <a:ln w="6350" cap="flat" cmpd="sng" algn="ctr">
          <a:solidFill>
            <a:schemeClr val="accent4">
              <a:hueOff val="3898385"/>
              <a:satOff val="-17988"/>
              <a:lumOff val="66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1290" tIns="42515" rIns="111290" bIns="42515" numCol="1" spcCol="1270" anchor="ctr" anchorCtr="0">
          <a:noAutofit/>
        </a:bodyPr>
        <a:lstStyle/>
        <a:p>
          <a:pPr marL="0" lvl="0" indent="0" algn="ctr" defTabSz="844550">
            <a:lnSpc>
              <a:spcPct val="90000"/>
            </a:lnSpc>
            <a:spcBef>
              <a:spcPct val="0"/>
            </a:spcBef>
            <a:spcAft>
              <a:spcPct val="35000"/>
            </a:spcAft>
            <a:buNone/>
          </a:pPr>
          <a:r>
            <a:rPr lang="en-GB" sz="1900" kern="1200" noProof="0" dirty="0"/>
            <a:t>Purpose</a:t>
          </a:r>
        </a:p>
      </dsp:txBody>
      <dsp:txXfrm>
        <a:off x="0" y="1369039"/>
        <a:ext cx="2103120" cy="430415"/>
      </dsp:txXfrm>
    </dsp:sp>
    <dsp:sp modelId="{2D5597E8-8671-4716-82D7-DD756BB75691}">
      <dsp:nvSpPr>
        <dsp:cNvPr id="0" name=""/>
        <dsp:cNvSpPr/>
      </dsp:nvSpPr>
      <dsp:spPr>
        <a:xfrm>
          <a:off x="2103120" y="1825279"/>
          <a:ext cx="8412480" cy="430415"/>
        </a:xfrm>
        <a:prstGeom prst="rect">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109325" rIns="163225" bIns="109325" numCol="1" spcCol="1270" anchor="ctr" anchorCtr="0">
          <a:noAutofit/>
        </a:bodyPr>
        <a:lstStyle/>
        <a:p>
          <a:pPr marL="0" lvl="0" indent="0" algn="l" defTabSz="666750">
            <a:lnSpc>
              <a:spcPct val="90000"/>
            </a:lnSpc>
            <a:spcBef>
              <a:spcPct val="0"/>
            </a:spcBef>
            <a:spcAft>
              <a:spcPct val="35000"/>
            </a:spcAft>
            <a:buNone/>
          </a:pPr>
          <a:r>
            <a:rPr lang="en-US" sz="1500" kern="1200" dirty="0"/>
            <a:t>Only use speakerphone for conference calls</a:t>
          </a:r>
        </a:p>
      </dsp:txBody>
      <dsp:txXfrm>
        <a:off x="2103120" y="1825279"/>
        <a:ext cx="8412480" cy="430415"/>
      </dsp:txXfrm>
    </dsp:sp>
    <dsp:sp modelId="{3AA7A5B2-7557-4F09-97ED-79567C9B3F73}">
      <dsp:nvSpPr>
        <dsp:cNvPr id="0" name=""/>
        <dsp:cNvSpPr/>
      </dsp:nvSpPr>
      <dsp:spPr>
        <a:xfrm>
          <a:off x="0" y="1825279"/>
          <a:ext cx="2103120" cy="430415"/>
        </a:xfrm>
        <a:prstGeom prst="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w="6350" cap="flat" cmpd="sng" algn="ctr">
          <a:solidFill>
            <a:schemeClr val="accent4">
              <a:hueOff val="5197846"/>
              <a:satOff val="-23984"/>
              <a:lumOff val="88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1290" tIns="42515" rIns="111290" bIns="42515" numCol="1" spcCol="1270" anchor="ctr" anchorCtr="0">
          <a:noAutofit/>
        </a:bodyPr>
        <a:lstStyle/>
        <a:p>
          <a:pPr marL="0" lvl="0" indent="0" algn="ctr" defTabSz="844550">
            <a:lnSpc>
              <a:spcPct val="90000"/>
            </a:lnSpc>
            <a:spcBef>
              <a:spcPct val="0"/>
            </a:spcBef>
            <a:spcAft>
              <a:spcPct val="35000"/>
            </a:spcAft>
            <a:buNone/>
          </a:pPr>
          <a:r>
            <a:rPr lang="en-US" sz="1900" kern="1200" dirty="0"/>
            <a:t>Use</a:t>
          </a:r>
        </a:p>
      </dsp:txBody>
      <dsp:txXfrm>
        <a:off x="0" y="1825279"/>
        <a:ext cx="2103120" cy="430415"/>
      </dsp:txXfrm>
    </dsp:sp>
    <dsp:sp modelId="{66EA7AB4-A744-4330-8703-366998331774}">
      <dsp:nvSpPr>
        <dsp:cNvPr id="0" name=""/>
        <dsp:cNvSpPr/>
      </dsp:nvSpPr>
      <dsp:spPr>
        <a:xfrm>
          <a:off x="2103120" y="2281519"/>
          <a:ext cx="8412480" cy="430415"/>
        </a:xfrm>
        <a:prstGeom prst="rect">
          <a:avLst/>
        </a:prstGeom>
        <a:solidFill>
          <a:schemeClr val="accent4">
            <a:tint val="40000"/>
            <a:alpha val="90000"/>
            <a:hueOff val="7196199"/>
            <a:satOff val="-38288"/>
            <a:lumOff val="-2181"/>
            <a:alphaOff val="0"/>
          </a:schemeClr>
        </a:solidFill>
        <a:ln w="6350" cap="flat" cmpd="sng" algn="ctr">
          <a:solidFill>
            <a:schemeClr val="accent4">
              <a:tint val="40000"/>
              <a:alpha val="90000"/>
              <a:hueOff val="7196199"/>
              <a:satOff val="-38288"/>
              <a:lumOff val="-218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109325" rIns="163225" bIns="109325" numCol="1" spcCol="1270" anchor="ctr" anchorCtr="0">
          <a:noAutofit/>
        </a:bodyPr>
        <a:lstStyle/>
        <a:p>
          <a:pPr marL="0" lvl="0" indent="0" algn="l" defTabSz="666750">
            <a:lnSpc>
              <a:spcPct val="90000"/>
            </a:lnSpc>
            <a:spcBef>
              <a:spcPct val="0"/>
            </a:spcBef>
            <a:spcAft>
              <a:spcPct val="35000"/>
            </a:spcAft>
            <a:buNone/>
          </a:pPr>
          <a:r>
            <a:rPr lang="en-US" sz="1500" kern="1200" dirty="0"/>
            <a:t>Always smile when using the phone</a:t>
          </a:r>
        </a:p>
      </dsp:txBody>
      <dsp:txXfrm>
        <a:off x="2103120" y="2281519"/>
        <a:ext cx="8412480" cy="430415"/>
      </dsp:txXfrm>
    </dsp:sp>
    <dsp:sp modelId="{8268A343-6A68-43C0-87AB-8917DDEE80A6}">
      <dsp:nvSpPr>
        <dsp:cNvPr id="0" name=""/>
        <dsp:cNvSpPr/>
      </dsp:nvSpPr>
      <dsp:spPr>
        <a:xfrm>
          <a:off x="0" y="2281519"/>
          <a:ext cx="2103120" cy="430415"/>
        </a:xfrm>
        <a:prstGeom prst="rect">
          <a:avLst/>
        </a:prstGeom>
        <a:gradFill rotWithShape="0">
          <a:gsLst>
            <a:gs pos="0">
              <a:schemeClr val="accent4">
                <a:hueOff val="6497308"/>
                <a:satOff val="-29980"/>
                <a:lumOff val="1103"/>
                <a:alphaOff val="0"/>
                <a:lumMod val="110000"/>
                <a:satMod val="105000"/>
                <a:tint val="67000"/>
              </a:schemeClr>
            </a:gs>
            <a:gs pos="50000">
              <a:schemeClr val="accent4">
                <a:hueOff val="6497308"/>
                <a:satOff val="-29980"/>
                <a:lumOff val="1103"/>
                <a:alphaOff val="0"/>
                <a:lumMod val="105000"/>
                <a:satMod val="103000"/>
                <a:tint val="73000"/>
              </a:schemeClr>
            </a:gs>
            <a:gs pos="100000">
              <a:schemeClr val="accent4">
                <a:hueOff val="6497308"/>
                <a:satOff val="-29980"/>
                <a:lumOff val="1103"/>
                <a:alphaOff val="0"/>
                <a:lumMod val="105000"/>
                <a:satMod val="109000"/>
                <a:tint val="81000"/>
              </a:schemeClr>
            </a:gs>
          </a:gsLst>
          <a:lin ang="5400000" scaled="0"/>
        </a:gradFill>
        <a:ln w="6350" cap="flat" cmpd="sng" algn="ctr">
          <a:solidFill>
            <a:schemeClr val="accent4">
              <a:hueOff val="6497308"/>
              <a:satOff val="-29980"/>
              <a:lumOff val="110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1290" tIns="42515" rIns="111290" bIns="42515" numCol="1" spcCol="1270" anchor="ctr" anchorCtr="0">
          <a:noAutofit/>
        </a:bodyPr>
        <a:lstStyle/>
        <a:p>
          <a:pPr marL="0" lvl="0" indent="0" algn="ctr" defTabSz="844550">
            <a:lnSpc>
              <a:spcPct val="90000"/>
            </a:lnSpc>
            <a:spcBef>
              <a:spcPct val="0"/>
            </a:spcBef>
            <a:spcAft>
              <a:spcPct val="35000"/>
            </a:spcAft>
            <a:buNone/>
          </a:pPr>
          <a:r>
            <a:rPr lang="en-US" sz="1900" kern="1200" dirty="0"/>
            <a:t>Smile</a:t>
          </a:r>
        </a:p>
      </dsp:txBody>
      <dsp:txXfrm>
        <a:off x="0" y="2281519"/>
        <a:ext cx="2103120" cy="430415"/>
      </dsp:txXfrm>
    </dsp:sp>
    <dsp:sp modelId="{DC7F74E7-8173-43DE-9973-FB43F5790231}">
      <dsp:nvSpPr>
        <dsp:cNvPr id="0" name=""/>
        <dsp:cNvSpPr/>
      </dsp:nvSpPr>
      <dsp:spPr>
        <a:xfrm>
          <a:off x="2103120" y="2737759"/>
          <a:ext cx="8412480" cy="430415"/>
        </a:xfrm>
        <a:prstGeom prst="rect">
          <a:avLst/>
        </a:prstGeom>
        <a:solidFill>
          <a:schemeClr val="accent4">
            <a:tint val="40000"/>
            <a:alpha val="90000"/>
            <a:hueOff val="8635439"/>
            <a:satOff val="-45946"/>
            <a:lumOff val="-2618"/>
            <a:alphaOff val="0"/>
          </a:schemeClr>
        </a:solidFill>
        <a:ln w="6350" cap="flat" cmpd="sng" algn="ctr">
          <a:solidFill>
            <a:schemeClr val="accent4">
              <a:tint val="40000"/>
              <a:alpha val="90000"/>
              <a:hueOff val="8635439"/>
              <a:satOff val="-45946"/>
              <a:lumOff val="-261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109325" rIns="163225" bIns="109325" numCol="1" spcCol="1270" anchor="ctr" anchorCtr="0">
          <a:noAutofit/>
        </a:bodyPr>
        <a:lstStyle/>
        <a:p>
          <a:pPr marL="0" lvl="0" indent="0" algn="l" defTabSz="666750">
            <a:lnSpc>
              <a:spcPct val="90000"/>
            </a:lnSpc>
            <a:spcBef>
              <a:spcPct val="0"/>
            </a:spcBef>
            <a:spcAft>
              <a:spcPct val="35000"/>
            </a:spcAft>
            <a:buNone/>
          </a:pPr>
          <a:r>
            <a:rPr lang="en-US" sz="1500" kern="1200" dirty="0"/>
            <a:t>Say please and thank you</a:t>
          </a:r>
        </a:p>
      </dsp:txBody>
      <dsp:txXfrm>
        <a:off x="2103120" y="2737759"/>
        <a:ext cx="8412480" cy="430415"/>
      </dsp:txXfrm>
    </dsp:sp>
    <dsp:sp modelId="{A2B2E154-6E74-4007-89DF-286DF44DD34A}">
      <dsp:nvSpPr>
        <dsp:cNvPr id="0" name=""/>
        <dsp:cNvSpPr/>
      </dsp:nvSpPr>
      <dsp:spPr>
        <a:xfrm>
          <a:off x="0" y="2737759"/>
          <a:ext cx="2103120" cy="430415"/>
        </a:xfrm>
        <a:prstGeom prst="rect">
          <a:avLst/>
        </a:prstGeom>
        <a:gradFill rotWithShape="0">
          <a:gsLst>
            <a:gs pos="0">
              <a:schemeClr val="accent4">
                <a:hueOff val="7796769"/>
                <a:satOff val="-35976"/>
                <a:lumOff val="1324"/>
                <a:alphaOff val="0"/>
                <a:lumMod val="110000"/>
                <a:satMod val="105000"/>
                <a:tint val="67000"/>
              </a:schemeClr>
            </a:gs>
            <a:gs pos="50000">
              <a:schemeClr val="accent4">
                <a:hueOff val="7796769"/>
                <a:satOff val="-35976"/>
                <a:lumOff val="1324"/>
                <a:alphaOff val="0"/>
                <a:lumMod val="105000"/>
                <a:satMod val="103000"/>
                <a:tint val="73000"/>
              </a:schemeClr>
            </a:gs>
            <a:gs pos="100000">
              <a:schemeClr val="accent4">
                <a:hueOff val="7796769"/>
                <a:satOff val="-35976"/>
                <a:lumOff val="1324"/>
                <a:alphaOff val="0"/>
                <a:lumMod val="105000"/>
                <a:satMod val="109000"/>
                <a:tint val="81000"/>
              </a:schemeClr>
            </a:gs>
          </a:gsLst>
          <a:lin ang="5400000" scaled="0"/>
        </a:gradFill>
        <a:ln w="6350" cap="flat" cmpd="sng" algn="ctr">
          <a:solidFill>
            <a:schemeClr val="accent4">
              <a:hueOff val="7796769"/>
              <a:satOff val="-35976"/>
              <a:lumOff val="132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1290" tIns="42515" rIns="111290" bIns="42515" numCol="1" spcCol="1270" anchor="ctr" anchorCtr="0">
          <a:noAutofit/>
        </a:bodyPr>
        <a:lstStyle/>
        <a:p>
          <a:pPr marL="0" lvl="0" indent="0" algn="ctr" defTabSz="844550">
            <a:lnSpc>
              <a:spcPct val="90000"/>
            </a:lnSpc>
            <a:spcBef>
              <a:spcPct val="0"/>
            </a:spcBef>
            <a:spcAft>
              <a:spcPct val="35000"/>
            </a:spcAft>
            <a:buNone/>
          </a:pPr>
          <a:r>
            <a:rPr lang="en-US" sz="1900" kern="1200" dirty="0"/>
            <a:t>Politeness</a:t>
          </a:r>
        </a:p>
      </dsp:txBody>
      <dsp:txXfrm>
        <a:off x="0" y="2737759"/>
        <a:ext cx="2103120" cy="430415"/>
      </dsp:txXfrm>
    </dsp:sp>
    <dsp:sp modelId="{88015B64-BE90-4ABF-8008-FEC8B61AA039}">
      <dsp:nvSpPr>
        <dsp:cNvPr id="0" name=""/>
        <dsp:cNvSpPr/>
      </dsp:nvSpPr>
      <dsp:spPr>
        <a:xfrm>
          <a:off x="2103120" y="3193999"/>
          <a:ext cx="8412480" cy="430415"/>
        </a:xfrm>
        <a:prstGeom prst="rect">
          <a:avLst/>
        </a:prstGeom>
        <a:solidFill>
          <a:schemeClr val="accent4">
            <a:tint val="40000"/>
            <a:alpha val="90000"/>
            <a:hueOff val="10074678"/>
            <a:satOff val="-53603"/>
            <a:lumOff val="-3054"/>
            <a:alphaOff val="0"/>
          </a:schemeClr>
        </a:solidFill>
        <a:ln w="6350" cap="flat" cmpd="sng" algn="ctr">
          <a:solidFill>
            <a:schemeClr val="accent4">
              <a:tint val="40000"/>
              <a:alpha val="90000"/>
              <a:hueOff val="10074678"/>
              <a:satOff val="-53603"/>
              <a:lumOff val="-30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109325" rIns="163225" bIns="109325" numCol="1" spcCol="1270" anchor="ctr" anchorCtr="0">
          <a:noAutofit/>
        </a:bodyPr>
        <a:lstStyle/>
        <a:p>
          <a:pPr marL="0" lvl="0" indent="0" algn="l" defTabSz="666750">
            <a:lnSpc>
              <a:spcPct val="90000"/>
            </a:lnSpc>
            <a:spcBef>
              <a:spcPct val="0"/>
            </a:spcBef>
            <a:spcAft>
              <a:spcPct val="35000"/>
            </a:spcAft>
            <a:buNone/>
          </a:pPr>
          <a:r>
            <a:rPr lang="en-US" sz="1500" kern="1200" dirty="0"/>
            <a:t>Judge your audience before making small talk</a:t>
          </a:r>
        </a:p>
      </dsp:txBody>
      <dsp:txXfrm>
        <a:off x="2103120" y="3193999"/>
        <a:ext cx="8412480" cy="430415"/>
      </dsp:txXfrm>
    </dsp:sp>
    <dsp:sp modelId="{E839FFD1-D682-43B5-837C-8E7371E491A4}">
      <dsp:nvSpPr>
        <dsp:cNvPr id="0" name=""/>
        <dsp:cNvSpPr/>
      </dsp:nvSpPr>
      <dsp:spPr>
        <a:xfrm>
          <a:off x="0" y="3193999"/>
          <a:ext cx="2103120" cy="430415"/>
        </a:xfrm>
        <a:prstGeom prst="rect">
          <a:avLst/>
        </a:prstGeom>
        <a:gradFill rotWithShape="0">
          <a:gsLst>
            <a:gs pos="0">
              <a:schemeClr val="accent4">
                <a:hueOff val="9096231"/>
                <a:satOff val="-41972"/>
                <a:lumOff val="1544"/>
                <a:alphaOff val="0"/>
                <a:lumMod val="110000"/>
                <a:satMod val="105000"/>
                <a:tint val="67000"/>
              </a:schemeClr>
            </a:gs>
            <a:gs pos="50000">
              <a:schemeClr val="accent4">
                <a:hueOff val="9096231"/>
                <a:satOff val="-41972"/>
                <a:lumOff val="1544"/>
                <a:alphaOff val="0"/>
                <a:lumMod val="105000"/>
                <a:satMod val="103000"/>
                <a:tint val="73000"/>
              </a:schemeClr>
            </a:gs>
            <a:gs pos="100000">
              <a:schemeClr val="accent4">
                <a:hueOff val="9096231"/>
                <a:satOff val="-41972"/>
                <a:lumOff val="1544"/>
                <a:alphaOff val="0"/>
                <a:lumMod val="105000"/>
                <a:satMod val="109000"/>
                <a:tint val="81000"/>
              </a:schemeClr>
            </a:gs>
          </a:gsLst>
          <a:lin ang="5400000" scaled="0"/>
        </a:gradFill>
        <a:ln w="6350" cap="flat" cmpd="sng" algn="ctr">
          <a:solidFill>
            <a:schemeClr val="accent4">
              <a:hueOff val="9096231"/>
              <a:satOff val="-41972"/>
              <a:lumOff val="154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1290" tIns="42515" rIns="111290" bIns="42515" numCol="1" spcCol="1270" anchor="ctr" anchorCtr="0">
          <a:noAutofit/>
        </a:bodyPr>
        <a:lstStyle/>
        <a:p>
          <a:pPr marL="0" lvl="0" indent="0" algn="ctr" defTabSz="844550">
            <a:lnSpc>
              <a:spcPct val="90000"/>
            </a:lnSpc>
            <a:spcBef>
              <a:spcPct val="0"/>
            </a:spcBef>
            <a:spcAft>
              <a:spcPct val="35000"/>
            </a:spcAft>
            <a:buNone/>
          </a:pPr>
          <a:r>
            <a:rPr lang="en-US" sz="1900" kern="1200" dirty="0"/>
            <a:t>Judge</a:t>
          </a:r>
        </a:p>
      </dsp:txBody>
      <dsp:txXfrm>
        <a:off x="0" y="3193999"/>
        <a:ext cx="2103120" cy="430415"/>
      </dsp:txXfrm>
    </dsp:sp>
    <dsp:sp modelId="{7EBDDDF6-49CC-41A9-AE5C-0D4E2EE01FC5}">
      <dsp:nvSpPr>
        <dsp:cNvPr id="0" name=""/>
        <dsp:cNvSpPr/>
      </dsp:nvSpPr>
      <dsp:spPr>
        <a:xfrm>
          <a:off x="2103120" y="3650239"/>
          <a:ext cx="8412480" cy="430415"/>
        </a:xfrm>
        <a:prstGeom prst="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109325" rIns="163225" bIns="109325" numCol="1" spcCol="1270" anchor="ctr" anchorCtr="0">
          <a:noAutofit/>
        </a:bodyPr>
        <a:lstStyle/>
        <a:p>
          <a:pPr marL="0" lvl="0" indent="0" algn="l" defTabSz="666750">
            <a:lnSpc>
              <a:spcPct val="90000"/>
            </a:lnSpc>
            <a:spcBef>
              <a:spcPct val="0"/>
            </a:spcBef>
            <a:spcAft>
              <a:spcPct val="35000"/>
            </a:spcAft>
            <a:buNone/>
          </a:pPr>
          <a:r>
            <a:rPr lang="en-US" sz="1500" kern="1200" dirty="0"/>
            <a:t>Return your calls</a:t>
          </a:r>
        </a:p>
      </dsp:txBody>
      <dsp:txXfrm>
        <a:off x="2103120" y="3650239"/>
        <a:ext cx="8412480" cy="430415"/>
      </dsp:txXfrm>
    </dsp:sp>
    <dsp:sp modelId="{B942EC03-8280-4057-859E-4C05DD8880B0}">
      <dsp:nvSpPr>
        <dsp:cNvPr id="0" name=""/>
        <dsp:cNvSpPr/>
      </dsp:nvSpPr>
      <dsp:spPr>
        <a:xfrm>
          <a:off x="0" y="3650239"/>
          <a:ext cx="2103120" cy="430415"/>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11290" tIns="42515" rIns="111290" bIns="42515" numCol="1" spcCol="1270" anchor="ctr" anchorCtr="0">
          <a:noAutofit/>
        </a:bodyPr>
        <a:lstStyle/>
        <a:p>
          <a:pPr marL="0" lvl="0" indent="0" algn="ctr" defTabSz="844550">
            <a:lnSpc>
              <a:spcPct val="90000"/>
            </a:lnSpc>
            <a:spcBef>
              <a:spcPct val="0"/>
            </a:spcBef>
            <a:spcAft>
              <a:spcPct val="35000"/>
            </a:spcAft>
            <a:buNone/>
          </a:pPr>
          <a:r>
            <a:rPr lang="en-US" sz="1900" kern="1200" dirty="0"/>
            <a:t>Return</a:t>
          </a:r>
        </a:p>
      </dsp:txBody>
      <dsp:txXfrm>
        <a:off x="0" y="3650239"/>
        <a:ext cx="2103120" cy="4304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38E46-91FF-4C40-ABE7-698F80982B76}">
      <dsp:nvSpPr>
        <dsp:cNvPr id="0" name=""/>
        <dsp:cNvSpPr/>
      </dsp:nvSpPr>
      <dsp:spPr>
        <a:xfrm>
          <a:off x="1967016" y="29581"/>
          <a:ext cx="1510523" cy="14899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FFA447E-0B9E-45B9-90ED-3CB23D6F56F8}">
      <dsp:nvSpPr>
        <dsp:cNvPr id="0" name=""/>
        <dsp:cNvSpPr/>
      </dsp:nvSpPr>
      <dsp:spPr>
        <a:xfrm>
          <a:off x="564387" y="1704130"/>
          <a:ext cx="4315781" cy="63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GB" sz="3600" kern="1200" dirty="0"/>
            <a:t>Speaker phones</a:t>
          </a:r>
          <a:endParaRPr lang="en-US" sz="3600" kern="1200" dirty="0"/>
        </a:p>
      </dsp:txBody>
      <dsp:txXfrm>
        <a:off x="564387" y="1704130"/>
        <a:ext cx="4315781" cy="638565"/>
      </dsp:txXfrm>
    </dsp:sp>
    <dsp:sp modelId="{007EE6D1-BF80-4D92-A1A0-2CBB41EF8F1B}">
      <dsp:nvSpPr>
        <dsp:cNvPr id="0" name=""/>
        <dsp:cNvSpPr/>
      </dsp:nvSpPr>
      <dsp:spPr>
        <a:xfrm>
          <a:off x="564387" y="2428539"/>
          <a:ext cx="4315781" cy="189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dirty="0"/>
            <a:t>Putting someone on speaker phone</a:t>
          </a:r>
          <a:endParaRPr lang="en-US" sz="1700" kern="1200" dirty="0"/>
        </a:p>
        <a:p>
          <a:pPr marL="0" lvl="0" indent="0" algn="ctr" defTabSz="755650">
            <a:lnSpc>
              <a:spcPct val="90000"/>
            </a:lnSpc>
            <a:spcBef>
              <a:spcPct val="0"/>
            </a:spcBef>
            <a:spcAft>
              <a:spcPct val="35000"/>
            </a:spcAft>
            <a:buNone/>
          </a:pPr>
          <a:r>
            <a:rPr lang="en-GB" sz="1700" kern="1200" dirty="0"/>
            <a:t>Mute your phone while others are presenting information</a:t>
          </a:r>
          <a:endParaRPr lang="en-US" sz="1700" kern="1200" dirty="0"/>
        </a:p>
      </dsp:txBody>
      <dsp:txXfrm>
        <a:off x="564387" y="2428539"/>
        <a:ext cx="4315781" cy="1893217"/>
      </dsp:txXfrm>
    </dsp:sp>
    <dsp:sp modelId="{609C883A-7628-4264-9CB4-022B783D4235}">
      <dsp:nvSpPr>
        <dsp:cNvPr id="0" name=""/>
        <dsp:cNvSpPr/>
      </dsp:nvSpPr>
      <dsp:spPr>
        <a:xfrm>
          <a:off x="7038059" y="29581"/>
          <a:ext cx="1510523" cy="14899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10EF069-B582-47B8-93AB-FEF8A4751599}">
      <dsp:nvSpPr>
        <dsp:cNvPr id="0" name=""/>
        <dsp:cNvSpPr/>
      </dsp:nvSpPr>
      <dsp:spPr>
        <a:xfrm>
          <a:off x="5635430" y="1704130"/>
          <a:ext cx="4315781" cy="63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GB" sz="3600" kern="1200" dirty="0"/>
            <a:t>Voice mail</a:t>
          </a:r>
          <a:endParaRPr lang="en-US" sz="3600" kern="1200" dirty="0"/>
        </a:p>
      </dsp:txBody>
      <dsp:txXfrm>
        <a:off x="5635430" y="1704130"/>
        <a:ext cx="4315781" cy="638565"/>
      </dsp:txXfrm>
    </dsp:sp>
    <dsp:sp modelId="{2A24FFC4-7DAD-42BD-BB88-A2AC8E4B0AD3}">
      <dsp:nvSpPr>
        <dsp:cNvPr id="0" name=""/>
        <dsp:cNvSpPr/>
      </dsp:nvSpPr>
      <dsp:spPr>
        <a:xfrm>
          <a:off x="5635430" y="2428539"/>
          <a:ext cx="4315781" cy="1893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GB" sz="1700" kern="1200" dirty="0"/>
            <a:t>Remember: It’s the company’s message system not yours, leave a professional message. </a:t>
          </a:r>
          <a:endParaRPr lang="en-US" sz="1700" kern="1200" dirty="0"/>
        </a:p>
        <a:p>
          <a:pPr marL="0" lvl="0" indent="0" algn="l" defTabSz="755650">
            <a:lnSpc>
              <a:spcPct val="90000"/>
            </a:lnSpc>
            <a:spcBef>
              <a:spcPct val="0"/>
            </a:spcBef>
            <a:spcAft>
              <a:spcPct val="35000"/>
            </a:spcAft>
            <a:buNone/>
          </a:pPr>
          <a:r>
            <a:rPr lang="en-GB" sz="1700" u="none" kern="1200" dirty="0"/>
            <a:t>Leaving a voice message</a:t>
          </a:r>
          <a:r>
            <a:rPr lang="en-GB" sz="1700" kern="1200" dirty="0"/>
            <a:t>:</a:t>
          </a:r>
          <a:endParaRPr lang="en-US" sz="1700" kern="1200" dirty="0"/>
        </a:p>
        <a:p>
          <a:pPr marL="171450" lvl="1" indent="-171450" algn="l" defTabSz="755650">
            <a:lnSpc>
              <a:spcPct val="90000"/>
            </a:lnSpc>
            <a:spcBef>
              <a:spcPct val="0"/>
            </a:spcBef>
            <a:spcAft>
              <a:spcPct val="15000"/>
            </a:spcAft>
            <a:buChar char="•"/>
          </a:pPr>
          <a:r>
            <a:rPr lang="en-GB" sz="1700" kern="1200" dirty="0"/>
            <a:t>State your name clearly</a:t>
          </a:r>
          <a:endParaRPr lang="en-US" sz="1700" kern="1200" dirty="0"/>
        </a:p>
        <a:p>
          <a:pPr marL="171450" lvl="1" indent="-171450" algn="l" defTabSz="755650">
            <a:lnSpc>
              <a:spcPct val="90000"/>
            </a:lnSpc>
            <a:spcBef>
              <a:spcPct val="0"/>
            </a:spcBef>
            <a:spcAft>
              <a:spcPct val="15000"/>
            </a:spcAft>
            <a:buChar char="•"/>
          </a:pPr>
          <a:r>
            <a:rPr lang="en-GB" sz="1700" kern="1200" dirty="0"/>
            <a:t>Keep the message brief – for longer topics use email</a:t>
          </a:r>
          <a:endParaRPr lang="en-US" sz="1700" kern="1200" dirty="0"/>
        </a:p>
        <a:p>
          <a:pPr marL="171450" lvl="1" indent="-171450" algn="l" defTabSz="755650">
            <a:lnSpc>
              <a:spcPct val="90000"/>
            </a:lnSpc>
            <a:spcBef>
              <a:spcPct val="0"/>
            </a:spcBef>
            <a:spcAft>
              <a:spcPct val="15000"/>
            </a:spcAft>
            <a:buChar char="•"/>
          </a:pPr>
          <a:r>
            <a:rPr lang="en-GB" sz="1700" kern="1200" dirty="0"/>
            <a:t>Repeat your name and number at the end</a:t>
          </a:r>
          <a:endParaRPr lang="en-US" sz="1700" kern="1200" dirty="0"/>
        </a:p>
      </dsp:txBody>
      <dsp:txXfrm>
        <a:off x="5635430" y="2428539"/>
        <a:ext cx="4315781" cy="18932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DFF6A-BE0E-44FD-974D-F91DE7327CA5}">
      <dsp:nvSpPr>
        <dsp:cNvPr id="0" name=""/>
        <dsp:cNvSpPr/>
      </dsp:nvSpPr>
      <dsp:spPr>
        <a:xfrm>
          <a:off x="0" y="3399"/>
          <a:ext cx="10515600" cy="7240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B759F21-A702-4F4C-A586-45A21FA4D0F2}">
      <dsp:nvSpPr>
        <dsp:cNvPr id="0" name=""/>
        <dsp:cNvSpPr/>
      </dsp:nvSpPr>
      <dsp:spPr>
        <a:xfrm>
          <a:off x="219037" y="166319"/>
          <a:ext cx="398249" cy="39824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917E2FC-3FE5-4227-9E46-6ADC10D2E906}">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dirty="0"/>
            <a:t>Be aware of your own culture and its impact on you</a:t>
          </a:r>
          <a:endParaRPr lang="en-US" sz="1900" kern="1200" dirty="0"/>
        </a:p>
      </dsp:txBody>
      <dsp:txXfrm>
        <a:off x="836323" y="3399"/>
        <a:ext cx="9679276" cy="724089"/>
      </dsp:txXfrm>
    </dsp:sp>
    <dsp:sp modelId="{2A89ED3E-FE77-44F2-B1AA-4F0F4C4748C8}">
      <dsp:nvSpPr>
        <dsp:cNvPr id="0" name=""/>
        <dsp:cNvSpPr/>
      </dsp:nvSpPr>
      <dsp:spPr>
        <a:xfrm>
          <a:off x="0" y="908511"/>
          <a:ext cx="10515600" cy="7240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4673AC3-212C-4487-B1C7-B640A8DADB4D}">
      <dsp:nvSpPr>
        <dsp:cNvPr id="0" name=""/>
        <dsp:cNvSpPr/>
      </dsp:nvSpPr>
      <dsp:spPr>
        <a:xfrm>
          <a:off x="219037" y="1071431"/>
          <a:ext cx="398249" cy="39824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342957B-4300-463D-82EF-7DEA8986F58C}">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dirty="0"/>
            <a:t>Do not expect others to think the same way you do</a:t>
          </a:r>
          <a:endParaRPr lang="en-US" sz="1900" kern="1200" dirty="0"/>
        </a:p>
      </dsp:txBody>
      <dsp:txXfrm>
        <a:off x="836323" y="908511"/>
        <a:ext cx="9679276" cy="724089"/>
      </dsp:txXfrm>
    </dsp:sp>
    <dsp:sp modelId="{FFEBD226-0675-45BB-BAC4-26AB37BF1341}">
      <dsp:nvSpPr>
        <dsp:cNvPr id="0" name=""/>
        <dsp:cNvSpPr/>
      </dsp:nvSpPr>
      <dsp:spPr>
        <a:xfrm>
          <a:off x="0" y="1813624"/>
          <a:ext cx="10515600" cy="7240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62E5BD4-2692-4FAD-8F71-3459DCB5BF61}">
      <dsp:nvSpPr>
        <dsp:cNvPr id="0" name=""/>
        <dsp:cNvSpPr/>
      </dsp:nvSpPr>
      <dsp:spPr>
        <a:xfrm>
          <a:off x="219037" y="1976544"/>
          <a:ext cx="398249" cy="39824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1BEBAD8-B81F-4FA1-918C-026BC67292FE}">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dirty="0"/>
            <a:t>Accept local customs and norms and try to adapt your behaviour, </a:t>
          </a:r>
          <a:br>
            <a:rPr lang="en-GB" sz="1900" kern="1200" dirty="0"/>
          </a:br>
          <a:r>
            <a:rPr lang="en-GB" sz="1900" kern="1200" dirty="0"/>
            <a:t>but do not try to imitate or act against your own norms and values</a:t>
          </a:r>
          <a:endParaRPr lang="en-US" sz="1900" kern="1200" dirty="0"/>
        </a:p>
      </dsp:txBody>
      <dsp:txXfrm>
        <a:off x="836323" y="1813624"/>
        <a:ext cx="9679276" cy="724089"/>
      </dsp:txXfrm>
    </dsp:sp>
    <dsp:sp modelId="{14798474-713C-47F9-A977-C8182F09F6AA}">
      <dsp:nvSpPr>
        <dsp:cNvPr id="0" name=""/>
        <dsp:cNvSpPr/>
      </dsp:nvSpPr>
      <dsp:spPr>
        <a:xfrm>
          <a:off x="0" y="2718736"/>
          <a:ext cx="10515600" cy="7240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D8AD339-20D7-4AB4-8F41-98EC914DF5F1}">
      <dsp:nvSpPr>
        <dsp:cNvPr id="0" name=""/>
        <dsp:cNvSpPr/>
      </dsp:nvSpPr>
      <dsp:spPr>
        <a:xfrm>
          <a:off x="219037" y="2881656"/>
          <a:ext cx="398249" cy="39824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FCE6F58-5F78-4044-A44E-B45C99456CFD}">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dirty="0"/>
            <a:t>Be open, flexible, self-critical, tolerant, sensitive and show </a:t>
          </a:r>
          <a:br>
            <a:rPr lang="en-GB" sz="1900" kern="1200" dirty="0"/>
          </a:br>
          <a:r>
            <a:rPr lang="en-GB" sz="1900" kern="1200" dirty="0"/>
            <a:t>willingness to get involved in another culture</a:t>
          </a:r>
          <a:endParaRPr lang="en-US" sz="1900" kern="1200" dirty="0"/>
        </a:p>
      </dsp:txBody>
      <dsp:txXfrm>
        <a:off x="836323" y="2718736"/>
        <a:ext cx="9679276" cy="724089"/>
      </dsp:txXfrm>
    </dsp:sp>
    <dsp:sp modelId="{D515E0F9-5E00-49CE-AA4C-3F33B115166E}">
      <dsp:nvSpPr>
        <dsp:cNvPr id="0" name=""/>
        <dsp:cNvSpPr/>
      </dsp:nvSpPr>
      <dsp:spPr>
        <a:xfrm>
          <a:off x="0" y="3623848"/>
          <a:ext cx="10515600" cy="72408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50ED39C-3EDD-43FF-8DBC-C206943D0B49}">
      <dsp:nvSpPr>
        <dsp:cNvPr id="0" name=""/>
        <dsp:cNvSpPr/>
      </dsp:nvSpPr>
      <dsp:spPr>
        <a:xfrm>
          <a:off x="219037" y="3786768"/>
          <a:ext cx="398249" cy="398249"/>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20FC6E1-395C-476C-B2E1-0CE5DB2E6D7D}">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GB" sz="1900" kern="1200" dirty="0"/>
            <a:t>Open your senses – be attentive and stay patient! Listen, observe and try to understand before judging and evaluating other behaviours</a:t>
          </a:r>
          <a:endParaRPr lang="en-US" sz="1900" kern="1200" dirty="0"/>
        </a:p>
      </dsp:txBody>
      <dsp:txXfrm>
        <a:off x="836323" y="3623848"/>
        <a:ext cx="9679276" cy="7240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2AF44-7B6F-4092-8D90-14BE26AC0772}">
      <dsp:nvSpPr>
        <dsp:cNvPr id="0" name=""/>
        <dsp:cNvSpPr/>
      </dsp:nvSpPr>
      <dsp:spPr>
        <a:xfrm>
          <a:off x="679050" y="190043"/>
          <a:ext cx="1887187" cy="1887187"/>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02060-4BFD-41CD-8403-1731BC4F7402}">
      <dsp:nvSpPr>
        <dsp:cNvPr id="0" name=""/>
        <dsp:cNvSpPr/>
      </dsp:nvSpPr>
      <dsp:spPr>
        <a:xfrm>
          <a:off x="1081237" y="592231"/>
          <a:ext cx="1082812" cy="108281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2A7C4-6746-453F-9F17-420F9DD942BC}">
      <dsp:nvSpPr>
        <dsp:cNvPr id="0" name=""/>
        <dsp:cNvSpPr/>
      </dsp:nvSpPr>
      <dsp:spPr>
        <a:xfrm>
          <a:off x="75768" y="2665044"/>
          <a:ext cx="3093750" cy="14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dirty="0"/>
            <a:t>With the </a:t>
          </a:r>
          <a:r>
            <a:rPr lang="en-GB" sz="1600" b="1" kern="1200" dirty="0"/>
            <a:t>shrinking world </a:t>
          </a:r>
          <a:r>
            <a:rPr lang="en-GB" sz="1600" kern="1200" dirty="0"/>
            <a:t>effect of </a:t>
          </a:r>
          <a:r>
            <a:rPr lang="en-GB" sz="1600" kern="1200" noProof="0" dirty="0"/>
            <a:t>globalisation</a:t>
          </a:r>
          <a:r>
            <a:rPr lang="en-GB" sz="1600" kern="1200" dirty="0"/>
            <a:t>, a critical element of success is the demonstration of respect and appreciation for cultural differences. </a:t>
          </a:r>
          <a:endParaRPr lang="en-US" sz="1600" kern="1200" dirty="0"/>
        </a:p>
      </dsp:txBody>
      <dsp:txXfrm>
        <a:off x="75768" y="2665044"/>
        <a:ext cx="3093750" cy="1496250"/>
      </dsp:txXfrm>
    </dsp:sp>
    <dsp:sp modelId="{E5AB447B-F728-42B4-BF86-67087ED5E611}">
      <dsp:nvSpPr>
        <dsp:cNvPr id="0" name=""/>
        <dsp:cNvSpPr/>
      </dsp:nvSpPr>
      <dsp:spPr>
        <a:xfrm>
          <a:off x="4314206" y="190043"/>
          <a:ext cx="1887187" cy="1887187"/>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A0F90F-7960-483A-9414-2BE7EB481223}">
      <dsp:nvSpPr>
        <dsp:cNvPr id="0" name=""/>
        <dsp:cNvSpPr/>
      </dsp:nvSpPr>
      <dsp:spPr>
        <a:xfrm>
          <a:off x="4716393" y="592231"/>
          <a:ext cx="1082812" cy="108281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41F9BC-EE2E-4EF0-84E1-2B8C068283EE}">
      <dsp:nvSpPr>
        <dsp:cNvPr id="0" name=""/>
        <dsp:cNvSpPr/>
      </dsp:nvSpPr>
      <dsp:spPr>
        <a:xfrm>
          <a:off x="3710925" y="2665044"/>
          <a:ext cx="3093750" cy="14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a:t>The ability to manage and do business with people from different countries is no longer just a nice skill to have; </a:t>
          </a:r>
          <a:r>
            <a:rPr lang="en-GB" sz="1600" b="1" kern="1200"/>
            <a:t>it is a necessity</a:t>
          </a:r>
          <a:r>
            <a:rPr lang="en-GB" sz="1600" kern="1200"/>
            <a:t>.</a:t>
          </a:r>
          <a:endParaRPr lang="en-US" sz="1600" kern="1200"/>
        </a:p>
      </dsp:txBody>
      <dsp:txXfrm>
        <a:off x="3710925" y="2665044"/>
        <a:ext cx="3093750" cy="1496250"/>
      </dsp:txXfrm>
    </dsp:sp>
    <dsp:sp modelId="{36216666-C15F-4007-BCAE-61BC2133C0E9}">
      <dsp:nvSpPr>
        <dsp:cNvPr id="0" name=""/>
        <dsp:cNvSpPr/>
      </dsp:nvSpPr>
      <dsp:spPr>
        <a:xfrm>
          <a:off x="7949362" y="190043"/>
          <a:ext cx="1887187" cy="1887187"/>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EDC936-C788-474F-B0CE-5E68ABDF85E6}">
      <dsp:nvSpPr>
        <dsp:cNvPr id="0" name=""/>
        <dsp:cNvSpPr/>
      </dsp:nvSpPr>
      <dsp:spPr>
        <a:xfrm>
          <a:off x="8351550" y="592231"/>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AF67AC-A1B8-49BE-A62D-785BECF6563C}">
      <dsp:nvSpPr>
        <dsp:cNvPr id="0" name=""/>
        <dsp:cNvSpPr/>
      </dsp:nvSpPr>
      <dsp:spPr>
        <a:xfrm>
          <a:off x="7346081" y="2665044"/>
          <a:ext cx="3093750" cy="149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dirty="0"/>
            <a:t>Business etiquette is important but how can one “learn” business etiquette in intercultural contexts?</a:t>
          </a:r>
          <a:endParaRPr lang="en-US" sz="1600" kern="1200" dirty="0"/>
        </a:p>
      </dsp:txBody>
      <dsp:txXfrm>
        <a:off x="7346081" y="2665044"/>
        <a:ext cx="3093750" cy="1496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82232-8E39-4715-9D98-5F5E93B37094}">
      <dsp:nvSpPr>
        <dsp:cNvPr id="0" name=""/>
        <dsp:cNvSpPr/>
      </dsp:nvSpPr>
      <dsp:spPr>
        <a:xfrm>
          <a:off x="973190" y="469224"/>
          <a:ext cx="1264141" cy="1264141"/>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147173-3CC3-4359-ABDD-14AAD6DB253F}">
      <dsp:nvSpPr>
        <dsp:cNvPr id="0" name=""/>
        <dsp:cNvSpPr/>
      </dsp:nvSpPr>
      <dsp:spPr>
        <a:xfrm>
          <a:off x="1242597" y="738631"/>
          <a:ext cx="725326" cy="7253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7E130-E03E-4E1D-826E-0137E0B4E499}">
      <dsp:nvSpPr>
        <dsp:cNvPr id="0" name=""/>
        <dsp:cNvSpPr/>
      </dsp:nvSpPr>
      <dsp:spPr>
        <a:xfrm>
          <a:off x="569079" y="2127114"/>
          <a:ext cx="2072362"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dirty="0"/>
            <a:t>Working with foreign colleagues should not be regarded as a burden, but as an opportunity for enrichment.</a:t>
          </a:r>
          <a:endParaRPr lang="en-US" sz="1600" kern="1200" dirty="0"/>
        </a:p>
      </dsp:txBody>
      <dsp:txXfrm>
        <a:off x="569079" y="2127114"/>
        <a:ext cx="2072362" cy="1755000"/>
      </dsp:txXfrm>
    </dsp:sp>
    <dsp:sp modelId="{15D8D474-43BD-4480-A612-9FA96403EE44}">
      <dsp:nvSpPr>
        <dsp:cNvPr id="0" name=""/>
        <dsp:cNvSpPr/>
      </dsp:nvSpPr>
      <dsp:spPr>
        <a:xfrm>
          <a:off x="3408216" y="469224"/>
          <a:ext cx="1264141" cy="1264141"/>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A706E-6264-4A84-B815-7F28A4C74828}">
      <dsp:nvSpPr>
        <dsp:cNvPr id="0" name=""/>
        <dsp:cNvSpPr/>
      </dsp:nvSpPr>
      <dsp:spPr>
        <a:xfrm>
          <a:off x="3677623" y="738631"/>
          <a:ext cx="725326" cy="7253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D08A7-7213-49A9-9396-5E26C4ADB605}">
      <dsp:nvSpPr>
        <dsp:cNvPr id="0" name=""/>
        <dsp:cNvSpPr/>
      </dsp:nvSpPr>
      <dsp:spPr>
        <a:xfrm>
          <a:off x="3004105" y="2127114"/>
          <a:ext cx="2072362"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a:t>Be helpful when recognizing language barriers, but do not be arrogant or correct every sentence. </a:t>
          </a:r>
          <a:endParaRPr lang="en-US" sz="1600" kern="1200"/>
        </a:p>
      </dsp:txBody>
      <dsp:txXfrm>
        <a:off x="3004105" y="2127114"/>
        <a:ext cx="2072362" cy="1755000"/>
      </dsp:txXfrm>
    </dsp:sp>
    <dsp:sp modelId="{E244068C-C2BE-4E7E-8F87-DF19A0372BAA}">
      <dsp:nvSpPr>
        <dsp:cNvPr id="0" name=""/>
        <dsp:cNvSpPr/>
      </dsp:nvSpPr>
      <dsp:spPr>
        <a:xfrm>
          <a:off x="5843242" y="469224"/>
          <a:ext cx="1264141" cy="1264141"/>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33ADF-4DE2-4DE1-A7B3-7FC72B943AB3}">
      <dsp:nvSpPr>
        <dsp:cNvPr id="0" name=""/>
        <dsp:cNvSpPr/>
      </dsp:nvSpPr>
      <dsp:spPr>
        <a:xfrm>
          <a:off x="6112649" y="738631"/>
          <a:ext cx="725326" cy="7253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E170F-D345-4899-8188-4DE01E5F180D}">
      <dsp:nvSpPr>
        <dsp:cNvPr id="0" name=""/>
        <dsp:cNvSpPr/>
      </dsp:nvSpPr>
      <dsp:spPr>
        <a:xfrm>
          <a:off x="5439131" y="2127114"/>
          <a:ext cx="2072362"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a:t>Take an interest in other cultures. Encourage colleagues to share their unique experiences.</a:t>
          </a:r>
          <a:endParaRPr lang="en-US" sz="1600" kern="1200"/>
        </a:p>
      </dsp:txBody>
      <dsp:txXfrm>
        <a:off x="5439131" y="2127114"/>
        <a:ext cx="2072362" cy="1755000"/>
      </dsp:txXfrm>
    </dsp:sp>
    <dsp:sp modelId="{7AD16A3C-B58A-4DC5-B5DF-820C757B2854}">
      <dsp:nvSpPr>
        <dsp:cNvPr id="0" name=""/>
        <dsp:cNvSpPr/>
      </dsp:nvSpPr>
      <dsp:spPr>
        <a:xfrm>
          <a:off x="8278268" y="469224"/>
          <a:ext cx="1264141" cy="1264141"/>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AEDE13-94D0-47DD-B2D1-CE358B51CDDB}">
      <dsp:nvSpPr>
        <dsp:cNvPr id="0" name=""/>
        <dsp:cNvSpPr/>
      </dsp:nvSpPr>
      <dsp:spPr>
        <a:xfrm>
          <a:off x="8547675" y="738631"/>
          <a:ext cx="725326" cy="72532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3CC929-43C9-4CC8-BAEF-0C98373E076A}">
      <dsp:nvSpPr>
        <dsp:cNvPr id="0" name=""/>
        <dsp:cNvSpPr/>
      </dsp:nvSpPr>
      <dsp:spPr>
        <a:xfrm>
          <a:off x="7874157" y="2127114"/>
          <a:ext cx="2072362"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1600" kern="1200" dirty="0"/>
            <a:t>Be careful not to mock or joke culturally sensitive issues. Humour is highly subjective and varies widely across cultures.</a:t>
          </a:r>
          <a:endParaRPr lang="en-US" sz="1600" kern="1200" dirty="0"/>
        </a:p>
      </dsp:txBody>
      <dsp:txXfrm>
        <a:off x="7874157" y="2127114"/>
        <a:ext cx="2072362" cy="1755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24555-BB03-4361-9DDA-65E0944D9EC0}">
      <dsp:nvSpPr>
        <dsp:cNvPr id="0" name=""/>
        <dsp:cNvSpPr/>
      </dsp:nvSpPr>
      <dsp:spPr>
        <a:xfrm>
          <a:off x="157178" y="193958"/>
          <a:ext cx="1307447" cy="1307447"/>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19ACA6D-36CD-4F5D-9315-2A24B588C692}">
      <dsp:nvSpPr>
        <dsp:cNvPr id="0" name=""/>
        <dsp:cNvSpPr/>
      </dsp:nvSpPr>
      <dsp:spPr>
        <a:xfrm>
          <a:off x="431742" y="468522"/>
          <a:ext cx="758319" cy="75831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1C1DF1E-943B-4AD5-B25D-C7566D3504C5}">
      <dsp:nvSpPr>
        <dsp:cNvPr id="0" name=""/>
        <dsp:cNvSpPr/>
      </dsp:nvSpPr>
      <dsp:spPr>
        <a:xfrm>
          <a:off x="1744792" y="19395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dirty="0"/>
            <a:t>Rules of conduct and business etiquette exist in every culture and help us to know how to behave in each situation.</a:t>
          </a:r>
          <a:br>
            <a:rPr lang="en-GB" sz="1800" kern="1200" dirty="0"/>
          </a:br>
          <a:endParaRPr lang="en-US" sz="1800" kern="1200" dirty="0"/>
        </a:p>
      </dsp:txBody>
      <dsp:txXfrm>
        <a:off x="1744792" y="193958"/>
        <a:ext cx="3081839" cy="1307447"/>
      </dsp:txXfrm>
    </dsp:sp>
    <dsp:sp modelId="{95D7E0C8-F9CD-4F9B-9BB9-29CDE2BD5E38}">
      <dsp:nvSpPr>
        <dsp:cNvPr id="0" name=""/>
        <dsp:cNvSpPr/>
      </dsp:nvSpPr>
      <dsp:spPr>
        <a:xfrm>
          <a:off x="5363619" y="193958"/>
          <a:ext cx="1307447" cy="1307447"/>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512E431-20A9-4EB9-8A53-9180F339BDD3}">
      <dsp:nvSpPr>
        <dsp:cNvPr id="0" name=""/>
        <dsp:cNvSpPr/>
      </dsp:nvSpPr>
      <dsp:spPr>
        <a:xfrm>
          <a:off x="5638183" y="468522"/>
          <a:ext cx="758319" cy="75831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09AB400-F75D-43C8-8FAC-5533622E699C}">
      <dsp:nvSpPr>
        <dsp:cNvPr id="0" name=""/>
        <dsp:cNvSpPr/>
      </dsp:nvSpPr>
      <dsp:spPr>
        <a:xfrm>
          <a:off x="6951233" y="19395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t>We know how to behave in our culture of origin, but we don’t know how to behave in a foreign culture – there are no general international rules of etiquette.</a:t>
          </a:r>
          <a:br>
            <a:rPr lang="en-GB" sz="1800" kern="1200"/>
          </a:br>
          <a:endParaRPr lang="en-US" sz="1800" kern="1200"/>
        </a:p>
      </dsp:txBody>
      <dsp:txXfrm>
        <a:off x="6951233" y="193958"/>
        <a:ext cx="3081839" cy="1307447"/>
      </dsp:txXfrm>
    </dsp:sp>
    <dsp:sp modelId="{19C774ED-8876-41AC-BC18-A0BB8DB72371}">
      <dsp:nvSpPr>
        <dsp:cNvPr id="0" name=""/>
        <dsp:cNvSpPr/>
      </dsp:nvSpPr>
      <dsp:spPr>
        <a:xfrm>
          <a:off x="157178" y="2116439"/>
          <a:ext cx="1307447" cy="1307447"/>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D61F8E4-04A9-4B41-9B0B-34833EBD5FFB}">
      <dsp:nvSpPr>
        <dsp:cNvPr id="0" name=""/>
        <dsp:cNvSpPr/>
      </dsp:nvSpPr>
      <dsp:spPr>
        <a:xfrm>
          <a:off x="431742" y="2391003"/>
          <a:ext cx="758319" cy="75831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EBA574B-5E5F-48E8-9490-9F62309322F0}">
      <dsp:nvSpPr>
        <dsp:cNvPr id="0" name=""/>
        <dsp:cNvSpPr/>
      </dsp:nvSpPr>
      <dsp:spPr>
        <a:xfrm>
          <a:off x="1744792"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t>Global etiquette can make the difference between opening or closing doors to business opportunities.</a:t>
          </a:r>
          <a:br>
            <a:rPr lang="en-GB" sz="1800" kern="1200"/>
          </a:br>
          <a:endParaRPr lang="en-US" sz="1800" kern="1200"/>
        </a:p>
      </dsp:txBody>
      <dsp:txXfrm>
        <a:off x="1744792" y="2116439"/>
        <a:ext cx="3081839" cy="1307447"/>
      </dsp:txXfrm>
    </dsp:sp>
    <dsp:sp modelId="{EFC3DF48-3918-4673-B49C-6AB71B8F6D67}">
      <dsp:nvSpPr>
        <dsp:cNvPr id="0" name=""/>
        <dsp:cNvSpPr/>
      </dsp:nvSpPr>
      <dsp:spPr>
        <a:xfrm>
          <a:off x="5363619" y="2116439"/>
          <a:ext cx="1307447" cy="1307447"/>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D02D5C9-A888-4EA6-8AB5-57132430F44E}">
      <dsp:nvSpPr>
        <dsp:cNvPr id="0" name=""/>
        <dsp:cNvSpPr/>
      </dsp:nvSpPr>
      <dsp:spPr>
        <a:xfrm>
          <a:off x="5638183" y="2391003"/>
          <a:ext cx="758319" cy="75831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C087CA4-9D85-45DE-82FD-CFB3C27B3B21}">
      <dsp:nvSpPr>
        <dsp:cNvPr id="0" name=""/>
        <dsp:cNvSpPr/>
      </dsp:nvSpPr>
      <dsp:spPr>
        <a:xfrm>
          <a:off x="6951233"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kern="1200"/>
            <a:t>We need to build cultural awareness and seek specific knowledge of other cultures to navigate global business and partnership opportunities.</a:t>
          </a:r>
          <a:endParaRPr lang="en-US" sz="1800" kern="1200"/>
        </a:p>
      </dsp:txBody>
      <dsp:txXfrm>
        <a:off x="6951233" y="2116439"/>
        <a:ext cx="3081839" cy="1307447"/>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05A38-53F4-4BFC-9D22-DC1224E2CDA2}" type="datetimeFigureOut">
              <a:rPr lang="en-US" smtClean="0"/>
              <a:t>7/7/2019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80BB1-0AE5-4064-BD8C-E1DC3BB8E8C4}" type="slidenum">
              <a:rPr lang="en-US" smtClean="0"/>
              <a:t>‹Nr.›</a:t>
            </a:fld>
            <a:endParaRPr lang="en-US"/>
          </a:p>
        </p:txBody>
      </p:sp>
    </p:spTree>
    <p:extLst>
      <p:ext uri="{BB962C8B-B14F-4D97-AF65-F5344CB8AC3E}">
        <p14:creationId xmlns:p14="http://schemas.microsoft.com/office/powerpoint/2010/main" val="181326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80BB1-0AE5-4064-BD8C-E1DC3BB8E8C4}" type="slidenum">
              <a:rPr lang="en-US" smtClean="0"/>
              <a:t>1</a:t>
            </a:fld>
            <a:endParaRPr lang="en-US" dirty="0"/>
          </a:p>
        </p:txBody>
      </p:sp>
    </p:spTree>
    <p:extLst>
      <p:ext uri="{BB962C8B-B14F-4D97-AF65-F5344CB8AC3E}">
        <p14:creationId xmlns:p14="http://schemas.microsoft.com/office/powerpoint/2010/main" val="4281829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C80BB1-0AE5-4064-BD8C-E1DC3BB8E8C4}" type="slidenum">
              <a:rPr lang="en-US" smtClean="0"/>
              <a:t>16</a:t>
            </a:fld>
            <a:endParaRPr lang="en-US"/>
          </a:p>
        </p:txBody>
      </p:sp>
    </p:spTree>
    <p:extLst>
      <p:ext uri="{BB962C8B-B14F-4D97-AF65-F5344CB8AC3E}">
        <p14:creationId xmlns:p14="http://schemas.microsoft.com/office/powerpoint/2010/main" val="419700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7FB0A-747A-4981-A37E-BE9C63F53CB7}" type="slidenum">
              <a:rPr lang="en-US" smtClean="0"/>
              <a:t>20</a:t>
            </a:fld>
            <a:endParaRPr lang="en-US"/>
          </a:p>
        </p:txBody>
      </p:sp>
    </p:spTree>
    <p:extLst>
      <p:ext uri="{BB962C8B-B14F-4D97-AF65-F5344CB8AC3E}">
        <p14:creationId xmlns:p14="http://schemas.microsoft.com/office/powerpoint/2010/main" val="3841464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business card exchange is extremely important in Japan -- almost ceremonial. Always give business cards with two hands and make a point to admire and examine the card. The more time you spend looking at it indicates the more respect you have for the person. In Italy, do not exchange business cards at social occasions; it is the norm at business functions and meetings. Always present with your right hand or both hands. Never your left hand in </a:t>
            </a:r>
            <a:r>
              <a:rPr lang="hr-HR" sz="1200" b="0" i="0" kern="1200" dirty="0">
                <a:solidFill>
                  <a:schemeClr val="tx1"/>
                </a:solidFill>
                <a:effectLst/>
                <a:latin typeface="+mn-lt"/>
                <a:ea typeface="+mn-ea"/>
                <a:cs typeface="+mn-cs"/>
              </a:rPr>
              <a:t>A</a:t>
            </a:r>
            <a:r>
              <a:rPr lang="en-US" sz="1200" b="0" i="0" kern="1200" dirty="0" err="1">
                <a:solidFill>
                  <a:schemeClr val="tx1"/>
                </a:solidFill>
                <a:effectLst/>
                <a:latin typeface="+mn-lt"/>
                <a:ea typeface="+mn-ea"/>
                <a:cs typeface="+mn-cs"/>
              </a:rPr>
              <a:t>rab</a:t>
            </a:r>
            <a:r>
              <a:rPr lang="en-US" sz="1200" b="0" i="0" kern="1200" dirty="0">
                <a:solidFill>
                  <a:schemeClr val="tx1"/>
                </a:solidFill>
                <a:effectLst/>
                <a:latin typeface="+mn-lt"/>
                <a:ea typeface="+mn-ea"/>
                <a:cs typeface="+mn-cs"/>
              </a:rPr>
              <a:t> countries.</a:t>
            </a:r>
            <a:r>
              <a:rPr lang="en-US" sz="1200" b="0" i="0" kern="1200" baseline="0" dirty="0">
                <a:solidFill>
                  <a:schemeClr val="tx1"/>
                </a:solidFill>
                <a:effectLst/>
                <a:latin typeface="+mn-lt"/>
                <a:ea typeface="+mn-ea"/>
                <a:cs typeface="+mn-cs"/>
              </a:rPr>
              <a:t> Never write on the card. T</a:t>
            </a:r>
            <a:r>
              <a:rPr lang="hr-HR" sz="1200" b="0" i="0" kern="1200" baseline="0" dirty="0">
                <a:solidFill>
                  <a:schemeClr val="tx1"/>
                </a:solidFill>
                <a:effectLst/>
                <a:latin typeface="+mn-lt"/>
                <a:ea typeface="+mn-ea"/>
                <a:cs typeface="+mn-cs"/>
              </a:rPr>
              <a:t>h</a:t>
            </a:r>
            <a:r>
              <a:rPr lang="en-US" sz="1200" b="0" i="0" kern="1200" baseline="0" dirty="0">
                <a:solidFill>
                  <a:schemeClr val="tx1"/>
                </a:solidFill>
                <a:effectLst/>
                <a:latin typeface="+mn-lt"/>
                <a:ea typeface="+mn-ea"/>
                <a:cs typeface="+mn-cs"/>
              </a:rPr>
              <a:t>e Japan</a:t>
            </a:r>
            <a:r>
              <a:rPr lang="hr-HR" sz="1200" b="0" i="0" kern="1200" baseline="0" dirty="0">
                <a:solidFill>
                  <a:schemeClr val="tx1"/>
                </a:solidFill>
                <a:effectLst/>
                <a:latin typeface="+mn-lt"/>
                <a:ea typeface="+mn-ea"/>
                <a:cs typeface="+mn-cs"/>
              </a:rPr>
              <a:t>e</a:t>
            </a:r>
            <a:r>
              <a:rPr lang="en-US" sz="1200" b="0" i="0" kern="1200" baseline="0" dirty="0">
                <a:solidFill>
                  <a:schemeClr val="tx1"/>
                </a:solidFill>
                <a:effectLst/>
                <a:latin typeface="+mn-lt"/>
                <a:ea typeface="+mn-ea"/>
                <a:cs typeface="+mn-cs"/>
              </a:rPr>
              <a:t>se feel it’s like writing on their face. </a:t>
            </a:r>
            <a:endParaRPr lang="en-US" dirty="0"/>
          </a:p>
        </p:txBody>
      </p:sp>
      <p:sp>
        <p:nvSpPr>
          <p:cNvPr id="4" name="Slide Number Placeholder 3"/>
          <p:cNvSpPr>
            <a:spLocks noGrp="1"/>
          </p:cNvSpPr>
          <p:nvPr>
            <p:ph type="sldNum" sz="quarter" idx="10"/>
          </p:nvPr>
        </p:nvSpPr>
        <p:spPr/>
        <p:txBody>
          <a:bodyPr/>
          <a:lstStyle/>
          <a:p>
            <a:fld id="{BC27FB0A-747A-4981-A37E-BE9C63F53CB7}" type="slidenum">
              <a:rPr lang="en-US" smtClean="0"/>
              <a:t>21</a:t>
            </a:fld>
            <a:endParaRPr lang="en-US"/>
          </a:p>
        </p:txBody>
      </p:sp>
    </p:spTree>
    <p:extLst>
      <p:ext uri="{BB962C8B-B14F-4D97-AF65-F5344CB8AC3E}">
        <p14:creationId xmlns:p14="http://schemas.microsoft.com/office/powerpoint/2010/main" val="2081461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8A285C98-830C-4F4E-9E8A-FE0D959D909F}"/>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1A565A78-41E7-4DB9-920C-A75A76739C91}" type="slidenum">
              <a:rPr lang="en-US" altLang="x-none" sz="1200">
                <a:latin typeface="Times New Roman" panose="02020603050405020304" pitchFamily="18" charset="0"/>
              </a:rPr>
              <a:pPr eaLnBrk="1" hangingPunct="1"/>
              <a:t>23</a:t>
            </a:fld>
            <a:endParaRPr lang="en-US" altLang="x-none" sz="1200" dirty="0">
              <a:latin typeface="Times New Roman" panose="02020603050405020304" pitchFamily="18" charset="0"/>
            </a:endParaRPr>
          </a:p>
        </p:txBody>
      </p:sp>
      <p:sp>
        <p:nvSpPr>
          <p:cNvPr id="82947" name="Rectangle 2">
            <a:extLst>
              <a:ext uri="{FF2B5EF4-FFF2-40B4-BE49-F238E27FC236}">
                <a16:creationId xmlns:a16="http://schemas.microsoft.com/office/drawing/2014/main" id="{A41442B9-1513-490F-8131-BF8FEC9E7712}"/>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19DBFBB8-7CAA-442E-A781-CD39DC30D05B}"/>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x-none" altLang="x-none" dirty="0"/>
          </a:p>
        </p:txBody>
      </p:sp>
    </p:spTree>
    <p:extLst>
      <p:ext uri="{BB962C8B-B14F-4D97-AF65-F5344CB8AC3E}">
        <p14:creationId xmlns:p14="http://schemas.microsoft.com/office/powerpoint/2010/main" val="137171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2EA6FF4-C237-4144-B0A1-4E11F0BC9FB4}" type="slidenum">
              <a:rPr lang="en-US" altLang="x-none"/>
              <a:pPr/>
              <a:t>26</a:t>
            </a:fld>
            <a:endParaRPr lang="en-US" altLang="x-none"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ltLang="x-none" dirty="0"/>
              <a:t>Be interested in others and what they do for a living</a:t>
            </a:r>
          </a:p>
          <a:p>
            <a:r>
              <a:rPr lang="en-US" altLang="x-none" dirty="0"/>
              <a:t>Do not pretend to be an expert on topics that you are not</a:t>
            </a:r>
          </a:p>
          <a:p>
            <a:r>
              <a:rPr lang="en-US" altLang="x-none" dirty="0"/>
              <a:t>Do NOT correct another’s grammar or pronunciation in public</a:t>
            </a:r>
          </a:p>
          <a:p>
            <a:r>
              <a:rPr lang="en-US" altLang="x-none" dirty="0"/>
              <a:t>Gracefully accept compliments given to you</a:t>
            </a:r>
          </a:p>
          <a:p>
            <a:r>
              <a:rPr lang="en-US" altLang="x-none" dirty="0"/>
              <a:t>Do NOT ask for professional advice or information at a social function</a:t>
            </a:r>
          </a:p>
          <a:p>
            <a:endParaRPr lang="en-US" altLang="x-none" dirty="0"/>
          </a:p>
        </p:txBody>
      </p:sp>
    </p:spTree>
    <p:extLst>
      <p:ext uri="{BB962C8B-B14F-4D97-AF65-F5344CB8AC3E}">
        <p14:creationId xmlns:p14="http://schemas.microsoft.com/office/powerpoint/2010/main" val="76221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noGrp="1" noChangeArrowheads="1"/>
          </p:cNvSpPr>
          <p:nvPr>
            <p:ph type="sldNum" sz="quarter" idx="5"/>
          </p:nvPr>
        </p:nvSpPr>
        <p:spPr>
          <a:ln/>
        </p:spPr>
        <p:txBody>
          <a:bodyPr/>
          <a:lstStyle/>
          <a:p>
            <a:fld id="{A0BFCBA0-AB29-4C32-BE3D-8C5202B93F86}" type="slidenum">
              <a:rPr lang="en-US" altLang="x-none"/>
              <a:pPr/>
              <a:t>29</a:t>
            </a:fld>
            <a:endParaRPr lang="en-US" altLang="x-none" dirty="0"/>
          </a:p>
        </p:txBody>
      </p:sp>
      <p:sp>
        <p:nvSpPr>
          <p:cNvPr id="40962" name="Rectangle 2"/>
          <p:cNvSpPr>
            <a:spLocks noGrp="1" noChangeArrowheads="1"/>
          </p:cNvSpPr>
          <p:nvPr>
            <p:ph type="body" idx="1"/>
          </p:nvPr>
        </p:nvSpPr>
        <p:spPr/>
        <p:txBody>
          <a:bodyPr/>
          <a:lstStyle/>
          <a:p>
            <a:r>
              <a:rPr lang="en-US" altLang="x-none" dirty="0"/>
              <a:t>Address people by name     Use paragraphs     Punctuate     Don’t type in caps     Make the subject line specific    Clean up forwards     Sign messages</a:t>
            </a:r>
          </a:p>
        </p:txBody>
      </p:sp>
    </p:spTree>
    <p:extLst>
      <p:ext uri="{BB962C8B-B14F-4D97-AF65-F5344CB8AC3E}">
        <p14:creationId xmlns:p14="http://schemas.microsoft.com/office/powerpoint/2010/main" val="3995878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C80BB1-0AE5-4064-BD8C-E1DC3BB8E8C4}" type="slidenum">
              <a:rPr lang="en-US" smtClean="0"/>
              <a:t>31</a:t>
            </a:fld>
            <a:endParaRPr lang="en-US" dirty="0"/>
          </a:p>
        </p:txBody>
      </p:sp>
    </p:spTree>
    <p:extLst>
      <p:ext uri="{BB962C8B-B14F-4D97-AF65-F5344CB8AC3E}">
        <p14:creationId xmlns:p14="http://schemas.microsoft.com/office/powerpoint/2010/main" val="4216538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latin typeface="+mn-lt"/>
                <a:cs typeface="Arial" panose="020B0604020202020204" pitchFamily="34" charset="0"/>
              </a:rPr>
              <a:t>In </a:t>
            </a:r>
            <a:r>
              <a:rPr lang="en-US" sz="1200" b="1" dirty="0">
                <a:solidFill>
                  <a:srgbClr val="000099"/>
                </a:solidFill>
                <a:latin typeface="+mn-lt"/>
                <a:cs typeface="Arial" panose="020B0604020202020204" pitchFamily="34" charset="0"/>
              </a:rPr>
              <a:t>Asia</a:t>
            </a:r>
            <a:r>
              <a:rPr lang="en-US" sz="1200" dirty="0">
                <a:latin typeface="+mn-lt"/>
                <a:cs typeface="Arial" panose="020B0604020202020204" pitchFamily="34" charset="0"/>
              </a:rPr>
              <a:t> and the </a:t>
            </a:r>
            <a:r>
              <a:rPr lang="en-US" sz="1200" b="1" dirty="0">
                <a:solidFill>
                  <a:srgbClr val="000099"/>
                </a:solidFill>
                <a:latin typeface="+mn-lt"/>
                <a:cs typeface="Arial" panose="020B0604020202020204" pitchFamily="34" charset="0"/>
              </a:rPr>
              <a:t>Middle East </a:t>
            </a:r>
            <a:r>
              <a:rPr lang="en-US" sz="1200" dirty="0">
                <a:latin typeface="+mn-lt"/>
                <a:cs typeface="Arial" panose="020B0604020202020204" pitchFamily="34" charset="0"/>
              </a:rPr>
              <a:t>use only your right hand, or both hands, to offer or accept a gift. In</a:t>
            </a:r>
            <a:r>
              <a:rPr lang="en-US" sz="1200" b="1" dirty="0">
                <a:solidFill>
                  <a:srgbClr val="000099"/>
                </a:solidFill>
                <a:latin typeface="+mn-lt"/>
                <a:cs typeface="Arial" panose="020B0604020202020204" pitchFamily="34" charset="0"/>
              </a:rPr>
              <a:t> Japan </a:t>
            </a:r>
            <a:r>
              <a:rPr lang="en-US" sz="1200" dirty="0">
                <a:latin typeface="+mn-lt"/>
                <a:cs typeface="Arial" panose="020B0604020202020204" pitchFamily="34" charset="0"/>
              </a:rPr>
              <a:t>and </a:t>
            </a:r>
            <a:r>
              <a:rPr lang="en-US" sz="1200" b="1" dirty="0">
                <a:solidFill>
                  <a:srgbClr val="000099"/>
                </a:solidFill>
                <a:latin typeface="+mn-lt"/>
                <a:cs typeface="Arial" panose="020B0604020202020204" pitchFamily="34" charset="0"/>
              </a:rPr>
              <a:t>Hong Kong, </a:t>
            </a:r>
            <a:r>
              <a:rPr lang="en-US" sz="1200" dirty="0">
                <a:latin typeface="+mn-lt"/>
                <a:cs typeface="Arial" panose="020B0604020202020204" pitchFamily="34" charset="0"/>
              </a:rPr>
              <a:t>use both hands.</a:t>
            </a:r>
            <a:r>
              <a:rPr lang="hr-HR" sz="1200" dirty="0">
                <a:latin typeface="+mn-lt"/>
                <a:cs typeface="Arial" panose="020B0604020202020204" pitchFamily="34" charset="0"/>
              </a:rPr>
              <a:t> </a:t>
            </a:r>
            <a:r>
              <a:rPr lang="en-US" sz="1200" dirty="0">
                <a:latin typeface="+mn-lt"/>
                <a:cs typeface="Arial" panose="020B0604020202020204" pitchFamily="34" charset="0"/>
              </a:rPr>
              <a:t>Avoid giving gifts with your company logo to</a:t>
            </a:r>
            <a:r>
              <a:rPr lang="en-US" sz="1200" b="1" dirty="0">
                <a:solidFill>
                  <a:srgbClr val="000099"/>
                </a:solidFill>
                <a:latin typeface="+mn-lt"/>
                <a:cs typeface="Arial" panose="020B0604020202020204" pitchFamily="34" charset="0"/>
              </a:rPr>
              <a:t> Belgium, France, Greece, Italy, Portugal and Spain.</a:t>
            </a:r>
            <a:r>
              <a:rPr lang="hr-HR" sz="1200" b="1" dirty="0">
                <a:solidFill>
                  <a:srgbClr val="000099"/>
                </a:solidFill>
                <a:latin typeface="+mn-lt"/>
                <a:cs typeface="Arial" panose="020B0604020202020204" pitchFamily="34" charset="0"/>
              </a:rPr>
              <a:t> </a:t>
            </a:r>
            <a:r>
              <a:rPr lang="en-US" sz="1200" dirty="0">
                <a:latin typeface="+mn-lt"/>
                <a:cs typeface="Arial" panose="020B0604020202020204" pitchFamily="34" charset="0"/>
              </a:rPr>
              <a:t>Be cognizant of religious laws when selecting gifts. Pork is prohibited in </a:t>
            </a:r>
            <a:r>
              <a:rPr lang="en-US" sz="1200" b="1" dirty="0">
                <a:solidFill>
                  <a:srgbClr val="000099"/>
                </a:solidFill>
                <a:latin typeface="+mn-lt"/>
                <a:cs typeface="Arial" panose="020B0604020202020204" pitchFamily="34" charset="0"/>
              </a:rPr>
              <a:t>Jewish and Muslim </a:t>
            </a:r>
            <a:r>
              <a:rPr lang="en-US" sz="1200" dirty="0">
                <a:latin typeface="+mn-lt"/>
                <a:cs typeface="Arial" panose="020B0604020202020204" pitchFamily="34" charset="0"/>
              </a:rPr>
              <a:t>religions, so you wouldn’t select a gift made from pigskin.</a:t>
            </a:r>
            <a:r>
              <a:rPr lang="hr-HR" sz="1200" dirty="0">
                <a:latin typeface="+mn-lt"/>
                <a:cs typeface="Arial" panose="020B0604020202020204" pitchFamily="34" charset="0"/>
              </a:rPr>
              <a:t> </a:t>
            </a:r>
            <a:r>
              <a:rPr lang="en-US" sz="1200" dirty="0">
                <a:latin typeface="+mn-lt"/>
                <a:cs typeface="Arial" panose="020B0604020202020204" pitchFamily="34" charset="0"/>
              </a:rPr>
              <a:t>In </a:t>
            </a:r>
            <a:r>
              <a:rPr lang="en-US" sz="1200" b="1" dirty="0">
                <a:solidFill>
                  <a:srgbClr val="000099"/>
                </a:solidFill>
                <a:latin typeface="+mn-lt"/>
                <a:cs typeface="Arial" panose="020B0604020202020204" pitchFamily="34" charset="0"/>
              </a:rPr>
              <a:t>India, </a:t>
            </a:r>
            <a:r>
              <a:rPr lang="en-US" sz="1200" dirty="0">
                <a:latin typeface="+mn-lt"/>
                <a:cs typeface="Arial" panose="020B0604020202020204" pitchFamily="34" charset="0"/>
              </a:rPr>
              <a:t>don’t offer a gift made from cowhide.</a:t>
            </a:r>
          </a:p>
          <a:p>
            <a:endParaRPr lang="en-US" dirty="0">
              <a:latin typeface="+mn-lt"/>
            </a:endParaRPr>
          </a:p>
        </p:txBody>
      </p:sp>
      <p:sp>
        <p:nvSpPr>
          <p:cNvPr id="4" name="Slide Number Placeholder 3"/>
          <p:cNvSpPr>
            <a:spLocks noGrp="1"/>
          </p:cNvSpPr>
          <p:nvPr>
            <p:ph type="sldNum" sz="quarter" idx="10"/>
          </p:nvPr>
        </p:nvSpPr>
        <p:spPr/>
        <p:txBody>
          <a:bodyPr/>
          <a:lstStyle/>
          <a:p>
            <a:fld id="{BC27FB0A-747A-4981-A37E-BE9C63F53CB7}" type="slidenum">
              <a:rPr lang="en-US" smtClean="0"/>
              <a:t>35</a:t>
            </a:fld>
            <a:endParaRPr lang="en-US" dirty="0"/>
          </a:p>
        </p:txBody>
      </p:sp>
    </p:spTree>
    <p:extLst>
      <p:ext uri="{BB962C8B-B14F-4D97-AF65-F5344CB8AC3E}">
        <p14:creationId xmlns:p14="http://schemas.microsoft.com/office/powerpoint/2010/main" val="2554860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panose="02020603050405020304" pitchFamily="18" charset="0"/>
                <a:ea typeface="ＭＳ Ｐゴシック" panose="020B0600070205080204" pitchFamily="34" charset="-128"/>
              </a:defRPr>
            </a:lvl1pPr>
            <a:lvl2pPr marL="742950" indent="-285750">
              <a:defRPr sz="4000">
                <a:solidFill>
                  <a:schemeClr val="tx1"/>
                </a:solidFill>
                <a:latin typeface="Times" panose="02020603050405020304" pitchFamily="18" charset="0"/>
                <a:ea typeface="ＭＳ Ｐゴシック" panose="020B0600070205080204" pitchFamily="34" charset="-128"/>
              </a:defRPr>
            </a:lvl2pPr>
            <a:lvl3pPr marL="1143000" indent="-228600">
              <a:defRPr sz="4000">
                <a:solidFill>
                  <a:schemeClr val="tx1"/>
                </a:solidFill>
                <a:latin typeface="Times" panose="02020603050405020304" pitchFamily="18" charset="0"/>
                <a:ea typeface="ＭＳ Ｐゴシック" panose="020B0600070205080204" pitchFamily="34" charset="-128"/>
              </a:defRPr>
            </a:lvl3pPr>
            <a:lvl4pPr marL="1600200" indent="-228600">
              <a:defRPr sz="4000">
                <a:solidFill>
                  <a:schemeClr val="tx1"/>
                </a:solidFill>
                <a:latin typeface="Times" panose="02020603050405020304" pitchFamily="18" charset="0"/>
                <a:ea typeface="ＭＳ Ｐゴシック" panose="020B0600070205080204" pitchFamily="34" charset="-128"/>
              </a:defRPr>
            </a:lvl4pPr>
            <a:lvl5pPr marL="2057400" indent="-228600">
              <a:defRPr sz="4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9pPr>
          </a:lstStyle>
          <a:p>
            <a:fld id="{C3CB2C10-9EB6-4DE9-84AF-B4083AAE3CA1}" type="slidenum">
              <a:rPr lang="en-US" altLang="es-ES" sz="1200"/>
              <a:pPr/>
              <a:t>37</a:t>
            </a:fld>
            <a:endParaRPr lang="en-US" altLang="es-E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br>
              <a:rPr lang="en-US" altLang="es-ES">
                <a:ea typeface="ＭＳ Ｐゴシック" panose="020B0600070205080204" pitchFamily="34" charset="-128"/>
              </a:rPr>
            </a:br>
            <a:endParaRPr lang="en-US" altLang="es-ES">
              <a:ea typeface="ＭＳ Ｐゴシック" panose="020B0600070205080204" pitchFamily="34" charset="-128"/>
            </a:endParaRPr>
          </a:p>
        </p:txBody>
      </p:sp>
    </p:spTree>
    <p:extLst>
      <p:ext uri="{BB962C8B-B14F-4D97-AF65-F5344CB8AC3E}">
        <p14:creationId xmlns:p14="http://schemas.microsoft.com/office/powerpoint/2010/main" val="1490368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panose="02020603050405020304" pitchFamily="18" charset="0"/>
                <a:ea typeface="ＭＳ Ｐゴシック" panose="020B0600070205080204" pitchFamily="34" charset="-128"/>
              </a:defRPr>
            </a:lvl1pPr>
            <a:lvl2pPr marL="742950" indent="-285750">
              <a:defRPr sz="4000">
                <a:solidFill>
                  <a:schemeClr val="tx1"/>
                </a:solidFill>
                <a:latin typeface="Times" panose="02020603050405020304" pitchFamily="18" charset="0"/>
                <a:ea typeface="ＭＳ Ｐゴシック" panose="020B0600070205080204" pitchFamily="34" charset="-128"/>
              </a:defRPr>
            </a:lvl2pPr>
            <a:lvl3pPr marL="1143000" indent="-228600">
              <a:defRPr sz="4000">
                <a:solidFill>
                  <a:schemeClr val="tx1"/>
                </a:solidFill>
                <a:latin typeface="Times" panose="02020603050405020304" pitchFamily="18" charset="0"/>
                <a:ea typeface="ＭＳ Ｐゴシック" panose="020B0600070205080204" pitchFamily="34" charset="-128"/>
              </a:defRPr>
            </a:lvl3pPr>
            <a:lvl4pPr marL="1600200" indent="-228600">
              <a:defRPr sz="4000">
                <a:solidFill>
                  <a:schemeClr val="tx1"/>
                </a:solidFill>
                <a:latin typeface="Times" panose="02020603050405020304" pitchFamily="18" charset="0"/>
                <a:ea typeface="ＭＳ Ｐゴシック" panose="020B0600070205080204" pitchFamily="34" charset="-128"/>
              </a:defRPr>
            </a:lvl4pPr>
            <a:lvl5pPr marL="2057400" indent="-228600">
              <a:defRPr sz="4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9pPr>
          </a:lstStyle>
          <a:p>
            <a:fld id="{27AB5417-C3D9-4A12-9F1E-777F0A8E80EC}" type="slidenum">
              <a:rPr lang="en-US" altLang="es-ES" sz="1200"/>
              <a:pPr/>
              <a:t>38</a:t>
            </a:fld>
            <a:endParaRPr lang="en-US" altLang="es-E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s-ES" dirty="0">
              <a:ea typeface="ＭＳ Ｐゴシック" panose="020B0600070205080204" pitchFamily="34" charset="-128"/>
            </a:endParaRPr>
          </a:p>
        </p:txBody>
      </p:sp>
    </p:spTree>
    <p:extLst>
      <p:ext uri="{BB962C8B-B14F-4D97-AF65-F5344CB8AC3E}">
        <p14:creationId xmlns:p14="http://schemas.microsoft.com/office/powerpoint/2010/main" val="230702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 What do people judge </a:t>
            </a:r>
            <a:r>
              <a:rPr lang="en-US" baseline="0" dirty="0">
                <a:sym typeface="Wingdings" panose="05000000000000000000" pitchFamily="2" charset="2"/>
              </a:rPr>
              <a:t>within 30 seconds?</a:t>
            </a:r>
            <a:endParaRPr lang="en-US" dirty="0"/>
          </a:p>
        </p:txBody>
      </p:sp>
      <p:sp>
        <p:nvSpPr>
          <p:cNvPr id="4" name="Slide Number Placeholder 3"/>
          <p:cNvSpPr>
            <a:spLocks noGrp="1"/>
          </p:cNvSpPr>
          <p:nvPr>
            <p:ph type="sldNum" sz="quarter" idx="10"/>
          </p:nvPr>
        </p:nvSpPr>
        <p:spPr/>
        <p:txBody>
          <a:bodyPr/>
          <a:lstStyle/>
          <a:p>
            <a:fld id="{4CC80BB1-0AE5-4064-BD8C-E1DC3BB8E8C4}" type="slidenum">
              <a:rPr lang="en-US" smtClean="0"/>
              <a:t>3</a:t>
            </a:fld>
            <a:endParaRPr lang="en-US" dirty="0"/>
          </a:p>
        </p:txBody>
      </p:sp>
    </p:spTree>
    <p:extLst>
      <p:ext uri="{BB962C8B-B14F-4D97-AF65-F5344CB8AC3E}">
        <p14:creationId xmlns:p14="http://schemas.microsoft.com/office/powerpoint/2010/main" val="840906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panose="02020603050405020304" pitchFamily="18" charset="0"/>
                <a:ea typeface="ＭＳ Ｐゴシック" panose="020B0600070205080204" pitchFamily="34" charset="-128"/>
              </a:defRPr>
            </a:lvl1pPr>
            <a:lvl2pPr marL="742950" indent="-285750">
              <a:defRPr sz="4000">
                <a:solidFill>
                  <a:schemeClr val="tx1"/>
                </a:solidFill>
                <a:latin typeface="Times" panose="02020603050405020304" pitchFamily="18" charset="0"/>
                <a:ea typeface="ＭＳ Ｐゴシック" panose="020B0600070205080204" pitchFamily="34" charset="-128"/>
              </a:defRPr>
            </a:lvl2pPr>
            <a:lvl3pPr marL="1143000" indent="-228600">
              <a:defRPr sz="4000">
                <a:solidFill>
                  <a:schemeClr val="tx1"/>
                </a:solidFill>
                <a:latin typeface="Times" panose="02020603050405020304" pitchFamily="18" charset="0"/>
                <a:ea typeface="ＭＳ Ｐゴシック" panose="020B0600070205080204" pitchFamily="34" charset="-128"/>
              </a:defRPr>
            </a:lvl3pPr>
            <a:lvl4pPr marL="1600200" indent="-228600">
              <a:defRPr sz="4000">
                <a:solidFill>
                  <a:schemeClr val="tx1"/>
                </a:solidFill>
                <a:latin typeface="Times" panose="02020603050405020304" pitchFamily="18" charset="0"/>
                <a:ea typeface="ＭＳ Ｐゴシック" panose="020B0600070205080204" pitchFamily="34" charset="-128"/>
              </a:defRPr>
            </a:lvl4pPr>
            <a:lvl5pPr marL="2057400" indent="-228600">
              <a:defRPr sz="4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9pPr>
          </a:lstStyle>
          <a:p>
            <a:fld id="{A058AE5F-EF96-4D70-B52C-388200A43FA4}" type="slidenum">
              <a:rPr lang="en-US" altLang="es-ES" sz="1200"/>
              <a:pPr/>
              <a:t>39</a:t>
            </a:fld>
            <a:endParaRPr lang="en-US" altLang="es-E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s-ES">
                <a:ea typeface="ＭＳ Ｐゴシック" panose="020B0600070205080204" pitchFamily="34" charset="-128"/>
              </a:rPr>
              <a:t>Getting to know another culture can be very interesting. Be open for new things and offer your help, if necessary!</a:t>
            </a:r>
          </a:p>
        </p:txBody>
      </p:sp>
    </p:spTree>
    <p:extLst>
      <p:ext uri="{BB962C8B-B14F-4D97-AF65-F5344CB8AC3E}">
        <p14:creationId xmlns:p14="http://schemas.microsoft.com/office/powerpoint/2010/main" val="3733044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panose="02020603050405020304" pitchFamily="18" charset="0"/>
                <a:ea typeface="ＭＳ Ｐゴシック" panose="020B0600070205080204" pitchFamily="34" charset="-128"/>
              </a:defRPr>
            </a:lvl1pPr>
            <a:lvl2pPr marL="742950" indent="-285750">
              <a:defRPr sz="4000">
                <a:solidFill>
                  <a:schemeClr val="tx1"/>
                </a:solidFill>
                <a:latin typeface="Times" panose="02020603050405020304" pitchFamily="18" charset="0"/>
                <a:ea typeface="ＭＳ Ｐゴシック" panose="020B0600070205080204" pitchFamily="34" charset="-128"/>
              </a:defRPr>
            </a:lvl2pPr>
            <a:lvl3pPr marL="1143000" indent="-228600">
              <a:defRPr sz="4000">
                <a:solidFill>
                  <a:schemeClr val="tx1"/>
                </a:solidFill>
                <a:latin typeface="Times" panose="02020603050405020304" pitchFamily="18" charset="0"/>
                <a:ea typeface="ＭＳ Ｐゴシック" panose="020B0600070205080204" pitchFamily="34" charset="-128"/>
              </a:defRPr>
            </a:lvl3pPr>
            <a:lvl4pPr marL="1600200" indent="-228600">
              <a:defRPr sz="4000">
                <a:solidFill>
                  <a:schemeClr val="tx1"/>
                </a:solidFill>
                <a:latin typeface="Times" panose="02020603050405020304" pitchFamily="18" charset="0"/>
                <a:ea typeface="ＭＳ Ｐゴシック" panose="020B0600070205080204" pitchFamily="34" charset="-128"/>
              </a:defRPr>
            </a:lvl4pPr>
            <a:lvl5pPr marL="2057400" indent="-228600">
              <a:defRPr sz="4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9pPr>
          </a:lstStyle>
          <a:p>
            <a:fld id="{95A9D2C7-D992-4CB8-BEFD-845F6F6AB3F0}" type="slidenum">
              <a:rPr lang="en-US" altLang="es-ES" sz="1200"/>
              <a:pPr/>
              <a:t>40</a:t>
            </a:fld>
            <a:endParaRPr lang="en-US" altLang="es-E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altLang="es-ES">
              <a:ea typeface="ＭＳ Ｐゴシック" panose="020B0600070205080204" pitchFamily="34" charset="-128"/>
            </a:endParaRPr>
          </a:p>
        </p:txBody>
      </p:sp>
    </p:spTree>
    <p:extLst>
      <p:ext uri="{BB962C8B-B14F-4D97-AF65-F5344CB8AC3E}">
        <p14:creationId xmlns:p14="http://schemas.microsoft.com/office/powerpoint/2010/main" val="12286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sym typeface="Wingdings" panose="05000000000000000000" pitchFamily="2" charset="2"/>
              </a:rPr>
              <a:t> </a:t>
            </a:r>
            <a:r>
              <a:rPr lang="de-DE" dirty="0" err="1">
                <a:sym typeface="Wingdings" panose="05000000000000000000" pitchFamily="2" charset="2"/>
              </a:rPr>
              <a:t>Until</a:t>
            </a:r>
            <a:r>
              <a:rPr lang="de-DE" dirty="0">
                <a:sym typeface="Wingdings" panose="05000000000000000000" pitchFamily="2" charset="2"/>
              </a:rPr>
              <a:t> </a:t>
            </a:r>
            <a:r>
              <a:rPr lang="de-DE" dirty="0" err="1">
                <a:sym typeface="Wingdings" panose="05000000000000000000" pitchFamily="2" charset="2"/>
              </a:rPr>
              <a:t>recently</a:t>
            </a:r>
            <a:r>
              <a:rPr lang="de-DE" dirty="0">
                <a:sym typeface="Wingdings" panose="05000000000000000000" pitchFamily="2" charset="2"/>
              </a:rPr>
              <a:t>, </a:t>
            </a:r>
            <a:r>
              <a:rPr lang="en-US" dirty="0"/>
              <a:t>the Chinese Government limited members of the ethnic Han majority to have only one child</a:t>
            </a:r>
            <a:endParaRPr lang="de-DE" dirty="0"/>
          </a:p>
        </p:txBody>
      </p:sp>
      <p:sp>
        <p:nvSpPr>
          <p:cNvPr id="4" name="Foliennummernplatzhalter 3"/>
          <p:cNvSpPr>
            <a:spLocks noGrp="1"/>
          </p:cNvSpPr>
          <p:nvPr>
            <p:ph type="sldNum" sz="quarter" idx="10"/>
          </p:nvPr>
        </p:nvSpPr>
        <p:spPr/>
        <p:txBody>
          <a:bodyPr/>
          <a:lstStyle/>
          <a:p>
            <a:fld id="{4CC80BB1-0AE5-4064-BD8C-E1DC3BB8E8C4}" type="slidenum">
              <a:rPr lang="en-US" smtClean="0"/>
              <a:t>4</a:t>
            </a:fld>
            <a:endParaRPr lang="en-US"/>
          </a:p>
        </p:txBody>
      </p:sp>
    </p:spTree>
    <p:extLst>
      <p:ext uri="{BB962C8B-B14F-4D97-AF65-F5344CB8AC3E}">
        <p14:creationId xmlns:p14="http://schemas.microsoft.com/office/powerpoint/2010/main" val="136909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a:buChar char="à"/>
            </a:pPr>
            <a:r>
              <a:rPr lang="de-DE" baseline="0" dirty="0">
                <a:sym typeface="Wingdings" panose="05000000000000000000" pitchFamily="2" charset="2"/>
              </a:rPr>
              <a:t>In </a:t>
            </a:r>
            <a:r>
              <a:rPr lang="de-DE" baseline="0" dirty="0" err="1">
                <a:sym typeface="Wingdings" panose="05000000000000000000" pitchFamily="2" charset="2"/>
              </a:rPr>
              <a:t>India</a:t>
            </a:r>
            <a:r>
              <a:rPr lang="de-DE" baseline="0" dirty="0">
                <a:sym typeface="Wingdings" panose="05000000000000000000" pitchFamily="2" charset="2"/>
              </a:rPr>
              <a:t>, </a:t>
            </a:r>
            <a:r>
              <a:rPr lang="de-DE" baseline="0" dirty="0" err="1">
                <a:sym typeface="Wingdings" panose="05000000000000000000" pitchFamily="2" charset="2"/>
              </a:rPr>
              <a:t>Africa</a:t>
            </a:r>
            <a:r>
              <a:rPr lang="de-DE" baseline="0" dirty="0">
                <a:sym typeface="Wingdings" panose="05000000000000000000" pitchFamily="2" charset="2"/>
              </a:rPr>
              <a:t> </a:t>
            </a:r>
            <a:r>
              <a:rPr lang="de-DE" baseline="0" dirty="0" err="1">
                <a:sym typeface="Wingdings" panose="05000000000000000000" pitchFamily="2" charset="2"/>
              </a:rPr>
              <a:t>and</a:t>
            </a:r>
            <a:r>
              <a:rPr lang="de-DE" baseline="0" dirty="0">
                <a:sym typeface="Wingdings" panose="05000000000000000000" pitchFamily="2" charset="2"/>
              </a:rPr>
              <a:t> </a:t>
            </a:r>
            <a:r>
              <a:rPr lang="de-DE" baseline="0" dirty="0" err="1">
                <a:sym typeface="Wingdings" panose="05000000000000000000" pitchFamily="2" charset="2"/>
              </a:rPr>
              <a:t>the</a:t>
            </a:r>
            <a:r>
              <a:rPr lang="de-DE" baseline="0" dirty="0">
                <a:sym typeface="Wingdings" panose="05000000000000000000" pitchFamily="2" charset="2"/>
              </a:rPr>
              <a:t> </a:t>
            </a:r>
            <a:r>
              <a:rPr lang="de-DE" baseline="0" dirty="0" err="1">
                <a:sym typeface="Wingdings" panose="05000000000000000000" pitchFamily="2" charset="2"/>
              </a:rPr>
              <a:t>Middle</a:t>
            </a:r>
            <a:r>
              <a:rPr lang="de-DE" baseline="0" dirty="0">
                <a:sym typeface="Wingdings" panose="05000000000000000000" pitchFamily="2" charset="2"/>
              </a:rPr>
              <a:t> East </a:t>
            </a:r>
            <a:r>
              <a:rPr lang="de-DE" baseline="0" dirty="0" err="1">
                <a:sym typeface="Wingdings" panose="05000000000000000000" pitchFamily="2" charset="2"/>
              </a:rPr>
              <a:t>people</a:t>
            </a:r>
            <a:r>
              <a:rPr lang="de-DE" baseline="0" dirty="0">
                <a:sym typeface="Wingdings" panose="05000000000000000000" pitchFamily="2" charset="2"/>
              </a:rPr>
              <a:t> </a:t>
            </a:r>
            <a:r>
              <a:rPr lang="de-DE" baseline="0" dirty="0" err="1">
                <a:sym typeface="Wingdings" panose="05000000000000000000" pitchFamily="2" charset="2"/>
              </a:rPr>
              <a:t>always</a:t>
            </a:r>
            <a:r>
              <a:rPr lang="de-DE" baseline="0" dirty="0">
                <a:sym typeface="Wingdings" panose="05000000000000000000" pitchFamily="2" charset="2"/>
              </a:rPr>
              <a:t> </a:t>
            </a:r>
            <a:r>
              <a:rPr lang="de-DE" baseline="0" dirty="0" err="1">
                <a:sym typeface="Wingdings" panose="05000000000000000000" pitchFamily="2" charset="2"/>
              </a:rPr>
              <a:t>use</a:t>
            </a:r>
            <a:r>
              <a:rPr lang="de-DE" baseline="0" dirty="0">
                <a:sym typeface="Wingdings" panose="05000000000000000000" pitchFamily="2" charset="2"/>
              </a:rPr>
              <a:t> </a:t>
            </a:r>
            <a:r>
              <a:rPr lang="de-DE" baseline="0" dirty="0" err="1">
                <a:sym typeface="Wingdings" panose="05000000000000000000" pitchFamily="2" charset="2"/>
              </a:rPr>
              <a:t>their</a:t>
            </a:r>
            <a:r>
              <a:rPr lang="de-DE" baseline="0" dirty="0">
                <a:sym typeface="Wingdings" panose="05000000000000000000" pitchFamily="2" charset="2"/>
              </a:rPr>
              <a:t> </a:t>
            </a:r>
            <a:r>
              <a:rPr lang="de-DE" baseline="0" dirty="0" err="1">
                <a:sym typeface="Wingdings" panose="05000000000000000000" pitchFamily="2" charset="2"/>
              </a:rPr>
              <a:t>right</a:t>
            </a:r>
            <a:r>
              <a:rPr lang="de-DE" baseline="0" dirty="0">
                <a:sym typeface="Wingdings" panose="05000000000000000000" pitchFamily="2" charset="2"/>
              </a:rPr>
              <a:t> </a:t>
            </a:r>
            <a:r>
              <a:rPr lang="de-DE" baseline="0" dirty="0" err="1">
                <a:sym typeface="Wingdings" panose="05000000000000000000" pitchFamily="2" charset="2"/>
              </a:rPr>
              <a:t>hand</a:t>
            </a:r>
            <a:r>
              <a:rPr lang="de-DE" baseline="0" dirty="0">
                <a:sym typeface="Wingdings" panose="05000000000000000000" pitchFamily="2" charset="2"/>
              </a:rPr>
              <a:t> </a:t>
            </a:r>
            <a:r>
              <a:rPr lang="de-DE" baseline="0" dirty="0" err="1">
                <a:sym typeface="Wingdings" panose="05000000000000000000" pitchFamily="2" charset="2"/>
              </a:rPr>
              <a:t>for</a:t>
            </a:r>
            <a:r>
              <a:rPr lang="de-DE" baseline="0" dirty="0">
                <a:sym typeface="Wingdings" panose="05000000000000000000" pitchFamily="2" charset="2"/>
              </a:rPr>
              <a:t> </a:t>
            </a:r>
            <a:r>
              <a:rPr lang="de-DE" baseline="0" dirty="0" err="1">
                <a:sym typeface="Wingdings" panose="05000000000000000000" pitchFamily="2" charset="2"/>
              </a:rPr>
              <a:t>greeting</a:t>
            </a:r>
            <a:r>
              <a:rPr lang="de-DE" baseline="0" dirty="0">
                <a:sym typeface="Wingdings" panose="05000000000000000000" pitchFamily="2" charset="2"/>
              </a:rPr>
              <a:t>, </a:t>
            </a:r>
            <a:r>
              <a:rPr lang="de-DE" baseline="0" dirty="0" err="1">
                <a:sym typeface="Wingdings" panose="05000000000000000000" pitchFamily="2" charset="2"/>
              </a:rPr>
              <a:t>touching</a:t>
            </a:r>
            <a:r>
              <a:rPr lang="de-DE" baseline="0" dirty="0">
                <a:sym typeface="Wingdings" panose="05000000000000000000" pitchFamily="2" charset="2"/>
              </a:rPr>
              <a:t>, </a:t>
            </a:r>
            <a:r>
              <a:rPr lang="de-DE" baseline="0" dirty="0" err="1">
                <a:sym typeface="Wingdings" panose="05000000000000000000" pitchFamily="2" charset="2"/>
              </a:rPr>
              <a:t>eating</a:t>
            </a:r>
            <a:r>
              <a:rPr lang="de-DE" baseline="0" dirty="0">
                <a:sym typeface="Wingdings" panose="05000000000000000000" pitchFamily="2" charset="2"/>
              </a:rPr>
              <a:t>, </a:t>
            </a:r>
            <a:r>
              <a:rPr lang="de-DE" baseline="0" dirty="0" err="1">
                <a:sym typeface="Wingdings" panose="05000000000000000000" pitchFamily="2" charset="2"/>
              </a:rPr>
              <a:t>handing</a:t>
            </a:r>
            <a:r>
              <a:rPr lang="de-DE" baseline="0" dirty="0">
                <a:sym typeface="Wingdings" panose="05000000000000000000" pitchFamily="2" charset="2"/>
              </a:rPr>
              <a:t> </a:t>
            </a:r>
            <a:r>
              <a:rPr lang="de-DE" baseline="0" dirty="0" err="1">
                <a:sym typeface="Wingdings" panose="05000000000000000000" pitchFamily="2" charset="2"/>
              </a:rPr>
              <a:t>people</a:t>
            </a:r>
            <a:r>
              <a:rPr lang="de-DE" baseline="0" dirty="0">
                <a:sym typeface="Wingdings" panose="05000000000000000000" pitchFamily="2" charset="2"/>
              </a:rPr>
              <a:t> </a:t>
            </a:r>
            <a:r>
              <a:rPr lang="de-DE" baseline="0" dirty="0" err="1">
                <a:sym typeface="Wingdings" panose="05000000000000000000" pitchFamily="2" charset="2"/>
              </a:rPr>
              <a:t>things</a:t>
            </a:r>
            <a:r>
              <a:rPr lang="de-DE" baseline="0" dirty="0">
                <a:sym typeface="Wingdings" panose="05000000000000000000" pitchFamily="2" charset="2"/>
              </a:rPr>
              <a:t>. The </a:t>
            </a:r>
            <a:r>
              <a:rPr lang="de-DE" baseline="0" dirty="0" err="1">
                <a:sym typeface="Wingdings" panose="05000000000000000000" pitchFamily="2" charset="2"/>
              </a:rPr>
              <a:t>left</a:t>
            </a:r>
            <a:r>
              <a:rPr lang="de-DE" baseline="0" dirty="0">
                <a:sym typeface="Wingdings" panose="05000000000000000000" pitchFamily="2" charset="2"/>
              </a:rPr>
              <a:t> </a:t>
            </a:r>
            <a:r>
              <a:rPr lang="de-DE" baseline="0" dirty="0" err="1">
                <a:sym typeface="Wingdings" panose="05000000000000000000" pitchFamily="2" charset="2"/>
              </a:rPr>
              <a:t>hand</a:t>
            </a:r>
            <a:r>
              <a:rPr lang="de-DE" baseline="0" dirty="0">
                <a:sym typeface="Wingdings" panose="05000000000000000000" pitchFamily="2" charset="2"/>
              </a:rPr>
              <a:t> </a:t>
            </a:r>
            <a:r>
              <a:rPr lang="de-DE" baseline="0" dirty="0" err="1">
                <a:sym typeface="Wingdings" panose="05000000000000000000" pitchFamily="2" charset="2"/>
              </a:rPr>
              <a:t>is</a:t>
            </a:r>
            <a:r>
              <a:rPr lang="de-DE" baseline="0" dirty="0">
                <a:sym typeface="Wingdings" panose="05000000000000000000" pitchFamily="2" charset="2"/>
              </a:rPr>
              <a:t> </a:t>
            </a:r>
            <a:r>
              <a:rPr lang="de-DE" baseline="0" dirty="0" err="1">
                <a:sym typeface="Wingdings" panose="05000000000000000000" pitchFamily="2" charset="2"/>
              </a:rPr>
              <a:t>considered</a:t>
            </a:r>
            <a:r>
              <a:rPr lang="de-DE" baseline="0" dirty="0">
                <a:sym typeface="Wingdings" panose="05000000000000000000" pitchFamily="2" charset="2"/>
              </a:rPr>
              <a:t> </a:t>
            </a:r>
            <a:r>
              <a:rPr lang="de-DE" baseline="0" dirty="0" err="1">
                <a:sym typeface="Wingdings" panose="05000000000000000000" pitchFamily="2" charset="2"/>
              </a:rPr>
              <a:t>unclean</a:t>
            </a:r>
            <a:r>
              <a:rPr lang="de-DE" baseline="0" dirty="0">
                <a:sym typeface="Wingdings" panose="05000000000000000000" pitchFamily="2" charset="2"/>
              </a:rPr>
              <a:t> </a:t>
            </a:r>
            <a:r>
              <a:rPr lang="en-US" dirty="0"/>
              <a:t>due the fact that it is used to perform tasks most westerners typically reserve for toilet paper.</a:t>
            </a:r>
            <a:r>
              <a:rPr lang="de-DE" baseline="0" dirty="0">
                <a:sym typeface="Wingdings" panose="05000000000000000000" pitchFamily="2" charset="2"/>
              </a:rPr>
              <a:t> So </a:t>
            </a:r>
            <a:r>
              <a:rPr lang="de-DE" baseline="0" dirty="0" err="1">
                <a:sym typeface="Wingdings" panose="05000000000000000000" pitchFamily="2" charset="2"/>
              </a:rPr>
              <a:t>you</a:t>
            </a:r>
            <a:r>
              <a:rPr lang="de-DE" baseline="0" dirty="0">
                <a:sym typeface="Wingdings" panose="05000000000000000000" pitchFamily="2" charset="2"/>
              </a:rPr>
              <a:t> </a:t>
            </a:r>
            <a:r>
              <a:rPr lang="de-DE" baseline="0" dirty="0" err="1">
                <a:sym typeface="Wingdings" panose="05000000000000000000" pitchFamily="2" charset="2"/>
              </a:rPr>
              <a:t>should</a:t>
            </a:r>
            <a:r>
              <a:rPr lang="de-DE" baseline="0" dirty="0">
                <a:sym typeface="Wingdings" panose="05000000000000000000" pitchFamily="2" charset="2"/>
              </a:rPr>
              <a:t> </a:t>
            </a:r>
            <a:r>
              <a:rPr lang="de-DE" baseline="0" dirty="0" err="1">
                <a:sym typeface="Wingdings" panose="05000000000000000000" pitchFamily="2" charset="2"/>
              </a:rPr>
              <a:t>never</a:t>
            </a:r>
            <a:r>
              <a:rPr lang="de-DE" baseline="0" dirty="0">
                <a:sym typeface="Wingdings" panose="05000000000000000000" pitchFamily="2" charset="2"/>
              </a:rPr>
              <a:t> </a:t>
            </a:r>
            <a:r>
              <a:rPr lang="de-DE" baseline="0" dirty="0" err="1">
                <a:sym typeface="Wingdings" panose="05000000000000000000" pitchFamily="2" charset="2"/>
              </a:rPr>
              <a:t>use</a:t>
            </a:r>
            <a:r>
              <a:rPr lang="de-DE" baseline="0" dirty="0">
                <a:sym typeface="Wingdings" panose="05000000000000000000" pitchFamily="2" charset="2"/>
              </a:rPr>
              <a:t> </a:t>
            </a:r>
            <a:r>
              <a:rPr lang="de-DE" baseline="0" dirty="0" err="1">
                <a:sym typeface="Wingdings" panose="05000000000000000000" pitchFamily="2" charset="2"/>
              </a:rPr>
              <a:t>it</a:t>
            </a:r>
            <a:r>
              <a:rPr lang="de-DE" baseline="0" dirty="0">
                <a:sym typeface="Wingdings" panose="05000000000000000000" pitchFamily="2" charset="2"/>
              </a:rPr>
              <a:t> </a:t>
            </a:r>
            <a:r>
              <a:rPr lang="de-DE" baseline="0" dirty="0" err="1">
                <a:sym typeface="Wingdings" panose="05000000000000000000" pitchFamily="2" charset="2"/>
              </a:rPr>
              <a:t>for</a:t>
            </a:r>
            <a:r>
              <a:rPr lang="de-DE" baseline="0" dirty="0">
                <a:sym typeface="Wingdings" panose="05000000000000000000" pitchFamily="2" charset="2"/>
              </a:rPr>
              <a:t> </a:t>
            </a:r>
            <a:r>
              <a:rPr lang="de-DE" baseline="0" dirty="0" err="1">
                <a:sym typeface="Wingdings" panose="05000000000000000000" pitchFamily="2" charset="2"/>
              </a:rPr>
              <a:t>anything</a:t>
            </a:r>
            <a:r>
              <a:rPr lang="de-DE" baseline="0" dirty="0">
                <a:sym typeface="Wingdings" panose="05000000000000000000" pitchFamily="2" charset="2"/>
              </a:rPr>
              <a:t> </a:t>
            </a:r>
            <a:r>
              <a:rPr lang="de-DE" baseline="0" dirty="0" err="1">
                <a:sym typeface="Wingdings" panose="05000000000000000000" pitchFamily="2" charset="2"/>
              </a:rPr>
              <a:t>publicly</a:t>
            </a:r>
            <a:r>
              <a:rPr lang="de-DE" baseline="0" dirty="0">
                <a:sym typeface="Wingdings" panose="05000000000000000000" pitchFamily="2" charset="2"/>
              </a:rPr>
              <a:t>. </a:t>
            </a:r>
          </a:p>
          <a:p>
            <a:pPr marL="171450" indent="-171450">
              <a:buFont typeface="Wingdings"/>
              <a:buChar char="à"/>
            </a:pPr>
            <a:r>
              <a:rPr lang="de-DE" baseline="0" dirty="0">
                <a:sym typeface="Wingdings" panose="05000000000000000000" pitchFamily="2" charset="2"/>
              </a:rPr>
              <a:t>A Berliner </a:t>
            </a:r>
            <a:r>
              <a:rPr lang="de-DE" baseline="0" dirty="0" err="1">
                <a:sym typeface="Wingdings" panose="05000000000000000000" pitchFamily="2" charset="2"/>
              </a:rPr>
              <a:t>is</a:t>
            </a:r>
            <a:r>
              <a:rPr lang="de-DE" baseline="0" dirty="0">
                <a:sym typeface="Wingdings" panose="05000000000000000000" pitchFamily="2" charset="2"/>
              </a:rPr>
              <a:t> </a:t>
            </a:r>
            <a:r>
              <a:rPr lang="de-DE" baseline="0" dirty="0" err="1">
                <a:sym typeface="Wingdings" panose="05000000000000000000" pitchFamily="2" charset="2"/>
              </a:rPr>
              <a:t>the</a:t>
            </a:r>
            <a:r>
              <a:rPr lang="de-DE" baseline="0" dirty="0">
                <a:sym typeface="Wingdings" panose="05000000000000000000" pitchFamily="2" charset="2"/>
              </a:rPr>
              <a:t> </a:t>
            </a:r>
            <a:r>
              <a:rPr lang="de-DE" baseline="0" dirty="0" err="1">
                <a:sym typeface="Wingdings" panose="05000000000000000000" pitchFamily="2" charset="2"/>
              </a:rPr>
              <a:t>name</a:t>
            </a:r>
            <a:r>
              <a:rPr lang="de-DE" baseline="0" dirty="0">
                <a:sym typeface="Wingdings" panose="05000000000000000000" pitchFamily="2" charset="2"/>
              </a:rPr>
              <a:t> </a:t>
            </a:r>
            <a:r>
              <a:rPr lang="de-DE" baseline="0" dirty="0" err="1">
                <a:sym typeface="Wingdings" panose="05000000000000000000" pitchFamily="2" charset="2"/>
              </a:rPr>
              <a:t>for</a:t>
            </a:r>
            <a:r>
              <a:rPr lang="de-DE" baseline="0" dirty="0">
                <a:sym typeface="Wingdings" panose="05000000000000000000" pitchFamily="2" charset="2"/>
              </a:rPr>
              <a:t> a </a:t>
            </a:r>
            <a:r>
              <a:rPr lang="de-DE" baseline="0" dirty="0" err="1">
                <a:sym typeface="Wingdings" panose="05000000000000000000" pitchFamily="2" charset="2"/>
              </a:rPr>
              <a:t>tasty</a:t>
            </a:r>
            <a:r>
              <a:rPr lang="de-DE" baseline="0" dirty="0">
                <a:sym typeface="Wingdings" panose="05000000000000000000" pitchFamily="2" charset="2"/>
              </a:rPr>
              <a:t> </a:t>
            </a:r>
            <a:r>
              <a:rPr lang="de-DE" baseline="0" dirty="0" err="1">
                <a:sym typeface="Wingdings" panose="05000000000000000000" pitchFamily="2" charset="2"/>
              </a:rPr>
              <a:t>pastry</a:t>
            </a:r>
            <a:r>
              <a:rPr lang="de-DE" baseline="0" dirty="0">
                <a:sym typeface="Wingdings" panose="05000000000000000000" pitchFamily="2" charset="2"/>
              </a:rPr>
              <a:t> in </a:t>
            </a:r>
            <a:r>
              <a:rPr lang="de-DE" baseline="0" dirty="0" err="1">
                <a:sym typeface="Wingdings" panose="05000000000000000000" pitchFamily="2" charset="2"/>
              </a:rPr>
              <a:t>some</a:t>
            </a:r>
            <a:r>
              <a:rPr lang="de-DE" baseline="0" dirty="0">
                <a:sym typeface="Wingdings" panose="05000000000000000000" pitchFamily="2" charset="2"/>
              </a:rPr>
              <a:t> </a:t>
            </a:r>
            <a:r>
              <a:rPr lang="de-DE" baseline="0" dirty="0" err="1">
                <a:sym typeface="Wingdings" panose="05000000000000000000" pitchFamily="2" charset="2"/>
              </a:rPr>
              <a:t>parts</a:t>
            </a:r>
            <a:r>
              <a:rPr lang="de-DE" baseline="0" dirty="0">
                <a:sym typeface="Wingdings" panose="05000000000000000000" pitchFamily="2" charset="2"/>
              </a:rPr>
              <a:t> of Germany.</a:t>
            </a:r>
          </a:p>
          <a:p>
            <a:pPr marL="171450" indent="-171450">
              <a:buFont typeface="Wingdings"/>
              <a:buChar char="à"/>
            </a:pPr>
            <a:r>
              <a:rPr lang="de-DE" baseline="0" dirty="0">
                <a:sym typeface="Wingdings" panose="05000000000000000000" pitchFamily="2" charset="2"/>
              </a:rPr>
              <a:t>Business </a:t>
            </a:r>
            <a:r>
              <a:rPr lang="de-DE" baseline="0" dirty="0" err="1">
                <a:sym typeface="Wingdings" panose="05000000000000000000" pitchFamily="2" charset="2"/>
              </a:rPr>
              <a:t>Etiquette</a:t>
            </a:r>
            <a:r>
              <a:rPr lang="de-DE" baseline="0" dirty="0">
                <a:sym typeface="Wingdings" panose="05000000000000000000" pitchFamily="2" charset="2"/>
              </a:rPr>
              <a:t> </a:t>
            </a:r>
            <a:r>
              <a:rPr lang="de-DE" baseline="0" dirty="0" err="1">
                <a:sym typeface="Wingdings" panose="05000000000000000000" pitchFamily="2" charset="2"/>
              </a:rPr>
              <a:t>is</a:t>
            </a:r>
            <a:r>
              <a:rPr lang="de-DE" baseline="0" dirty="0">
                <a:sym typeface="Wingdings" panose="05000000000000000000" pitchFamily="2" charset="2"/>
              </a:rPr>
              <a:t> </a:t>
            </a:r>
            <a:r>
              <a:rPr lang="de-DE" baseline="0" dirty="0" err="1">
                <a:sym typeface="Wingdings" panose="05000000000000000000" pitchFamily="2" charset="2"/>
              </a:rPr>
              <a:t>important</a:t>
            </a:r>
            <a:r>
              <a:rPr lang="de-DE" baseline="0" dirty="0">
                <a:sym typeface="Wingdings" panose="05000000000000000000" pitchFamily="2" charset="2"/>
              </a:rPr>
              <a:t>! But </a:t>
            </a:r>
            <a:r>
              <a:rPr lang="de-DE" baseline="0" dirty="0" err="1">
                <a:sym typeface="Wingdings" panose="05000000000000000000" pitchFamily="2" charset="2"/>
              </a:rPr>
              <a:t>how</a:t>
            </a:r>
            <a:r>
              <a:rPr lang="de-DE" baseline="0" dirty="0">
                <a:sym typeface="Wingdings" panose="05000000000000000000" pitchFamily="2" charset="2"/>
              </a:rPr>
              <a:t> </a:t>
            </a:r>
            <a:r>
              <a:rPr lang="de-DE" baseline="0" dirty="0" err="1">
                <a:sym typeface="Wingdings" panose="05000000000000000000" pitchFamily="2" charset="2"/>
              </a:rPr>
              <a:t>to</a:t>
            </a:r>
            <a:r>
              <a:rPr lang="de-DE" baseline="0" dirty="0">
                <a:sym typeface="Wingdings" panose="05000000000000000000" pitchFamily="2" charset="2"/>
              </a:rPr>
              <a:t> ‚</a:t>
            </a:r>
            <a:r>
              <a:rPr lang="de-DE" baseline="0" dirty="0" err="1">
                <a:sym typeface="Wingdings" panose="05000000000000000000" pitchFamily="2" charset="2"/>
              </a:rPr>
              <a:t>learn</a:t>
            </a:r>
            <a:r>
              <a:rPr lang="de-DE" baseline="0" dirty="0">
                <a:sym typeface="Wingdings" panose="05000000000000000000" pitchFamily="2" charset="2"/>
              </a:rPr>
              <a:t>‘ </a:t>
            </a:r>
            <a:r>
              <a:rPr lang="de-DE" baseline="0" dirty="0" err="1">
                <a:sym typeface="Wingdings" panose="05000000000000000000" pitchFamily="2" charset="2"/>
              </a:rPr>
              <a:t>business</a:t>
            </a:r>
            <a:r>
              <a:rPr lang="de-DE" baseline="0" dirty="0">
                <a:sym typeface="Wingdings" panose="05000000000000000000" pitchFamily="2" charset="2"/>
              </a:rPr>
              <a:t> </a:t>
            </a:r>
            <a:r>
              <a:rPr lang="de-DE" baseline="0" dirty="0" err="1">
                <a:sym typeface="Wingdings" panose="05000000000000000000" pitchFamily="2" charset="2"/>
              </a:rPr>
              <a:t>etiquette</a:t>
            </a:r>
            <a:r>
              <a:rPr lang="de-DE" baseline="0" dirty="0">
                <a:sym typeface="Wingdings" panose="05000000000000000000" pitchFamily="2" charset="2"/>
              </a:rPr>
              <a:t> in </a:t>
            </a:r>
            <a:r>
              <a:rPr lang="de-DE" baseline="0" dirty="0" err="1">
                <a:sym typeface="Wingdings" panose="05000000000000000000" pitchFamily="2" charset="2"/>
              </a:rPr>
              <a:t>intercultural</a:t>
            </a:r>
            <a:r>
              <a:rPr lang="de-DE" baseline="0" dirty="0">
                <a:sym typeface="Wingdings" panose="05000000000000000000" pitchFamily="2" charset="2"/>
              </a:rPr>
              <a:t> </a:t>
            </a:r>
            <a:r>
              <a:rPr lang="de-DE" baseline="0" dirty="0" err="1">
                <a:sym typeface="Wingdings" panose="05000000000000000000" pitchFamily="2" charset="2"/>
              </a:rPr>
              <a:t>contexts</a:t>
            </a:r>
            <a:r>
              <a:rPr lang="de-DE" baseline="0" dirty="0">
                <a:sym typeface="Wingdings" panose="05000000000000000000" pitchFamily="2" charset="2"/>
              </a:rPr>
              <a:t>?</a:t>
            </a:r>
            <a:endParaRPr lang="de-DE" dirty="0"/>
          </a:p>
        </p:txBody>
      </p:sp>
      <p:sp>
        <p:nvSpPr>
          <p:cNvPr id="4" name="Foliennummernplatzhalter 3"/>
          <p:cNvSpPr>
            <a:spLocks noGrp="1"/>
          </p:cNvSpPr>
          <p:nvPr>
            <p:ph type="sldNum" sz="quarter" idx="10"/>
          </p:nvPr>
        </p:nvSpPr>
        <p:spPr/>
        <p:txBody>
          <a:bodyPr/>
          <a:lstStyle/>
          <a:p>
            <a:fld id="{4CC80BB1-0AE5-4064-BD8C-E1DC3BB8E8C4}" type="slidenum">
              <a:rPr lang="en-US" smtClean="0"/>
              <a:t>5</a:t>
            </a:fld>
            <a:endParaRPr lang="en-US"/>
          </a:p>
        </p:txBody>
      </p:sp>
    </p:spTree>
    <p:extLst>
      <p:ext uri="{BB962C8B-B14F-4D97-AF65-F5344CB8AC3E}">
        <p14:creationId xmlns:p14="http://schemas.microsoft.com/office/powerpoint/2010/main" val="136909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4000">
                <a:solidFill>
                  <a:schemeClr val="tx1"/>
                </a:solidFill>
                <a:latin typeface="Times" panose="02020603050405020304" pitchFamily="18" charset="0"/>
                <a:ea typeface="ＭＳ Ｐゴシック" panose="020B0600070205080204" pitchFamily="34" charset="-128"/>
              </a:defRPr>
            </a:lvl1pPr>
            <a:lvl2pPr marL="742950" indent="-285750">
              <a:defRPr sz="4000">
                <a:solidFill>
                  <a:schemeClr val="tx1"/>
                </a:solidFill>
                <a:latin typeface="Times" panose="02020603050405020304" pitchFamily="18" charset="0"/>
                <a:ea typeface="ＭＳ Ｐゴシック" panose="020B0600070205080204" pitchFamily="34" charset="-128"/>
              </a:defRPr>
            </a:lvl2pPr>
            <a:lvl3pPr marL="1143000" indent="-228600">
              <a:defRPr sz="4000">
                <a:solidFill>
                  <a:schemeClr val="tx1"/>
                </a:solidFill>
                <a:latin typeface="Times" panose="02020603050405020304" pitchFamily="18" charset="0"/>
                <a:ea typeface="ＭＳ Ｐゴシック" panose="020B0600070205080204" pitchFamily="34" charset="-128"/>
              </a:defRPr>
            </a:lvl3pPr>
            <a:lvl4pPr marL="1600200" indent="-228600">
              <a:defRPr sz="4000">
                <a:solidFill>
                  <a:schemeClr val="tx1"/>
                </a:solidFill>
                <a:latin typeface="Times" panose="02020603050405020304" pitchFamily="18" charset="0"/>
                <a:ea typeface="ＭＳ Ｐゴシック" panose="020B0600070205080204" pitchFamily="34" charset="-128"/>
              </a:defRPr>
            </a:lvl4pPr>
            <a:lvl5pPr marL="2057400" indent="-228600">
              <a:defRPr sz="4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9pPr>
          </a:lstStyle>
          <a:p>
            <a:fld id="{78C61EF1-1CA6-40ED-A1F6-7F1F30647E82}" type="slidenum">
              <a:rPr lang="en-US" altLang="es-ES" sz="1200"/>
              <a:pPr/>
              <a:t>9</a:t>
            </a:fld>
            <a:endParaRPr lang="en-US" altLang="es-E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s-ES">
                <a:ea typeface="ＭＳ Ｐゴシック" panose="020B0600070205080204" pitchFamily="34" charset="-128"/>
              </a:rPr>
              <a:t>. </a:t>
            </a:r>
          </a:p>
        </p:txBody>
      </p:sp>
    </p:spTree>
    <p:extLst>
      <p:ext uri="{BB962C8B-B14F-4D97-AF65-F5344CB8AC3E}">
        <p14:creationId xmlns:p14="http://schemas.microsoft.com/office/powerpoint/2010/main" val="2013645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80BB1-0AE5-4064-BD8C-E1DC3BB8E8C4}" type="slidenum">
              <a:rPr lang="en-US" smtClean="0"/>
              <a:t>10</a:t>
            </a:fld>
            <a:endParaRPr lang="en-US"/>
          </a:p>
        </p:txBody>
      </p:sp>
    </p:spTree>
    <p:extLst>
      <p:ext uri="{BB962C8B-B14F-4D97-AF65-F5344CB8AC3E}">
        <p14:creationId xmlns:p14="http://schemas.microsoft.com/office/powerpoint/2010/main" val="384052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noGrp="1" noChangeArrowheads="1"/>
          </p:cNvSpPr>
          <p:nvPr>
            <p:ph type="sldNum" sz="quarter" idx="5"/>
          </p:nvPr>
        </p:nvSpPr>
        <p:spPr>
          <a:ln/>
        </p:spPr>
        <p:txBody>
          <a:bodyPr/>
          <a:lstStyle/>
          <a:p>
            <a:fld id="{98B06F1F-C0D9-4FD9-93E6-24FC9229AEEB}" type="slidenum">
              <a:rPr lang="en-US" altLang="x-none"/>
              <a:pPr/>
              <a:t>12</a:t>
            </a:fld>
            <a:endParaRPr lang="en-US" altLang="x-none"/>
          </a:p>
        </p:txBody>
      </p:sp>
      <p:sp>
        <p:nvSpPr>
          <p:cNvPr id="45061" name="Rectangle 1029"/>
          <p:cNvSpPr>
            <a:spLocks noGrp="1" noChangeArrowheads="1"/>
          </p:cNvSpPr>
          <p:nvPr>
            <p:ph type="body" idx="1"/>
          </p:nvPr>
        </p:nvSpPr>
        <p:spPr/>
        <p:txBody>
          <a:bodyPr/>
          <a:lstStyle/>
          <a:p>
            <a:r>
              <a:rPr lang="en-US" altLang="x-none"/>
              <a:t>Etiquette is simply practicing the “golden rule”.  We have come to accept a general set of rules that defines who is and who isn’t polite.  Business etiquette is a slight variation of that.  </a:t>
            </a:r>
          </a:p>
        </p:txBody>
      </p:sp>
    </p:spTree>
    <p:extLst>
      <p:ext uri="{BB962C8B-B14F-4D97-AF65-F5344CB8AC3E}">
        <p14:creationId xmlns:p14="http://schemas.microsoft.com/office/powerpoint/2010/main" val="350641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noGrp="1" noChangeArrowheads="1"/>
          </p:cNvSpPr>
          <p:nvPr>
            <p:ph type="sldNum" sz="quarter" idx="5"/>
          </p:nvPr>
        </p:nvSpPr>
        <p:spPr>
          <a:ln/>
        </p:spPr>
        <p:txBody>
          <a:bodyPr/>
          <a:lstStyle/>
          <a:p>
            <a:fld id="{7BB2F687-9F43-42CC-8A11-96BFEC8B05F1}" type="slidenum">
              <a:rPr lang="en-US" altLang="x-none"/>
              <a:pPr/>
              <a:t>13</a:t>
            </a:fld>
            <a:endParaRPr lang="en-US" altLang="x-none"/>
          </a:p>
        </p:txBody>
      </p:sp>
      <p:sp>
        <p:nvSpPr>
          <p:cNvPr id="43010" name="Rectangle 1026"/>
          <p:cNvSpPr>
            <a:spLocks noGrp="1" noChangeArrowheads="1"/>
          </p:cNvSpPr>
          <p:nvPr>
            <p:ph type="body" idx="1"/>
          </p:nvPr>
        </p:nvSpPr>
        <p:spPr/>
        <p:txBody>
          <a:bodyPr/>
          <a:lstStyle/>
          <a:p>
            <a:endParaRPr lang="en-US" altLang="x-none" dirty="0"/>
          </a:p>
        </p:txBody>
      </p:sp>
    </p:spTree>
    <p:extLst>
      <p:ext uri="{BB962C8B-B14F-4D97-AF65-F5344CB8AC3E}">
        <p14:creationId xmlns:p14="http://schemas.microsoft.com/office/powerpoint/2010/main" val="333788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C80BB1-0AE5-4064-BD8C-E1DC3BB8E8C4}" type="slidenum">
              <a:rPr lang="en-US" smtClean="0"/>
              <a:t>14</a:t>
            </a:fld>
            <a:endParaRPr lang="en-US"/>
          </a:p>
        </p:txBody>
      </p:sp>
    </p:spTree>
    <p:extLst>
      <p:ext uri="{BB962C8B-B14F-4D97-AF65-F5344CB8AC3E}">
        <p14:creationId xmlns:p14="http://schemas.microsoft.com/office/powerpoint/2010/main" val="3293562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000"/>
            </a:lvl1pPr>
          </a:lstStyle>
          <a:p>
            <a:r>
              <a:rPr lang="en-US"/>
              <a:t>Click to edit Master title style</a:t>
            </a:r>
            <a:endParaRPr lang="hr-H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DF14113C-CDB5-47C5-A16A-4F89C658F4B7}" type="datetime1">
              <a:rPr lang="hr-HR" smtClean="0"/>
              <a:t>7.7.2019.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423767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000E449E-956F-43F9-812F-B91D6DA92EE1}" type="datetime1">
              <a:rPr lang="hr-HR" smtClean="0"/>
              <a:t>7.7.2019.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734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CE2CC4AE-F687-42E9-A4E0-5A2CD5EF8CE6}" type="datetime1">
              <a:rPr lang="hr-HR" smtClean="0"/>
              <a:t>7.7.2019.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696308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10871200" cy="1066800"/>
          </a:xfrm>
          <a:prstGeom prst="rect">
            <a:avLst/>
          </a:prstGeom>
          <a:solidFill>
            <a:srgbClr val="7030A0"/>
          </a:solidFill>
        </p:spPr>
        <p:txBody>
          <a:bodyPr/>
          <a:lstStyle>
            <a:lvl1pPr>
              <a:defRPr>
                <a:solidFill>
                  <a:schemeClr val="bg1"/>
                </a:solidFill>
              </a:defRPr>
            </a:lvl1pPr>
          </a:lstStyle>
          <a:p>
            <a:r>
              <a:rPr lang="en-US" dirty="0"/>
              <a:t>Click to edit Master title style</a:t>
            </a:r>
          </a:p>
        </p:txBody>
      </p:sp>
      <p:sp>
        <p:nvSpPr>
          <p:cNvPr id="6" name="Text Placeholder 2"/>
          <p:cNvSpPr>
            <a:spLocks noGrp="1"/>
          </p:cNvSpPr>
          <p:nvPr>
            <p:ph type="body" sz="half" idx="1"/>
          </p:nvPr>
        </p:nvSpPr>
        <p:spPr>
          <a:xfrm>
            <a:off x="711200" y="1371600"/>
            <a:ext cx="10871200" cy="4038600"/>
          </a:xfrm>
          <a:prstGeom prst="rect">
            <a:avLst/>
          </a:prstGeom>
        </p:spPr>
        <p:txBody>
          <a:bodyPr/>
          <a:lstStyle>
            <a:lvl1pPr>
              <a:buFont typeface="Wingdings" pitchFamily="2" charset="2"/>
              <a:buChar char="Ø"/>
              <a:defRPr>
                <a:solidFill>
                  <a:srgbClr val="7030A0"/>
                </a:solidFill>
              </a:defRPr>
            </a:lvl1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D7638701-BD2C-46D6-9F0C-4A17A7A57B2A}" type="datetime1">
              <a:rPr lang="hr-HR" smtClean="0"/>
              <a:t>7.7.2019.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A93718D-4F47-42FA-A4A7-B46C39F6BCF0}" type="slidenum">
              <a:rPr lang="en-US" altLang="x-none"/>
              <a:pPr/>
              <a:t>‹Nr.›</a:t>
            </a:fld>
            <a:endParaRPr lang="en-US" altLang="x-none"/>
          </a:p>
        </p:txBody>
      </p:sp>
    </p:spTree>
    <p:extLst>
      <p:ext uri="{BB962C8B-B14F-4D97-AF65-F5344CB8AC3E}">
        <p14:creationId xmlns:p14="http://schemas.microsoft.com/office/powerpoint/2010/main" val="2011706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7484" y="1598613"/>
            <a:ext cx="5382683"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598613"/>
            <a:ext cx="5382684"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7485" y="6242051"/>
            <a:ext cx="2840567" cy="474663"/>
          </a:xfrm>
        </p:spPr>
        <p:txBody>
          <a:bodyPr/>
          <a:lstStyle>
            <a:lvl1pPr>
              <a:defRPr/>
            </a:lvl1pPr>
          </a:lstStyle>
          <a:p>
            <a:fld id="{9E1E4AA7-B857-4679-B907-244160FFCDD4}" type="datetime1">
              <a:rPr lang="hr-HR" altLang="x-none" smtClean="0"/>
              <a:t>7.7.2019.</a:t>
            </a:fld>
            <a:endParaRPr lang="en-US" altLang="x-none"/>
          </a:p>
        </p:txBody>
      </p:sp>
      <p:sp>
        <p:nvSpPr>
          <p:cNvPr id="6" name="Footer Placeholder 5"/>
          <p:cNvSpPr>
            <a:spLocks noGrp="1"/>
          </p:cNvSpPr>
          <p:nvPr>
            <p:ph type="ftr" sz="quarter" idx="11"/>
          </p:nvPr>
        </p:nvSpPr>
        <p:spPr>
          <a:xfrm>
            <a:off x="4165600" y="6242051"/>
            <a:ext cx="3860800" cy="474663"/>
          </a:xfrm>
        </p:spPr>
        <p:txBody>
          <a:bodyPr/>
          <a:lstStyle>
            <a:lvl1pPr>
              <a:defRPr/>
            </a:lvl1pPr>
          </a:lstStyle>
          <a:p>
            <a:endParaRPr lang="en-US" altLang="x-none"/>
          </a:p>
        </p:txBody>
      </p:sp>
      <p:sp>
        <p:nvSpPr>
          <p:cNvPr id="7" name="Slide Number Placeholder 6"/>
          <p:cNvSpPr>
            <a:spLocks noGrp="1"/>
          </p:cNvSpPr>
          <p:nvPr>
            <p:ph type="sldNum" sz="quarter" idx="12"/>
          </p:nvPr>
        </p:nvSpPr>
        <p:spPr>
          <a:xfrm>
            <a:off x="8737601" y="6242051"/>
            <a:ext cx="2840567" cy="474663"/>
          </a:xfrm>
        </p:spPr>
        <p:txBody>
          <a:bodyPr/>
          <a:lstStyle>
            <a:lvl1pPr>
              <a:defRPr/>
            </a:lvl1pPr>
          </a:lstStyle>
          <a:p>
            <a:fld id="{5ED0E685-B0DC-45AF-8560-9A4C4CFE489A}" type="slidenum">
              <a:rPr lang="en-US" altLang="x-none"/>
              <a:pPr/>
              <a:t>‹Nr.›</a:t>
            </a:fld>
            <a:endParaRPr lang="en-US" altLang="x-none"/>
          </a:p>
        </p:txBody>
      </p:sp>
    </p:spTree>
    <p:extLst>
      <p:ext uri="{BB962C8B-B14F-4D97-AF65-F5344CB8AC3E}">
        <p14:creationId xmlns:p14="http://schemas.microsoft.com/office/powerpoint/2010/main" val="2400752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a:t>Click to edit Master title style</a:t>
            </a:r>
            <a:endParaRPr lang="en-GB"/>
          </a:p>
        </p:txBody>
      </p:sp>
      <p:sp>
        <p:nvSpPr>
          <p:cNvPr id="3" name="Online Image Placeholder 2"/>
          <p:cNvSpPr>
            <a:spLocks noGrp="1"/>
          </p:cNvSpPr>
          <p:nvPr>
            <p:ph type="clipArt" sz="half" idx="1"/>
          </p:nvPr>
        </p:nvSpPr>
        <p:spPr>
          <a:xfrm>
            <a:off x="607484" y="1598613"/>
            <a:ext cx="5382683" cy="4497387"/>
          </a:xfrm>
        </p:spPr>
        <p:txBody>
          <a:bodyPr/>
          <a:lstStyle/>
          <a:p>
            <a:endParaRPr lang="en-GB"/>
          </a:p>
        </p:txBody>
      </p:sp>
      <p:sp>
        <p:nvSpPr>
          <p:cNvPr id="4" name="Text Placeholder 3"/>
          <p:cNvSpPr>
            <a:spLocks noGrp="1"/>
          </p:cNvSpPr>
          <p:nvPr>
            <p:ph type="body" sz="half" idx="2"/>
          </p:nvPr>
        </p:nvSpPr>
        <p:spPr>
          <a:xfrm>
            <a:off x="6193367" y="1598613"/>
            <a:ext cx="5382684"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7485" y="6242051"/>
            <a:ext cx="2840567" cy="474663"/>
          </a:xfrm>
        </p:spPr>
        <p:txBody>
          <a:bodyPr/>
          <a:lstStyle>
            <a:lvl1pPr>
              <a:defRPr/>
            </a:lvl1pPr>
          </a:lstStyle>
          <a:p>
            <a:fld id="{412DFF70-C3EA-4F3D-A83A-A95093F4360B}" type="datetime1">
              <a:rPr lang="hr-HR" altLang="x-none" smtClean="0"/>
              <a:t>7.7.2019.</a:t>
            </a:fld>
            <a:endParaRPr lang="en-US" altLang="x-none"/>
          </a:p>
        </p:txBody>
      </p:sp>
      <p:sp>
        <p:nvSpPr>
          <p:cNvPr id="6" name="Footer Placeholder 5"/>
          <p:cNvSpPr>
            <a:spLocks noGrp="1"/>
          </p:cNvSpPr>
          <p:nvPr>
            <p:ph type="ftr" sz="quarter" idx="11"/>
          </p:nvPr>
        </p:nvSpPr>
        <p:spPr>
          <a:xfrm>
            <a:off x="4165600" y="6242051"/>
            <a:ext cx="3860800" cy="474663"/>
          </a:xfrm>
        </p:spPr>
        <p:txBody>
          <a:bodyPr/>
          <a:lstStyle>
            <a:lvl1pPr>
              <a:defRPr/>
            </a:lvl1pPr>
          </a:lstStyle>
          <a:p>
            <a:endParaRPr lang="en-US" altLang="x-none"/>
          </a:p>
        </p:txBody>
      </p:sp>
      <p:sp>
        <p:nvSpPr>
          <p:cNvPr id="7" name="Slide Number Placeholder 6"/>
          <p:cNvSpPr>
            <a:spLocks noGrp="1"/>
          </p:cNvSpPr>
          <p:nvPr>
            <p:ph type="sldNum" sz="quarter" idx="12"/>
          </p:nvPr>
        </p:nvSpPr>
        <p:spPr>
          <a:xfrm>
            <a:off x="8737601" y="6242051"/>
            <a:ext cx="2840567" cy="474663"/>
          </a:xfrm>
        </p:spPr>
        <p:txBody>
          <a:bodyPr/>
          <a:lstStyle>
            <a:lvl1pPr>
              <a:defRPr/>
            </a:lvl1pPr>
          </a:lstStyle>
          <a:p>
            <a:fld id="{C93E02E0-2B04-48B4-BCF0-6AFC8B20BA92}" type="slidenum">
              <a:rPr lang="en-US" altLang="x-none"/>
              <a:pPr/>
              <a:t>‹Nr.›</a:t>
            </a:fld>
            <a:endParaRPr lang="en-US" altLang="x-none"/>
          </a:p>
        </p:txBody>
      </p:sp>
    </p:spTree>
    <p:extLst>
      <p:ext uri="{BB962C8B-B14F-4D97-AF65-F5344CB8AC3E}">
        <p14:creationId xmlns:p14="http://schemas.microsoft.com/office/powerpoint/2010/main" val="1783394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7484" y="1598613"/>
            <a:ext cx="5382683" cy="4497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p:cNvSpPr>
            <a:spLocks noGrp="1"/>
          </p:cNvSpPr>
          <p:nvPr>
            <p:ph type="clipArt" sz="half" idx="2"/>
          </p:nvPr>
        </p:nvSpPr>
        <p:spPr>
          <a:xfrm>
            <a:off x="6193367" y="1598613"/>
            <a:ext cx="5382684" cy="4497387"/>
          </a:xfrm>
        </p:spPr>
        <p:txBody>
          <a:bodyPr/>
          <a:lstStyle/>
          <a:p>
            <a:endParaRPr lang="en-GB"/>
          </a:p>
        </p:txBody>
      </p:sp>
      <p:sp>
        <p:nvSpPr>
          <p:cNvPr id="5" name="Date Placeholder 4"/>
          <p:cNvSpPr>
            <a:spLocks noGrp="1"/>
          </p:cNvSpPr>
          <p:nvPr>
            <p:ph type="dt" sz="half" idx="10"/>
          </p:nvPr>
        </p:nvSpPr>
        <p:spPr>
          <a:xfrm>
            <a:off x="607485" y="6242051"/>
            <a:ext cx="2840567" cy="474663"/>
          </a:xfrm>
        </p:spPr>
        <p:txBody>
          <a:bodyPr/>
          <a:lstStyle>
            <a:lvl1pPr>
              <a:defRPr/>
            </a:lvl1pPr>
          </a:lstStyle>
          <a:p>
            <a:fld id="{A0A380C5-EA6B-431B-9669-5EB12F31AE1D}" type="datetime1">
              <a:rPr lang="hr-HR" altLang="x-none" smtClean="0"/>
              <a:t>7.7.2019.</a:t>
            </a:fld>
            <a:endParaRPr lang="en-US" altLang="x-none"/>
          </a:p>
        </p:txBody>
      </p:sp>
      <p:sp>
        <p:nvSpPr>
          <p:cNvPr id="6" name="Footer Placeholder 5"/>
          <p:cNvSpPr>
            <a:spLocks noGrp="1"/>
          </p:cNvSpPr>
          <p:nvPr>
            <p:ph type="ftr" sz="quarter" idx="11"/>
          </p:nvPr>
        </p:nvSpPr>
        <p:spPr>
          <a:xfrm>
            <a:off x="4165600" y="6242051"/>
            <a:ext cx="3860800" cy="474663"/>
          </a:xfrm>
        </p:spPr>
        <p:txBody>
          <a:bodyPr/>
          <a:lstStyle>
            <a:lvl1pPr>
              <a:defRPr/>
            </a:lvl1pPr>
          </a:lstStyle>
          <a:p>
            <a:endParaRPr lang="en-US" altLang="x-none"/>
          </a:p>
        </p:txBody>
      </p:sp>
      <p:sp>
        <p:nvSpPr>
          <p:cNvPr id="7" name="Slide Number Placeholder 6"/>
          <p:cNvSpPr>
            <a:spLocks noGrp="1"/>
          </p:cNvSpPr>
          <p:nvPr>
            <p:ph type="sldNum" sz="quarter" idx="12"/>
          </p:nvPr>
        </p:nvSpPr>
        <p:spPr>
          <a:xfrm>
            <a:off x="8737601" y="6242051"/>
            <a:ext cx="2840567" cy="474663"/>
          </a:xfrm>
        </p:spPr>
        <p:txBody>
          <a:bodyPr/>
          <a:lstStyle>
            <a:lvl1pPr>
              <a:defRPr/>
            </a:lvl1pPr>
          </a:lstStyle>
          <a:p>
            <a:fld id="{7B05F916-C707-409D-9128-05B67A164A54}" type="slidenum">
              <a:rPr lang="en-US" altLang="x-none"/>
              <a:pPr/>
              <a:t>‹Nr.›</a:t>
            </a:fld>
            <a:endParaRPr lang="en-US" altLang="x-none"/>
          </a:p>
        </p:txBody>
      </p:sp>
    </p:spTree>
    <p:extLst>
      <p:ext uri="{BB962C8B-B14F-4D97-AF65-F5344CB8AC3E}">
        <p14:creationId xmlns:p14="http://schemas.microsoft.com/office/powerpoint/2010/main" val="139388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28ACED52-E658-4BA2-BF14-DC43B2854AC9}" type="datetime1">
              <a:rPr lang="hr-HR" smtClean="0"/>
              <a:t>7.7.2019.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9361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A8C8F0-F3F1-4072-8ADF-7989820F5CFF}" type="datetime1">
              <a:rPr lang="hr-HR" smtClean="0"/>
              <a:t>7.7.2019.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9662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F23F436E-7D3C-4FE2-89F5-84B25833B2EE}" type="datetime1">
              <a:rPr lang="hr-HR" smtClean="0"/>
              <a:t>7.7.2019.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12116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9BA887FA-F493-44C5-89B0-33802B3754B7}" type="datetime1">
              <a:rPr lang="hr-HR" smtClean="0"/>
              <a:t>7.7.2019.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86074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9C4803A3-E5DE-4F4D-958C-E9DC77F15E2F}" type="datetime1">
              <a:rPr lang="hr-HR" smtClean="0"/>
              <a:t>7.7.2019.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72511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17DCC-E5CA-43B3-81A6-D56B64D8D5D3}" type="datetime1">
              <a:rPr lang="hr-HR" smtClean="0"/>
              <a:t>7.7.2019.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58744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171080-E8BD-4DA2-BD9D-876B13016435}" type="datetime1">
              <a:rPr lang="hr-HR" smtClean="0"/>
              <a:t>7.7.2019.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245900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93A2C3-F3E7-416B-B270-CE57F32BEF02}" type="datetime1">
              <a:rPr lang="hr-HR" smtClean="0"/>
              <a:t>7.7.2019.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34092F8-88B9-48E5-9B8F-3F206E5F35A9}" type="slidenum">
              <a:rPr lang="hr-HR" smtClean="0"/>
              <a:t>‹Nr.›</a:t>
            </a:fld>
            <a:endParaRPr lang="hr-HR"/>
          </a:p>
        </p:txBody>
      </p:sp>
    </p:spTree>
    <p:extLst>
      <p:ext uri="{BB962C8B-B14F-4D97-AF65-F5344CB8AC3E}">
        <p14:creationId xmlns:p14="http://schemas.microsoft.com/office/powerpoint/2010/main" val="85686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3E0C9-CD71-4EC7-B8DA-59CAD33E89BD}" type="datetime1">
              <a:rPr lang="hr-HR" smtClean="0"/>
              <a:t>7.7.2019.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092F8-88B9-48E5-9B8F-3F206E5F35A9}" type="slidenum">
              <a:rPr lang="hr-HR" smtClean="0"/>
              <a:t>‹Nr.›</a:t>
            </a:fld>
            <a:endParaRPr lang="hr-HR"/>
          </a:p>
        </p:txBody>
      </p:sp>
    </p:spTree>
    <p:extLst>
      <p:ext uri="{BB962C8B-B14F-4D97-AF65-F5344CB8AC3E}">
        <p14:creationId xmlns:p14="http://schemas.microsoft.com/office/powerpoint/2010/main" val="2310217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rgbClr val="404041"/>
          </a:solidFill>
          <a:latin typeface="+mn-lt"/>
          <a:ea typeface="Adobe Fan Heiti Std B" panose="020B07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04041"/>
          </a:solidFill>
          <a:latin typeface="+mn-lt"/>
          <a:ea typeface="Adobe Fan Heiti Std B" panose="020B07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04041"/>
          </a:solidFill>
          <a:latin typeface="+mn-lt"/>
          <a:ea typeface="Adobe Fan Heiti Std B" panose="020B07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04041"/>
          </a:solidFill>
          <a:latin typeface="+mn-lt"/>
          <a:ea typeface="Adobe Fan Heiti Std B" panose="020B07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mn-lt"/>
          <a:ea typeface="Adobe Fan Heiti Std B" panose="020B07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04041"/>
          </a:solidFill>
          <a:latin typeface="+mn-lt"/>
          <a:ea typeface="Adobe Fan Heiti Std B" panose="020B07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shreenesh.com/2011_03_01_archive.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cielo.br/scielo.php?script=sci_arttext&amp;pid=S1413-99362011000400006"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businessandcafe.blog.hu/2016/03/24/hogyan_legyen_emlekezetes_nevjegykartya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saludpublicayotrasdudas.wordpress.com/2014/08/10/por-que-es-tan-dificil-organizar-grupos-en-las-instituciones-ii-los-grupos-en-la-salud-public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7.xml.rels><?xml version="1.0" encoding="UTF-8" standalone="yes"?>
<Relationships xmlns="http://schemas.openxmlformats.org/package/2006/relationships"><Relationship Id="rId3" Type="http://schemas.openxmlformats.org/officeDocument/2006/relationships/hyperlink" Target="https://askleo.com/how-do-i-get-my-new-email-to-be-the-default-email-in-windows/" TargetMode="External"/><Relationship Id="rId2" Type="http://schemas.openxmlformats.org/officeDocument/2006/relationships/image" Target="../media/image32.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formation-pizza-marketing.com/accueil-client-piege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theconversation.com/gift-giving-taboos-that-arent-as-bad-as-you-think-52293"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forbes.com/sites/susanadams/2012/06/15/business-etiquette-tips-for-international-travel/%232aa1f883374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play.kahoot.it/%23/k/551bd139-5232-480d-957f-4974e0360489" TargetMode="External"/><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forbes.com/sites/susanadams/2012/06/15/business-etiquette-tips-for-international-travel/%232aa1f883374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creativecommons.org/licenses/by/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bripblap.com/category/money/page/3/"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lay.kahoot.it/%23/k/aead398e-b422-4ccd-b90d-2557b5ea2889"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088" y="1706022"/>
            <a:ext cx="9144000" cy="2387600"/>
          </a:xfrm>
        </p:spPr>
        <p:txBody>
          <a:bodyPr/>
          <a:lstStyle/>
          <a:p>
            <a:r>
              <a:rPr lang="en-GB" dirty="0"/>
              <a:t>Business Etiquette</a:t>
            </a:r>
          </a:p>
        </p:txBody>
      </p:sp>
      <p:sp>
        <p:nvSpPr>
          <p:cNvPr id="4" name="Slide Number Placeholder 3"/>
          <p:cNvSpPr>
            <a:spLocks noGrp="1"/>
          </p:cNvSpPr>
          <p:nvPr>
            <p:ph type="sldNum" sz="quarter" idx="12"/>
          </p:nvPr>
        </p:nvSpPr>
        <p:spPr/>
        <p:txBody>
          <a:bodyPr/>
          <a:lstStyle/>
          <a:p>
            <a:fld id="{B34092F8-88B9-48E5-9B8F-3F206E5F35A9}" type="slidenum">
              <a:rPr lang="en-GB" smtClean="0">
                <a:latin typeface="Calibri" panose="020F0502020204030204" pitchFamily="34" charset="0"/>
              </a:rPr>
              <a:t>1</a:t>
            </a:fld>
            <a:endParaRPr lang="en-GB" dirty="0">
              <a:latin typeface="Calibri" panose="020F0502020204030204" pitchFamily="34" charset="0"/>
            </a:endParaRPr>
          </a:p>
        </p:txBody>
      </p:sp>
      <p:sp>
        <p:nvSpPr>
          <p:cNvPr id="3" name="Rectangle 2">
            <a:extLst>
              <a:ext uri="{FF2B5EF4-FFF2-40B4-BE49-F238E27FC236}">
                <a16:creationId xmlns:a16="http://schemas.microsoft.com/office/drawing/2014/main" id="{3181712B-B21D-43A9-89B3-E4EFE2507111}"/>
              </a:ext>
            </a:extLst>
          </p:cNvPr>
          <p:cNvSpPr/>
          <p:nvPr/>
        </p:nvSpPr>
        <p:spPr>
          <a:xfrm>
            <a:off x="3009088" y="4284926"/>
            <a:ext cx="6096000" cy="1384995"/>
          </a:xfrm>
          <a:prstGeom prst="rect">
            <a:avLst/>
          </a:prstGeom>
        </p:spPr>
        <p:txBody>
          <a:bodyPr>
            <a:spAutoFit/>
          </a:bodyPr>
          <a:lstStyle/>
          <a:p>
            <a:pPr algn="ctr">
              <a:spcBef>
                <a:spcPct val="50000"/>
              </a:spcBef>
            </a:pPr>
            <a:r>
              <a:rPr lang="en-GB" altLang="x-none" sz="2400" dirty="0"/>
              <a:t>There is no accomplishment so easy to acquire as politeness, and none more profitable.</a:t>
            </a:r>
          </a:p>
          <a:p>
            <a:pPr algn="ctr">
              <a:spcBef>
                <a:spcPct val="50000"/>
              </a:spcBef>
            </a:pPr>
            <a:r>
              <a:rPr lang="en-GB" altLang="x-none" sz="2400" dirty="0"/>
              <a:t>George Bernard Shaw</a:t>
            </a:r>
          </a:p>
        </p:txBody>
      </p:sp>
    </p:spTree>
    <p:extLst>
      <p:ext uri="{BB962C8B-B14F-4D97-AF65-F5344CB8AC3E}">
        <p14:creationId xmlns:p14="http://schemas.microsoft.com/office/powerpoint/2010/main" val="354518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GB" altLang="x-none" sz="4000" b="1" dirty="0">
                <a:latin typeface="+mj-lt"/>
                <a:ea typeface="Adobe Fan Heiti Std B"/>
              </a:rPr>
              <a:t>Culture, Generations, ...</a:t>
            </a:r>
          </a:p>
        </p:txBody>
      </p:sp>
      <p:sp>
        <p:nvSpPr>
          <p:cNvPr id="43011" name="Rectangle 3"/>
          <p:cNvSpPr>
            <a:spLocks noGrp="1" noChangeArrowheads="1"/>
          </p:cNvSpPr>
          <p:nvPr>
            <p:ph idx="1"/>
          </p:nvPr>
        </p:nvSpPr>
        <p:spPr/>
        <p:txBody>
          <a:bodyPr vert="horz" lIns="91440" tIns="45720" rIns="91440" bIns="45720" rtlCol="0" anchor="t">
            <a:normAutofit/>
          </a:bodyPr>
          <a:lstStyle/>
          <a:p>
            <a:pPr>
              <a:buFont typeface="Wingdings" panose="05000000000000000000" pitchFamily="2" charset="2"/>
              <a:buChar char="§"/>
            </a:pPr>
            <a:r>
              <a:rPr lang="en-GB" altLang="x-none" dirty="0">
                <a:latin typeface="+mj-lt"/>
              </a:rPr>
              <a:t>Etiquette is culture specific </a:t>
            </a:r>
          </a:p>
          <a:p>
            <a:pPr>
              <a:buFont typeface="Wingdings" panose="05000000000000000000" pitchFamily="2" charset="2"/>
              <a:buChar char="§"/>
            </a:pPr>
            <a:r>
              <a:rPr lang="en-GB" altLang="x-none" dirty="0">
                <a:latin typeface="+mj-lt"/>
              </a:rPr>
              <a:t>Work Culture is different from School Culture</a:t>
            </a:r>
          </a:p>
          <a:p>
            <a:pPr lvl="1">
              <a:buFont typeface="Calibri" panose="020F0502020204030204" pitchFamily="34" charset="0"/>
              <a:buChar char="□"/>
            </a:pPr>
            <a:r>
              <a:rPr lang="en-GB" altLang="x-none" dirty="0">
                <a:latin typeface="+mj-lt"/>
              </a:rPr>
              <a:t>Common goal vs. individual goals</a:t>
            </a:r>
          </a:p>
          <a:p>
            <a:pPr lvl="1">
              <a:buFont typeface="Calibri" panose="020F0502020204030204" pitchFamily="34" charset="0"/>
              <a:buChar char="□"/>
            </a:pPr>
            <a:r>
              <a:rPr lang="en-GB" altLang="x-none" dirty="0">
                <a:latin typeface="+mj-lt"/>
              </a:rPr>
              <a:t>People of different ages and backgrounds</a:t>
            </a:r>
          </a:p>
          <a:p>
            <a:pPr>
              <a:buFont typeface="Wingdings" panose="05000000000000000000" pitchFamily="2" charset="2"/>
              <a:buChar char="§"/>
            </a:pPr>
            <a:r>
              <a:rPr lang="en-GB" altLang="x-none" dirty="0">
                <a:latin typeface="+mj-lt"/>
              </a:rPr>
              <a:t>Not all company cultures are alike</a:t>
            </a:r>
          </a:p>
          <a:p>
            <a:pPr>
              <a:buFont typeface="Wingdings" panose="05000000000000000000" pitchFamily="2" charset="2"/>
              <a:buChar char="§"/>
            </a:pPr>
            <a:r>
              <a:rPr lang="en-GB" altLang="x-none" dirty="0">
                <a:latin typeface="+mj-lt"/>
              </a:rPr>
              <a:t>Multigenerational Workplace</a:t>
            </a:r>
          </a:p>
          <a:p>
            <a:pPr lvl="1">
              <a:buFont typeface="Calibri" panose="020F0502020204030204" pitchFamily="34" charset="0"/>
              <a:buChar char="□"/>
            </a:pPr>
            <a:r>
              <a:rPr lang="en-GB" altLang="x-none" dirty="0">
                <a:latin typeface="+mj-lt"/>
                <a:ea typeface="Adobe Fan Heiti Std B"/>
              </a:rPr>
              <a:t>Different age influences communication, management styles, meanings of work loyalty, rewards, and career advancement ideas</a:t>
            </a:r>
            <a:endParaRPr lang="en-GB" altLang="x-none" dirty="0">
              <a:latin typeface="+mj-lt"/>
              <a:ea typeface="Adobe Fan Heiti Std B"/>
              <a:cs typeface="Calibri"/>
            </a:endParaRPr>
          </a:p>
          <a:p>
            <a:pPr lvl="1">
              <a:buFont typeface="Calibri" panose="020F0502020204030204" pitchFamily="34" charset="0"/>
              <a:buChar char="□"/>
            </a:pPr>
            <a:r>
              <a:rPr lang="en-GB" altLang="x-none" dirty="0">
                <a:latin typeface="+mj-lt"/>
              </a:rPr>
              <a:t>Generation values affect behaviours of managers and company policies</a:t>
            </a:r>
            <a:endParaRPr lang="en-GB" altLang="x-none" dirty="0">
              <a:latin typeface="+mj-lt"/>
              <a:cs typeface="Calibri"/>
            </a:endParaRPr>
          </a:p>
        </p:txBody>
      </p:sp>
      <p:sp>
        <p:nvSpPr>
          <p:cNvPr id="4" name="Slide Number Placeholder 3"/>
          <p:cNvSpPr>
            <a:spLocks noGrp="1"/>
          </p:cNvSpPr>
          <p:nvPr>
            <p:ph type="sldNum" sz="quarter" idx="12"/>
          </p:nvPr>
        </p:nvSpPr>
        <p:spPr/>
        <p:txBody>
          <a:bodyPr/>
          <a:lstStyle/>
          <a:p>
            <a:fld id="{B34092F8-88B9-48E5-9B8F-3F206E5F35A9}" type="slidenum">
              <a:rPr lang="en-GB" smtClean="0">
                <a:latin typeface="Calibri" panose="020F0502020204030204" pitchFamily="34" charset="0"/>
              </a:rPr>
              <a:pPr/>
              <a:t>10</a:t>
            </a:fld>
            <a:endParaRPr lang="en-GB" dirty="0">
              <a:latin typeface="Calibri" panose="020F0502020204030204" pitchFamily="34" charset="0"/>
            </a:endParaRPr>
          </a:p>
        </p:txBody>
      </p:sp>
      <p:sp>
        <p:nvSpPr>
          <p:cNvPr id="5" name="Rectangle 4" hidden="1"/>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hidden="1"/>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hidden="1"/>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43902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animEffect transition="in" filter="box(in)">
                                      <p:cBhvr>
                                        <p:cTn id="7" dur="500"/>
                                        <p:tgtEl>
                                          <p:spTgt spid="430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011">
                                            <p:txEl>
                                              <p:pRg st="3" end="3"/>
                                            </p:txEl>
                                          </p:spTgt>
                                        </p:tgtEl>
                                        <p:attrNameLst>
                                          <p:attrName>style.visibility</p:attrName>
                                        </p:attrNameLst>
                                      </p:cBhvr>
                                      <p:to>
                                        <p:strVal val="visible"/>
                                      </p:to>
                                    </p:set>
                                    <p:animEffect transition="in" filter="box(in)">
                                      <p:cBhvr>
                                        <p:cTn id="12" dur="500"/>
                                        <p:tgtEl>
                                          <p:spTgt spid="4301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animEffect transition="in" filter="box(in)">
                                      <p:cBhvr>
                                        <p:cTn id="17" dur="500"/>
                                        <p:tgtEl>
                                          <p:spTgt spid="430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3011">
                                            <p:txEl>
                                              <p:pRg st="5" end="5"/>
                                            </p:txEl>
                                          </p:spTgt>
                                        </p:tgtEl>
                                        <p:attrNameLst>
                                          <p:attrName>style.visibility</p:attrName>
                                        </p:attrNameLst>
                                      </p:cBhvr>
                                      <p:to>
                                        <p:strVal val="visible"/>
                                      </p:to>
                                    </p:set>
                                    <p:animEffect transition="in" filter="box(in)">
                                      <p:cBhvr>
                                        <p:cTn id="22" dur="500"/>
                                        <p:tgtEl>
                                          <p:spTgt spid="430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3011">
                                            <p:txEl>
                                              <p:pRg st="6" end="6"/>
                                            </p:txEl>
                                          </p:spTgt>
                                        </p:tgtEl>
                                        <p:attrNameLst>
                                          <p:attrName>style.visibility</p:attrName>
                                        </p:attrNameLst>
                                      </p:cBhvr>
                                      <p:to>
                                        <p:strVal val="visible"/>
                                      </p:to>
                                    </p:set>
                                    <p:animEffect transition="in" filter="box(in)">
                                      <p:cBhvr>
                                        <p:cTn id="27" dur="500"/>
                                        <p:tgtEl>
                                          <p:spTgt spid="430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3011">
                                            <p:txEl>
                                              <p:pRg st="7" end="7"/>
                                            </p:txEl>
                                          </p:spTgt>
                                        </p:tgtEl>
                                        <p:attrNameLst>
                                          <p:attrName>style.visibility</p:attrName>
                                        </p:attrNameLst>
                                      </p:cBhvr>
                                      <p:to>
                                        <p:strVal val="visible"/>
                                      </p:to>
                                    </p:set>
                                    <p:animEffect transition="in" filter="box(in)">
                                      <p:cBhvr>
                                        <p:cTn id="32" dur="500"/>
                                        <p:tgtEl>
                                          <p:spTgt spid="43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959BBB8-B5F6-480B-8AEA-169D68862301}"/>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en-US" b="1" kern="1200" dirty="0">
                <a:solidFill>
                  <a:schemeClr val="tx1"/>
                </a:solidFill>
                <a:latin typeface="+mj-lt"/>
                <a:ea typeface="+mj-ea"/>
                <a:cs typeface="+mj-cs"/>
              </a:rPr>
              <a:t>Good</a:t>
            </a:r>
            <a:r>
              <a:rPr lang="en-US" kern="1200" dirty="0">
                <a:solidFill>
                  <a:schemeClr val="tx1"/>
                </a:solidFill>
                <a:latin typeface="+mj-lt"/>
                <a:ea typeface="+mj-ea"/>
                <a:cs typeface="+mj-cs"/>
              </a:rPr>
              <a:t> </a:t>
            </a:r>
            <a:r>
              <a:rPr lang="en-US" b="1" kern="1200" dirty="0">
                <a:solidFill>
                  <a:schemeClr val="tx1"/>
                </a:solidFill>
                <a:latin typeface="+mj-lt"/>
                <a:ea typeface="+mj-ea"/>
                <a:cs typeface="+mj-cs"/>
              </a:rPr>
              <a:t>Manners</a:t>
            </a:r>
          </a:p>
        </p:txBody>
      </p:sp>
      <p:sp>
        <p:nvSpPr>
          <p:cNvPr id="13" name="Content Placeholder 12">
            <a:extLst>
              <a:ext uri="{FF2B5EF4-FFF2-40B4-BE49-F238E27FC236}">
                <a16:creationId xmlns:a16="http://schemas.microsoft.com/office/drawing/2014/main" id="{DEFEB4A2-9FDF-4439-B025-6062C9635392}"/>
              </a:ext>
            </a:extLst>
          </p:cNvPr>
          <p:cNvSpPr>
            <a:spLocks noGrp="1"/>
          </p:cNvSpPr>
          <p:nvPr>
            <p:ph type="body" idx="1"/>
          </p:nvPr>
        </p:nvSpPr>
        <p:spPr>
          <a:xfrm>
            <a:off x="2370667" y="4670258"/>
            <a:ext cx="5293449" cy="1371405"/>
          </a:xfrm>
        </p:spPr>
        <p:txBody>
          <a:bodyPr vert="horz" lIns="91440" tIns="45720" rIns="91440" bIns="45720" rtlCol="0">
            <a:noAutofit/>
          </a:bodyPr>
          <a:lstStyle/>
          <a:p>
            <a:r>
              <a:rPr lang="en-US" sz="2000" kern="1200" dirty="0">
                <a:solidFill>
                  <a:schemeClr val="tx1"/>
                </a:solidFill>
                <a:latin typeface="+mj-lt"/>
                <a:ea typeface="+mn-ea"/>
                <a:cs typeface="+mn-cs"/>
              </a:rPr>
              <a:t>Manners are a sensitive awareness of the feelings of others. If you have that awareness, you have good manners, no matter what fork you use.</a:t>
            </a:r>
            <a:br>
              <a:rPr lang="en-US" sz="2000" kern="1200" dirty="0">
                <a:solidFill>
                  <a:schemeClr val="tx1"/>
                </a:solidFill>
                <a:latin typeface="+mj-lt"/>
                <a:ea typeface="+mn-ea"/>
                <a:cs typeface="+mn-cs"/>
              </a:rPr>
            </a:br>
            <a:br>
              <a:rPr lang="en-US" sz="2000" kern="1200" dirty="0">
                <a:solidFill>
                  <a:schemeClr val="tx1"/>
                </a:solidFill>
                <a:latin typeface="+mj-lt"/>
                <a:ea typeface="+mn-ea"/>
                <a:cs typeface="+mn-cs"/>
              </a:rPr>
            </a:br>
            <a:r>
              <a:rPr lang="en-US" sz="2000" kern="1200" dirty="0">
                <a:solidFill>
                  <a:schemeClr val="tx1"/>
                </a:solidFill>
                <a:latin typeface="+mj-lt"/>
                <a:ea typeface="+mn-ea"/>
                <a:cs typeface="+mn-cs"/>
              </a:rPr>
              <a:t>Emily Post</a:t>
            </a:r>
          </a:p>
        </p:txBody>
      </p:sp>
      <p:pic>
        <p:nvPicPr>
          <p:cNvPr id="21" name="Graphic 16" descr="Thumbs Up Sign">
            <a:extLst>
              <a:ext uri="{FF2B5EF4-FFF2-40B4-BE49-F238E27FC236}">
                <a16:creationId xmlns:a16="http://schemas.microsoft.com/office/drawing/2014/main" id="{9F366AF0-8031-49F9-8BBE-DC3F84EA5A9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22" name="Graphic 18">
            <a:extLst>
              <a:ext uri="{FF2B5EF4-FFF2-40B4-BE49-F238E27FC236}">
                <a16:creationId xmlns:a16="http://schemas.microsoft.com/office/drawing/2014/main" id="{B4685C4C-3648-4917-A3F7-9AB35AD6B2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
        <p:nvSpPr>
          <p:cNvPr id="3" name="Rectangle 2"/>
          <p:cNvSpPr/>
          <p:nvPr/>
        </p:nvSpPr>
        <p:spPr>
          <a:xfrm>
            <a:off x="1554708" y="1676400"/>
            <a:ext cx="9113293" cy="2354491"/>
          </a:xfrm>
          <a:prstGeom prst="rect">
            <a:avLst/>
          </a:prstGeom>
        </p:spPr>
        <p:txBody>
          <a:bodyPr wrap="square">
            <a:spAutoFit/>
          </a:bodyPr>
          <a:lstStyle/>
          <a:p>
            <a:pPr>
              <a:spcAft>
                <a:spcPts val="600"/>
              </a:spcAft>
            </a:pPr>
            <a:endParaRPr lang="en-GB" sz="3200" b="1" i="1">
              <a:solidFill>
                <a:srgbClr val="000099"/>
              </a:solidFill>
              <a:latin typeface="Calibri" panose="020F0502020204030204" pitchFamily="34" charset="0"/>
              <a:cs typeface="Arial" panose="020B0604020202020204" pitchFamily="34" charset="0"/>
            </a:endParaRPr>
          </a:p>
          <a:p>
            <a:pPr>
              <a:spcAft>
                <a:spcPts val="600"/>
              </a:spcAft>
            </a:pPr>
            <a:endParaRPr lang="en-GB" b="1" i="1">
              <a:solidFill>
                <a:srgbClr val="78B832"/>
              </a:solidFill>
              <a:latin typeface="Calibri" panose="020F0502020204030204" pitchFamily="34" charset="0"/>
              <a:cs typeface="Arial" panose="020B0604020202020204" pitchFamily="34" charset="0"/>
            </a:endParaRPr>
          </a:p>
          <a:p>
            <a:pPr>
              <a:spcAft>
                <a:spcPts val="600"/>
              </a:spcAft>
            </a:pPr>
            <a:endParaRPr lang="en-GB" b="1" i="1">
              <a:solidFill>
                <a:srgbClr val="78B832"/>
              </a:solidFill>
              <a:latin typeface="Calibri" panose="020F0502020204030204" pitchFamily="34" charset="0"/>
              <a:cs typeface="Arial" panose="020B0604020202020204" pitchFamily="34" charset="0"/>
            </a:endParaRPr>
          </a:p>
          <a:p>
            <a:pPr>
              <a:spcAft>
                <a:spcPts val="600"/>
              </a:spcAft>
            </a:pPr>
            <a:endParaRPr lang="en-GB" b="1" i="1">
              <a:solidFill>
                <a:srgbClr val="78B832"/>
              </a:solidFill>
              <a:latin typeface="Calibri" panose="020F0502020204030204" pitchFamily="34" charset="0"/>
              <a:cs typeface="Arial" panose="020B0604020202020204" pitchFamily="34" charset="0"/>
            </a:endParaRPr>
          </a:p>
          <a:p>
            <a:pPr>
              <a:spcAft>
                <a:spcPts val="600"/>
              </a:spcAft>
            </a:pPr>
            <a:endParaRPr lang="en-GB" b="1" i="1">
              <a:solidFill>
                <a:srgbClr val="78B832"/>
              </a:solidFill>
              <a:latin typeface="Calibri" panose="020F0502020204030204" pitchFamily="34" charset="0"/>
              <a:cs typeface="Arial" panose="020B0604020202020204" pitchFamily="34" charset="0"/>
            </a:endParaRPr>
          </a:p>
          <a:p>
            <a:pPr>
              <a:spcAft>
                <a:spcPts val="600"/>
              </a:spcAft>
            </a:pPr>
            <a:endParaRPr lang="en-GB">
              <a:solidFill>
                <a:srgbClr val="78B832"/>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8561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57" name="Freeform: Shape 72">
            <a:extLst>
              <a:ext uri="{FF2B5EF4-FFF2-40B4-BE49-F238E27FC236}">
                <a16:creationId xmlns:a16="http://schemas.microsoft.com/office/drawing/2014/main" id="{E25621CF-FD9B-4BC3-9ECC-36CAF62103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8" name="Freeform: Shape 74">
            <a:extLst>
              <a:ext uri="{FF2B5EF4-FFF2-40B4-BE49-F238E27FC236}">
                <a16:creationId xmlns:a16="http://schemas.microsoft.com/office/drawing/2014/main" id="{C80C3A2E-251A-4505-B1B8-C85CBF21F3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screenshot of a cell phone&#10;&#10;Description generated with high confidenc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8827" y="2547189"/>
            <a:ext cx="4448774" cy="2011272"/>
          </a:xfrm>
          <a:prstGeom prst="rect">
            <a:avLst/>
          </a:prstGeom>
        </p:spPr>
      </p:pic>
      <p:sp>
        <p:nvSpPr>
          <p:cNvPr id="2050" name="Rectangle 2"/>
          <p:cNvSpPr>
            <a:spLocks noGrp="1" noChangeArrowheads="1"/>
          </p:cNvSpPr>
          <p:nvPr>
            <p:ph type="title"/>
          </p:nvPr>
        </p:nvSpPr>
        <p:spPr>
          <a:xfrm>
            <a:off x="555766" y="616948"/>
            <a:ext cx="4912621" cy="1043409"/>
          </a:xfrm>
        </p:spPr>
        <p:txBody>
          <a:bodyPr vert="horz" lIns="91440" tIns="45720" rIns="91440" bIns="45720" rtlCol="0" anchor="ctr">
            <a:noAutofit/>
          </a:bodyPr>
          <a:lstStyle/>
          <a:p>
            <a:r>
              <a:rPr lang="en-US" altLang="x-none" sz="4000" b="1" kern="1200" dirty="0">
                <a:solidFill>
                  <a:schemeClr val="bg1"/>
                </a:solidFill>
                <a:latin typeface="+mj-lt"/>
                <a:ea typeface="+mj-ea"/>
                <a:cs typeface="+mj-cs"/>
              </a:rPr>
              <a:t>Elements of Business Etiquette</a:t>
            </a:r>
          </a:p>
        </p:txBody>
      </p:sp>
      <p:sp>
        <p:nvSpPr>
          <p:cNvPr id="2052" name="Rectangle 4"/>
          <p:cNvSpPr>
            <a:spLocks noGrp="1" noChangeArrowheads="1"/>
          </p:cNvSpPr>
          <p:nvPr>
            <p:ph type="body" sz="half" idx="2"/>
          </p:nvPr>
        </p:nvSpPr>
        <p:spPr>
          <a:xfrm>
            <a:off x="750243" y="1774371"/>
            <a:ext cx="3821758" cy="3197679"/>
          </a:xfrm>
        </p:spPr>
        <p:txBody>
          <a:bodyPr vert="horz" lIns="91440" tIns="45720" rIns="91440" bIns="45720" rtlCol="0" anchor="t">
            <a:normAutofit/>
          </a:bodyPr>
          <a:lstStyle/>
          <a:p>
            <a:endParaRPr lang="en-GB" altLang="x-none" sz="2400">
              <a:solidFill>
                <a:schemeClr val="bg1"/>
              </a:solidFill>
              <a:latin typeface="+mj-lt"/>
              <a:ea typeface="+mn-ea"/>
            </a:endParaRPr>
          </a:p>
          <a:p>
            <a:r>
              <a:rPr lang="en-GB" altLang="x-none" sz="2400">
                <a:solidFill>
                  <a:schemeClr val="bg1"/>
                </a:solidFill>
                <a:latin typeface="+mj-lt"/>
                <a:ea typeface="+mn-ea"/>
              </a:rPr>
              <a:t>Professional Etiquette</a:t>
            </a:r>
          </a:p>
          <a:p>
            <a:r>
              <a:rPr lang="en-GB" altLang="x-none" sz="2400">
                <a:solidFill>
                  <a:schemeClr val="bg1"/>
                </a:solidFill>
                <a:latin typeface="+mj-lt"/>
                <a:ea typeface="+mn-ea"/>
              </a:rPr>
              <a:t>Office Etiquette</a:t>
            </a:r>
          </a:p>
          <a:p>
            <a:r>
              <a:rPr lang="en-GB" altLang="x-none" sz="2400">
                <a:solidFill>
                  <a:schemeClr val="bg1"/>
                </a:solidFill>
                <a:latin typeface="+mj-lt"/>
                <a:ea typeface="+mn-ea"/>
              </a:rPr>
              <a:t>Spoken Communication</a:t>
            </a:r>
          </a:p>
          <a:p>
            <a:r>
              <a:rPr lang="en-GB" altLang="x-none" sz="2400">
                <a:solidFill>
                  <a:schemeClr val="bg1"/>
                </a:solidFill>
                <a:latin typeface="+mj-lt"/>
                <a:ea typeface="+mn-ea"/>
              </a:rPr>
              <a:t>Correspondence Etiquette</a:t>
            </a:r>
          </a:p>
          <a:p>
            <a:r>
              <a:rPr lang="en-GB" altLang="x-none" sz="2400">
                <a:solidFill>
                  <a:schemeClr val="bg1"/>
                </a:solidFill>
                <a:latin typeface="+mj-lt"/>
                <a:ea typeface="+mn-ea"/>
              </a:rPr>
              <a:t>Meeting Etiquette</a:t>
            </a:r>
          </a:p>
          <a:p>
            <a:r>
              <a:rPr lang="en-GB" altLang="x-none" sz="2400">
                <a:solidFill>
                  <a:schemeClr val="bg1"/>
                </a:solidFill>
                <a:latin typeface="+mj-lt"/>
                <a:ea typeface="+mn-ea"/>
              </a:rPr>
              <a:t>Etiquette Abroad</a:t>
            </a:r>
          </a:p>
        </p:txBody>
      </p:sp>
      <p:sp>
        <p:nvSpPr>
          <p:cNvPr id="2" name="Rectangle 1">
            <a:extLst>
              <a:ext uri="{FF2B5EF4-FFF2-40B4-BE49-F238E27FC236}">
                <a16:creationId xmlns:a16="http://schemas.microsoft.com/office/drawing/2014/main" id="{7ADECAE1-B848-41B1-8920-D7F55E6DD2D1}"/>
              </a:ext>
            </a:extLst>
          </p:cNvPr>
          <p:cNvSpPr/>
          <p:nvPr/>
        </p:nvSpPr>
        <p:spPr>
          <a:xfrm>
            <a:off x="6774397" y="4558461"/>
            <a:ext cx="4503204" cy="415498"/>
          </a:xfrm>
          <a:prstGeom prst="rect">
            <a:avLst/>
          </a:prstGeom>
        </p:spPr>
        <p:txBody>
          <a:bodyPr wrap="square">
            <a:spAutoFit/>
          </a:bodyPr>
          <a:lstStyle/>
          <a:p>
            <a:r>
              <a:rPr lang="en-GB" sz="1050" dirty="0"/>
              <a:t>https://www.stoneward.com/blog/archive/2012/12/17/business-etiquette-101-essential-success-part-1</a:t>
            </a:r>
          </a:p>
        </p:txBody>
      </p:sp>
    </p:spTree>
    <p:extLst>
      <p:ext uri="{BB962C8B-B14F-4D97-AF65-F5344CB8AC3E}">
        <p14:creationId xmlns:p14="http://schemas.microsoft.com/office/powerpoint/2010/main" val="3549417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052">
                                            <p:txEl>
                                              <p:pRg st="1" end="1"/>
                                            </p:txEl>
                                          </p:spTgt>
                                        </p:tgtEl>
                                        <p:attrNameLst>
                                          <p:attrName>style.visibility</p:attrName>
                                        </p:attrNameLst>
                                      </p:cBhvr>
                                      <p:to>
                                        <p:strVal val="visible"/>
                                      </p:to>
                                    </p:set>
                                    <p:anim calcmode="lin" valueType="num">
                                      <p:cBhvr additive="base">
                                        <p:cTn id="13" dur="500" fill="hold"/>
                                        <p:tgtEl>
                                          <p:spTgt spid="20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52">
                                            <p:txEl>
                                              <p:pRg st="2" end="2"/>
                                            </p:txEl>
                                          </p:spTgt>
                                        </p:tgtEl>
                                        <p:attrNameLst>
                                          <p:attrName>style.visibility</p:attrName>
                                        </p:attrNameLst>
                                      </p:cBhvr>
                                      <p:to>
                                        <p:strVal val="visible"/>
                                      </p:to>
                                    </p:set>
                                    <p:anim calcmode="lin" valueType="num">
                                      <p:cBhvr additive="base">
                                        <p:cTn id="19"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052">
                                            <p:txEl>
                                              <p:pRg st="3" end="3"/>
                                            </p:txEl>
                                          </p:spTgt>
                                        </p:tgtEl>
                                        <p:attrNameLst>
                                          <p:attrName>style.visibility</p:attrName>
                                        </p:attrNameLst>
                                      </p:cBhvr>
                                      <p:to>
                                        <p:strVal val="visible"/>
                                      </p:to>
                                    </p:set>
                                    <p:anim calcmode="lin" valueType="num">
                                      <p:cBhvr additive="base">
                                        <p:cTn id="25" dur="500" fill="hold"/>
                                        <p:tgtEl>
                                          <p:spTgt spid="20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052">
                                            <p:txEl>
                                              <p:pRg st="4" end="4"/>
                                            </p:txEl>
                                          </p:spTgt>
                                        </p:tgtEl>
                                        <p:attrNameLst>
                                          <p:attrName>style.visibility</p:attrName>
                                        </p:attrNameLst>
                                      </p:cBhvr>
                                      <p:to>
                                        <p:strVal val="visible"/>
                                      </p:to>
                                    </p:set>
                                    <p:anim calcmode="lin" valueType="num">
                                      <p:cBhvr additive="base">
                                        <p:cTn id="31" dur="500" fill="hold"/>
                                        <p:tgtEl>
                                          <p:spTgt spid="20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052">
                                            <p:txEl>
                                              <p:pRg st="5" end="5"/>
                                            </p:txEl>
                                          </p:spTgt>
                                        </p:tgtEl>
                                        <p:attrNameLst>
                                          <p:attrName>style.visibility</p:attrName>
                                        </p:attrNameLst>
                                      </p:cBhvr>
                                      <p:to>
                                        <p:strVal val="visible"/>
                                      </p:to>
                                    </p:set>
                                    <p:anim calcmode="lin" valueType="num">
                                      <p:cBhvr additive="base">
                                        <p:cTn id="37" dur="500" fill="hold"/>
                                        <p:tgtEl>
                                          <p:spTgt spid="20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052">
                                            <p:txEl>
                                              <p:pRg st="6" end="6"/>
                                            </p:txEl>
                                          </p:spTgt>
                                        </p:tgtEl>
                                        <p:attrNameLst>
                                          <p:attrName>style.visibility</p:attrName>
                                        </p:attrNameLst>
                                      </p:cBhvr>
                                      <p:to>
                                        <p:strVal val="visible"/>
                                      </p:to>
                                    </p:set>
                                    <p:anim calcmode="lin" valueType="num">
                                      <p:cBhvr additive="base">
                                        <p:cTn id="43" dur="500" fill="hold"/>
                                        <p:tgtEl>
                                          <p:spTgt spid="205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52">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GB" altLang="x-none" sz="4000" b="1" dirty="0">
                <a:latin typeface="+mj-lt"/>
              </a:rPr>
              <a:t>Professional Etiquette - Meeting and Greeting</a:t>
            </a:r>
          </a:p>
        </p:txBody>
      </p:sp>
      <p:sp>
        <p:nvSpPr>
          <p:cNvPr id="5124" name="Rectangle 4"/>
          <p:cNvSpPr>
            <a:spLocks noGrp="1" noChangeArrowheads="1"/>
          </p:cNvSpPr>
          <p:nvPr>
            <p:ph idx="1"/>
          </p:nvPr>
        </p:nvSpPr>
        <p:spPr/>
        <p:txBody>
          <a:bodyPr>
            <a:normAutofit fontScale="92500" lnSpcReduction="20000"/>
          </a:bodyPr>
          <a:lstStyle/>
          <a:p>
            <a:pPr>
              <a:buFont typeface="Wingdings" panose="05000000000000000000" pitchFamily="2" charset="2"/>
              <a:buChar char="§"/>
            </a:pPr>
            <a:r>
              <a:rPr lang="en-GB" altLang="x-none" dirty="0">
                <a:latin typeface="+mj-lt"/>
              </a:rPr>
              <a:t>Handshake: offer entire hand, web-to-web, shake lightly and release</a:t>
            </a:r>
          </a:p>
          <a:p>
            <a:pPr>
              <a:buFont typeface="Wingdings" panose="05000000000000000000" pitchFamily="2" charset="2"/>
              <a:buChar char="§"/>
            </a:pPr>
            <a:r>
              <a:rPr lang="en-GB" altLang="x-none" dirty="0">
                <a:latin typeface="+mj-lt"/>
              </a:rPr>
              <a:t>Know whom to introduce first</a:t>
            </a:r>
          </a:p>
          <a:p>
            <a:pPr lvl="1">
              <a:buFont typeface="Calibri" panose="020F0502020204030204" pitchFamily="34" charset="0"/>
              <a:buChar char="□"/>
            </a:pPr>
            <a:r>
              <a:rPr lang="en-GB" altLang="x-none" dirty="0">
                <a:latin typeface="+mj-lt"/>
              </a:rPr>
              <a:t>Junior to senior</a:t>
            </a:r>
          </a:p>
          <a:p>
            <a:pPr lvl="1">
              <a:buFont typeface="Calibri" panose="020F0502020204030204" pitchFamily="34" charset="0"/>
              <a:buChar char="□"/>
            </a:pPr>
            <a:r>
              <a:rPr lang="en-GB" altLang="x-none" dirty="0">
                <a:latin typeface="+mj-lt"/>
              </a:rPr>
              <a:t>Fellow worker to client</a:t>
            </a:r>
          </a:p>
          <a:p>
            <a:pPr>
              <a:buFont typeface="Wingdings" panose="05000000000000000000" pitchFamily="2" charset="2"/>
              <a:buChar char="§"/>
            </a:pPr>
            <a:r>
              <a:rPr lang="en-GB" altLang="x-none" dirty="0">
                <a:latin typeface="+mj-lt"/>
              </a:rPr>
              <a:t>Eliminate slang/jargon from your vocabulary</a:t>
            </a:r>
          </a:p>
          <a:p>
            <a:pPr>
              <a:buFont typeface="Wingdings" panose="05000000000000000000" pitchFamily="2" charset="2"/>
              <a:buChar char="§"/>
            </a:pPr>
            <a:r>
              <a:rPr lang="en-GB" altLang="x-none" dirty="0">
                <a:latin typeface="+mj-lt"/>
              </a:rPr>
              <a:t>Always be on time, organized, and ready</a:t>
            </a:r>
          </a:p>
          <a:p>
            <a:pPr>
              <a:buFont typeface="Wingdings" panose="05000000000000000000" pitchFamily="2" charset="2"/>
              <a:buChar char="§"/>
            </a:pPr>
            <a:r>
              <a:rPr lang="en-GB" altLang="x-none" dirty="0">
                <a:latin typeface="+mj-lt"/>
              </a:rPr>
              <a:t>Always have your calendar, notebook, and pen</a:t>
            </a:r>
          </a:p>
          <a:p>
            <a:pPr>
              <a:buFont typeface="Wingdings" panose="05000000000000000000" pitchFamily="2" charset="2"/>
              <a:buChar char="§"/>
            </a:pPr>
            <a:r>
              <a:rPr lang="en-GB" altLang="x-none" dirty="0">
                <a:latin typeface="+mj-lt"/>
              </a:rPr>
              <a:t>Never bring up personal problems/issues in a professional situation </a:t>
            </a:r>
          </a:p>
          <a:p>
            <a:pPr>
              <a:buFont typeface="Wingdings" panose="05000000000000000000" pitchFamily="2" charset="2"/>
              <a:buChar char="§"/>
            </a:pPr>
            <a:r>
              <a:rPr lang="en-GB" altLang="x-none" dirty="0">
                <a:latin typeface="+mj-lt"/>
              </a:rPr>
              <a:t>Avoid “you” talk</a:t>
            </a:r>
          </a:p>
          <a:p>
            <a:pPr>
              <a:buFont typeface="Wingdings" panose="05000000000000000000" pitchFamily="2" charset="2"/>
              <a:buChar char="§"/>
            </a:pPr>
            <a:r>
              <a:rPr lang="en-GB" altLang="x-none" dirty="0">
                <a:latin typeface="+mj-lt"/>
              </a:rPr>
              <a:t>In conference rooms, hang back until power players have taken seats, ends and middle sides of table are power seats</a:t>
            </a:r>
          </a:p>
          <a:p>
            <a:endParaRPr lang="en-GB" altLang="x-none" dirty="0">
              <a:latin typeface="+mj-lt"/>
            </a:endParaRPr>
          </a:p>
        </p:txBody>
      </p:sp>
      <p:sp>
        <p:nvSpPr>
          <p:cNvPr id="7" name="Slide Number Placeholder 6"/>
          <p:cNvSpPr>
            <a:spLocks noGrp="1"/>
          </p:cNvSpPr>
          <p:nvPr>
            <p:ph type="sldNum" sz="quarter" idx="12"/>
          </p:nvPr>
        </p:nvSpPr>
        <p:spPr/>
        <p:txBody>
          <a:bodyPr/>
          <a:lstStyle/>
          <a:p>
            <a:fld id="{B34092F8-88B9-48E5-9B8F-3F206E5F35A9}" type="slidenum">
              <a:rPr lang="en-GB" smtClean="0">
                <a:latin typeface="Calibri" panose="020F0502020204030204" pitchFamily="34" charset="0"/>
              </a:rPr>
              <a:t>13</a:t>
            </a:fld>
            <a:endParaRPr lang="en-GB" dirty="0">
              <a:latin typeface="Calibri" panose="020F0502020204030204" pitchFamily="34" charset="0"/>
            </a:endParaRPr>
          </a:p>
        </p:txBody>
      </p:sp>
    </p:spTree>
    <p:extLst>
      <p:ext uri="{BB962C8B-B14F-4D97-AF65-F5344CB8AC3E}">
        <p14:creationId xmlns:p14="http://schemas.microsoft.com/office/powerpoint/2010/main" val="4158138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additive="base">
                                        <p:cTn id="7" dur="5000" fill="hold"/>
                                        <p:tgtEl>
                                          <p:spTgt spid="512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1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124">
                                            <p:txEl>
                                              <p:pRg st="1" end="1"/>
                                            </p:txEl>
                                          </p:spTgt>
                                        </p:tgtEl>
                                        <p:attrNameLst>
                                          <p:attrName>style.visibility</p:attrName>
                                        </p:attrNameLst>
                                      </p:cBhvr>
                                      <p:to>
                                        <p:strVal val="visible"/>
                                      </p:to>
                                    </p:set>
                                    <p:anim calcmode="lin" valueType="num">
                                      <p:cBhvr additive="base">
                                        <p:cTn id="13" dur="5000" fill="hold"/>
                                        <p:tgtEl>
                                          <p:spTgt spid="5124">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1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anim calcmode="lin" valueType="num">
                                      <p:cBhvr additive="base">
                                        <p:cTn id="19" dur="5000" fill="hold"/>
                                        <p:tgtEl>
                                          <p:spTgt spid="5124">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51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5124">
                                            <p:txEl>
                                              <p:pRg st="3" end="3"/>
                                            </p:txEl>
                                          </p:spTgt>
                                        </p:tgtEl>
                                        <p:attrNameLst>
                                          <p:attrName>style.visibility</p:attrName>
                                        </p:attrNameLst>
                                      </p:cBhvr>
                                      <p:to>
                                        <p:strVal val="visible"/>
                                      </p:to>
                                    </p:set>
                                    <p:anim calcmode="lin" valueType="num">
                                      <p:cBhvr additive="base">
                                        <p:cTn id="25" dur="5000" fill="hold"/>
                                        <p:tgtEl>
                                          <p:spTgt spid="5124">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51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5124">
                                            <p:txEl>
                                              <p:pRg st="4" end="4"/>
                                            </p:txEl>
                                          </p:spTgt>
                                        </p:tgtEl>
                                        <p:attrNameLst>
                                          <p:attrName>style.visibility</p:attrName>
                                        </p:attrNameLst>
                                      </p:cBhvr>
                                      <p:to>
                                        <p:strVal val="visible"/>
                                      </p:to>
                                    </p:set>
                                    <p:anim calcmode="lin" valueType="num">
                                      <p:cBhvr additive="base">
                                        <p:cTn id="31" dur="5000" fill="hold"/>
                                        <p:tgtEl>
                                          <p:spTgt spid="5124">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5124">
                                            <p:txEl>
                                              <p:pRg st="5" end="5"/>
                                            </p:txEl>
                                          </p:spTgt>
                                        </p:tgtEl>
                                        <p:attrNameLst>
                                          <p:attrName>style.visibility</p:attrName>
                                        </p:attrNameLst>
                                      </p:cBhvr>
                                      <p:to>
                                        <p:strVal val="visible"/>
                                      </p:to>
                                    </p:set>
                                    <p:anim calcmode="lin" valueType="num">
                                      <p:cBhvr additive="base">
                                        <p:cTn id="37" dur="5000" fill="hold"/>
                                        <p:tgtEl>
                                          <p:spTgt spid="5124">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512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5124">
                                            <p:txEl>
                                              <p:pRg st="6" end="6"/>
                                            </p:txEl>
                                          </p:spTgt>
                                        </p:tgtEl>
                                        <p:attrNameLst>
                                          <p:attrName>style.visibility</p:attrName>
                                        </p:attrNameLst>
                                      </p:cBhvr>
                                      <p:to>
                                        <p:strVal val="visible"/>
                                      </p:to>
                                    </p:set>
                                    <p:anim calcmode="lin" valueType="num">
                                      <p:cBhvr additive="base">
                                        <p:cTn id="43" dur="5000" fill="hold"/>
                                        <p:tgtEl>
                                          <p:spTgt spid="5124">
                                            <p:txEl>
                                              <p:pRg st="6" end="6"/>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512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5124">
                                            <p:txEl>
                                              <p:pRg st="7" end="7"/>
                                            </p:txEl>
                                          </p:spTgt>
                                        </p:tgtEl>
                                        <p:attrNameLst>
                                          <p:attrName>style.visibility</p:attrName>
                                        </p:attrNameLst>
                                      </p:cBhvr>
                                      <p:to>
                                        <p:strVal val="visible"/>
                                      </p:to>
                                    </p:set>
                                    <p:anim calcmode="lin" valueType="num">
                                      <p:cBhvr additive="base">
                                        <p:cTn id="49" dur="5000" fill="hold"/>
                                        <p:tgtEl>
                                          <p:spTgt spid="5124">
                                            <p:txEl>
                                              <p:pRg st="7" end="7"/>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512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5124">
                                            <p:txEl>
                                              <p:pRg st="8" end="8"/>
                                            </p:txEl>
                                          </p:spTgt>
                                        </p:tgtEl>
                                        <p:attrNameLst>
                                          <p:attrName>style.visibility</p:attrName>
                                        </p:attrNameLst>
                                      </p:cBhvr>
                                      <p:to>
                                        <p:strVal val="visible"/>
                                      </p:to>
                                    </p:set>
                                    <p:anim calcmode="lin" valueType="num">
                                      <p:cBhvr additive="base">
                                        <p:cTn id="55" dur="5000" fill="hold"/>
                                        <p:tgtEl>
                                          <p:spTgt spid="5124">
                                            <p:txEl>
                                              <p:pRg st="8" end="8"/>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512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5124">
                                            <p:txEl>
                                              <p:pRg st="9" end="9"/>
                                            </p:txEl>
                                          </p:spTgt>
                                        </p:tgtEl>
                                        <p:attrNameLst>
                                          <p:attrName>style.visibility</p:attrName>
                                        </p:attrNameLst>
                                      </p:cBhvr>
                                      <p:to>
                                        <p:strVal val="visible"/>
                                      </p:to>
                                    </p:set>
                                    <p:anim calcmode="lin" valueType="num">
                                      <p:cBhvr additive="base">
                                        <p:cTn id="61" dur="5000" fill="hold"/>
                                        <p:tgtEl>
                                          <p:spTgt spid="5124">
                                            <p:txEl>
                                              <p:pRg st="9" end="9"/>
                                            </p:txEl>
                                          </p:spTgt>
                                        </p:tgtEl>
                                        <p:attrNameLst>
                                          <p:attrName>ppt_x</p:attrName>
                                        </p:attrNameLst>
                                      </p:cBhvr>
                                      <p:tavLst>
                                        <p:tav tm="0">
                                          <p:val>
                                            <p:strVal val="#ppt_x"/>
                                          </p:val>
                                        </p:tav>
                                        <p:tav tm="100000">
                                          <p:val>
                                            <p:strVal val="#ppt_x"/>
                                          </p:val>
                                        </p:tav>
                                      </p:tavLst>
                                    </p:anim>
                                    <p:anim calcmode="lin" valueType="num">
                                      <p:cBhvr additive="base">
                                        <p:cTn id="62" dur="5000" fill="hold"/>
                                        <p:tgtEl>
                                          <p:spTgt spid="512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
          <p:cNvSpPr>
            <a:spLocks noGrp="1" noChangeArrowheads="1"/>
          </p:cNvSpPr>
          <p:nvPr>
            <p:ph type="title"/>
          </p:nvPr>
        </p:nvSpPr>
        <p:spPr>
          <a:xfrm>
            <a:off x="6109498" y="908344"/>
            <a:ext cx="5244301" cy="1538130"/>
          </a:xfrm>
        </p:spPr>
        <p:txBody>
          <a:bodyPr>
            <a:normAutofit/>
          </a:bodyPr>
          <a:lstStyle/>
          <a:p>
            <a:r>
              <a:rPr lang="en-GB" altLang="x-none" sz="4000" b="1" dirty="0">
                <a:latin typeface="+mj-lt"/>
              </a:rPr>
              <a:t>Professional Dress </a:t>
            </a:r>
          </a:p>
        </p:txBody>
      </p:sp>
      <p:sp>
        <p:nvSpPr>
          <p:cNvPr id="74"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3" name="Picture 2" descr="A close up of a piece of paper&#10;&#10;Description automatically generated">
            <a:extLst>
              <a:ext uri="{FF2B5EF4-FFF2-40B4-BE49-F238E27FC236}">
                <a16:creationId xmlns:a16="http://schemas.microsoft.com/office/drawing/2014/main" id="{839E26FD-4882-4286-891B-CC59E3A7F240}"/>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598903" y="1450448"/>
            <a:ext cx="3030482" cy="3948511"/>
          </a:xfrm>
          <a:prstGeom prst="rect">
            <a:avLst/>
          </a:prstGeom>
        </p:spPr>
      </p:pic>
      <p:sp>
        <p:nvSpPr>
          <p:cNvPr id="7171" name="Rectangle 9"/>
          <p:cNvSpPr>
            <a:spLocks noGrp="1" noChangeArrowheads="1"/>
          </p:cNvSpPr>
          <p:nvPr>
            <p:ph idx="1"/>
          </p:nvPr>
        </p:nvSpPr>
        <p:spPr>
          <a:xfrm>
            <a:off x="5911158" y="2706865"/>
            <a:ext cx="5383652" cy="3470097"/>
          </a:xfrm>
        </p:spPr>
        <p:txBody>
          <a:bodyPr>
            <a:normAutofit/>
          </a:bodyPr>
          <a:lstStyle/>
          <a:p>
            <a:pPr marL="0" indent="0">
              <a:buNone/>
            </a:pPr>
            <a:r>
              <a:rPr lang="hr-HR" altLang="x-none" dirty="0">
                <a:latin typeface="+mj-lt"/>
              </a:rPr>
              <a:t>Dress Codes:</a:t>
            </a:r>
            <a:endParaRPr lang="en-GB" altLang="x-none" dirty="0">
              <a:latin typeface="+mj-lt"/>
            </a:endParaRPr>
          </a:p>
          <a:p>
            <a:r>
              <a:rPr lang="en-GB" altLang="x-none" sz="2400" dirty="0">
                <a:latin typeface="+mj-lt"/>
              </a:rPr>
              <a:t>Business Tailored</a:t>
            </a:r>
          </a:p>
          <a:p>
            <a:r>
              <a:rPr lang="en-GB" altLang="x-none" sz="2400" dirty="0">
                <a:latin typeface="+mj-lt"/>
              </a:rPr>
              <a:t>Business Casual</a:t>
            </a:r>
          </a:p>
          <a:p>
            <a:r>
              <a:rPr lang="en-GB" altLang="x-none" sz="2400" dirty="0">
                <a:latin typeface="+mj-lt"/>
              </a:rPr>
              <a:t>Casual </a:t>
            </a:r>
          </a:p>
          <a:p>
            <a:r>
              <a:rPr lang="en-GB" altLang="x-none" sz="2400" dirty="0">
                <a:latin typeface="+mj-lt"/>
              </a:rPr>
              <a:t>And </a:t>
            </a:r>
            <a:r>
              <a:rPr lang="hr-HR" altLang="x-none" sz="2400" dirty="0">
                <a:latin typeface="+mj-lt"/>
              </a:rPr>
              <a:t>anything</a:t>
            </a:r>
            <a:r>
              <a:rPr lang="en-GB" altLang="x-none" sz="2400" dirty="0">
                <a:latin typeface="+mj-lt"/>
              </a:rPr>
              <a:t> in between</a:t>
            </a:r>
          </a:p>
          <a:p>
            <a:endParaRPr lang="en-GB" altLang="x-none" sz="2400" dirty="0">
              <a:latin typeface="+mj-lt"/>
            </a:endParaRP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34092F8-88B9-48E5-9B8F-3F206E5F35A9}" type="slidenum">
              <a:rPr lang="en-GB">
                <a:solidFill>
                  <a:prstClr val="black">
                    <a:tint val="75000"/>
                  </a:prstClr>
                </a:solidFill>
              </a:rPr>
              <a:pPr>
                <a:spcAft>
                  <a:spcPts val="600"/>
                </a:spcAft>
              </a:pPr>
              <a:t>14</a:t>
            </a:fld>
            <a:endParaRPr lang="en-GB">
              <a:solidFill>
                <a:prstClr val="black">
                  <a:tint val="75000"/>
                </a:prstClr>
              </a:solidFill>
            </a:endParaRPr>
          </a:p>
        </p:txBody>
      </p:sp>
      <p:sp>
        <p:nvSpPr>
          <p:cNvPr id="5" name="TextBox 4">
            <a:extLst>
              <a:ext uri="{FF2B5EF4-FFF2-40B4-BE49-F238E27FC236}">
                <a16:creationId xmlns:a16="http://schemas.microsoft.com/office/drawing/2014/main" id="{7B5EB777-1FEE-491D-925C-0BDABD86AB08}"/>
              </a:ext>
            </a:extLst>
          </p:cNvPr>
          <p:cNvSpPr txBox="1"/>
          <p:nvPr/>
        </p:nvSpPr>
        <p:spPr>
          <a:xfrm>
            <a:off x="2170057" y="5198904"/>
            <a:ext cx="2459328"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4" tooltip="http://www.shreenesh.com/2011_03_01_archive.html">
                  <a:extLst>
                    <a:ext uri="{A12FA001-AC4F-418D-AE19-62706E023703}">
                      <ahyp:hlinkClr xmlns:ahyp="http://schemas.microsoft.com/office/drawing/2018/hyperlinkcolor" val="tx"/>
                    </a:ext>
                  </a:extLst>
                </a:hlinkClick>
              </a:rPr>
              <a:t>This Photo</a:t>
            </a:r>
            <a:r>
              <a:rPr lang="hr-HR" sz="700">
                <a:solidFill>
                  <a:srgbClr val="FFFFFF"/>
                </a:solidFill>
              </a:rPr>
              <a:t> by Unknown Author is licensed under </a:t>
            </a:r>
            <a:r>
              <a:rPr lang="hr-H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hr-HR" sz="700">
              <a:solidFill>
                <a:srgbClr val="FFFFFF"/>
              </a:solidFill>
            </a:endParaRPr>
          </a:p>
        </p:txBody>
      </p:sp>
    </p:spTree>
    <p:extLst>
      <p:ext uri="{BB962C8B-B14F-4D97-AF65-F5344CB8AC3E}">
        <p14:creationId xmlns:p14="http://schemas.microsoft.com/office/powerpoint/2010/main" val="20476115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14292" y="513612"/>
            <a:ext cx="9894133" cy="1031216"/>
          </a:xfrm>
        </p:spPr>
        <p:txBody>
          <a:bodyPr anchor="b">
            <a:normAutofit/>
          </a:bodyPr>
          <a:lstStyle/>
          <a:p>
            <a:r>
              <a:rPr lang="en-GB" altLang="x-none" sz="4000" b="1" dirty="0">
                <a:latin typeface="+mj-lt"/>
              </a:rPr>
              <a:t>Spoken Communication</a:t>
            </a:r>
          </a:p>
        </p:txBody>
      </p:sp>
      <p:pic>
        <p:nvPicPr>
          <p:cNvPr id="5" name="Picture 4">
            <a:extLst>
              <a:ext uri="{FF2B5EF4-FFF2-40B4-BE49-F238E27FC236}">
                <a16:creationId xmlns:a16="http://schemas.microsoft.com/office/drawing/2014/main" id="{D8266B82-0CE0-4454-9F63-B64CE3252B06}"/>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211999" y="2589086"/>
            <a:ext cx="3673970" cy="2755478"/>
          </a:xfrm>
          <a:prstGeom prst="rect">
            <a:avLst/>
          </a:prstGeom>
        </p:spPr>
      </p:pic>
      <p:sp>
        <p:nvSpPr>
          <p:cNvPr id="16389" name="Freeform: Shape 255">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6390" name="Freeform: Shape 256">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87" name="Rectangle 3"/>
          <p:cNvSpPr>
            <a:spLocks noGrp="1" noChangeArrowheads="1"/>
          </p:cNvSpPr>
          <p:nvPr>
            <p:ph idx="1"/>
          </p:nvPr>
        </p:nvSpPr>
        <p:spPr>
          <a:xfrm>
            <a:off x="7781373" y="2279151"/>
            <a:ext cx="3627063" cy="3387145"/>
          </a:xfrm>
        </p:spPr>
        <p:txBody>
          <a:bodyPr anchor="ctr">
            <a:normAutofit/>
          </a:bodyPr>
          <a:lstStyle/>
          <a:p>
            <a:pPr marL="0" indent="0">
              <a:buNone/>
            </a:pPr>
            <a:r>
              <a:rPr lang="en-GB" sz="2400" dirty="0">
                <a:latin typeface="+mj-lt"/>
              </a:rPr>
              <a:t>Interpersonal conversation:</a:t>
            </a:r>
          </a:p>
          <a:p>
            <a:r>
              <a:rPr lang="en-GB" sz="2200" dirty="0">
                <a:latin typeface="+mj-lt"/>
              </a:rPr>
              <a:t>Start out speaking formally</a:t>
            </a:r>
          </a:p>
          <a:p>
            <a:r>
              <a:rPr lang="en-GB" sz="2200" dirty="0">
                <a:latin typeface="+mj-lt"/>
              </a:rPr>
              <a:t>Do not SWEAR</a:t>
            </a:r>
          </a:p>
          <a:p>
            <a:r>
              <a:rPr lang="en-GB" sz="2200" dirty="0">
                <a:latin typeface="+mj-lt"/>
              </a:rPr>
              <a:t>Do not spread office gossip</a:t>
            </a:r>
          </a:p>
          <a:p>
            <a:r>
              <a:rPr lang="en-GB" sz="2200" dirty="0">
                <a:latin typeface="+mj-lt"/>
              </a:rPr>
              <a:t>Be careful about saying anything negative</a:t>
            </a:r>
          </a:p>
          <a:p>
            <a:r>
              <a:rPr lang="en-GB" sz="2200" dirty="0">
                <a:latin typeface="+mj-lt"/>
              </a:rPr>
              <a:t>Watch your co-workers, follow their lead</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34092F8-88B9-48E5-9B8F-3F206E5F35A9}" type="slidenum">
              <a:rPr lang="en-GB">
                <a:solidFill>
                  <a:prstClr val="black">
                    <a:tint val="75000"/>
                  </a:prstClr>
                </a:solidFill>
              </a:rPr>
              <a:pPr>
                <a:spcAft>
                  <a:spcPts val="600"/>
                </a:spcAft>
              </a:pPr>
              <a:t>15</a:t>
            </a:fld>
            <a:endParaRPr lang="en-GB">
              <a:solidFill>
                <a:prstClr val="black">
                  <a:tint val="75000"/>
                </a:prstClr>
              </a:solidFill>
            </a:endParaRPr>
          </a:p>
        </p:txBody>
      </p:sp>
      <p:sp>
        <p:nvSpPr>
          <p:cNvPr id="6" name="TextBox 5">
            <a:extLst>
              <a:ext uri="{FF2B5EF4-FFF2-40B4-BE49-F238E27FC236}">
                <a16:creationId xmlns:a16="http://schemas.microsoft.com/office/drawing/2014/main" id="{308E85F3-D15C-4FB2-BFE2-5D1BDA26D94E}"/>
              </a:ext>
            </a:extLst>
          </p:cNvPr>
          <p:cNvSpPr txBox="1"/>
          <p:nvPr/>
        </p:nvSpPr>
        <p:spPr>
          <a:xfrm>
            <a:off x="3699152" y="5144509"/>
            <a:ext cx="2186817"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3" tooltip="http://www.scielo.br/scielo.php?script=sci_arttext&amp;pid=S1413-99362011000400006">
                  <a:extLst>
                    <a:ext uri="{A12FA001-AC4F-418D-AE19-62706E023703}">
                      <ahyp:hlinkClr xmlns:ahyp="http://schemas.microsoft.com/office/drawing/2018/hyperlinkcolor" val="tx"/>
                    </a:ext>
                  </a:extLst>
                </a:hlinkClick>
              </a:rPr>
              <a:t>This Photo</a:t>
            </a:r>
            <a:r>
              <a:rPr lang="hr-HR" sz="700">
                <a:solidFill>
                  <a:srgbClr val="FFFFFF"/>
                </a:solidFill>
              </a:rPr>
              <a:t> by Unknown Author is licensed under </a:t>
            </a:r>
            <a:r>
              <a:rPr lang="hr-HR"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hr-HR" sz="700">
              <a:solidFill>
                <a:srgbClr val="FFFFFF"/>
              </a:solidFill>
            </a:endParaRPr>
          </a:p>
        </p:txBody>
      </p:sp>
    </p:spTree>
    <p:extLst>
      <p:ext uri="{BB962C8B-B14F-4D97-AF65-F5344CB8AC3E}">
        <p14:creationId xmlns:p14="http://schemas.microsoft.com/office/powerpoint/2010/main" val="5572057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838200" y="365125"/>
            <a:ext cx="10515600" cy="1325563"/>
          </a:xfrm>
        </p:spPr>
        <p:txBody>
          <a:bodyPr>
            <a:normAutofit/>
          </a:bodyPr>
          <a:lstStyle/>
          <a:p>
            <a:r>
              <a:rPr lang="en-GB" altLang="x-none" sz="4000" b="1" dirty="0">
                <a:latin typeface="+mj-lt"/>
              </a:rPr>
              <a:t>Showing Respect</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B34092F8-88B9-48E5-9B8F-3F206E5F35A9}" type="slidenum">
              <a:rPr lang="en-GB" smtClean="0">
                <a:latin typeface="Calibri" panose="020F0502020204030204" pitchFamily="34" charset="0"/>
              </a:rPr>
              <a:pPr>
                <a:spcAft>
                  <a:spcPts val="600"/>
                </a:spcAft>
              </a:pPr>
              <a:t>16</a:t>
            </a:fld>
            <a:endParaRPr lang="en-GB">
              <a:latin typeface="Calibri" panose="020F0502020204030204" pitchFamily="34" charset="0"/>
            </a:endParaRPr>
          </a:p>
        </p:txBody>
      </p:sp>
      <p:graphicFrame>
        <p:nvGraphicFramePr>
          <p:cNvPr id="110597" name="Rectangle 3">
            <a:extLst>
              <a:ext uri="{FF2B5EF4-FFF2-40B4-BE49-F238E27FC236}">
                <a16:creationId xmlns:a16="http://schemas.microsoft.com/office/drawing/2014/main" id="{0C66FA5A-8F65-4495-8294-BD814C0FA92D}"/>
              </a:ext>
            </a:extLst>
          </p:cNvPr>
          <p:cNvGraphicFramePr>
            <a:graphicFrameLocks noGrp="1"/>
          </p:cNvGraphicFramePr>
          <p:nvPr>
            <p:ph idx="1"/>
            <p:extLst>
              <p:ext uri="{D42A27DB-BD31-4B8C-83A1-F6EECF244321}">
                <p14:modId xmlns:p14="http://schemas.microsoft.com/office/powerpoint/2010/main" val="22368856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1635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2224BF3-EC45-435C-8611-C27BB382EA60}"/>
              </a:ext>
            </a:extLst>
          </p:cNvPr>
          <p:cNvSpPr>
            <a:spLocks noGrp="1"/>
          </p:cNvSpPr>
          <p:nvPr>
            <p:ph type="title"/>
          </p:nvPr>
        </p:nvSpPr>
        <p:spPr/>
        <p:txBody>
          <a:bodyPr>
            <a:normAutofit/>
          </a:bodyPr>
          <a:lstStyle/>
          <a:p>
            <a:r>
              <a:rPr lang="en-GB" sz="4000" b="1" dirty="0">
                <a:latin typeface="+mj-lt"/>
              </a:rPr>
              <a:t>Office Etiquette</a:t>
            </a:r>
          </a:p>
        </p:txBody>
      </p:sp>
      <p:sp>
        <p:nvSpPr>
          <p:cNvPr id="7" name="Text Placeholder 6">
            <a:extLst>
              <a:ext uri="{FF2B5EF4-FFF2-40B4-BE49-F238E27FC236}">
                <a16:creationId xmlns:a16="http://schemas.microsoft.com/office/drawing/2014/main" id="{B16DB96A-F52D-4C89-8985-C9AF2F48885A}"/>
              </a:ext>
            </a:extLst>
          </p:cNvPr>
          <p:cNvSpPr>
            <a:spLocks noGrp="1"/>
          </p:cNvSpPr>
          <p:nvPr>
            <p:ph type="body" idx="1"/>
          </p:nvPr>
        </p:nvSpPr>
        <p:spPr/>
        <p:txBody>
          <a:bodyPr>
            <a:normAutofit/>
          </a:bodyPr>
          <a:lstStyle/>
          <a:p>
            <a:r>
              <a:rPr lang="en-GB" sz="3000" dirty="0">
                <a:latin typeface="+mj-lt"/>
              </a:rPr>
              <a:t>With colleagues:</a:t>
            </a:r>
          </a:p>
        </p:txBody>
      </p:sp>
      <p:sp>
        <p:nvSpPr>
          <p:cNvPr id="8" name="Content Placeholder 7">
            <a:extLst>
              <a:ext uri="{FF2B5EF4-FFF2-40B4-BE49-F238E27FC236}">
                <a16:creationId xmlns:a16="http://schemas.microsoft.com/office/drawing/2014/main" id="{AB5741B3-327D-409C-9D87-3CAB5DC24A2B}"/>
              </a:ext>
            </a:extLst>
          </p:cNvPr>
          <p:cNvSpPr>
            <a:spLocks noGrp="1"/>
          </p:cNvSpPr>
          <p:nvPr>
            <p:ph sz="half" idx="2"/>
          </p:nvPr>
        </p:nvSpPr>
        <p:spPr/>
        <p:txBody>
          <a:bodyPr>
            <a:normAutofit/>
          </a:bodyPr>
          <a:lstStyle/>
          <a:p>
            <a:pPr>
              <a:buFont typeface="Wingdings" panose="05000000000000000000" pitchFamily="2" charset="2"/>
              <a:buChar char="§"/>
            </a:pPr>
            <a:r>
              <a:rPr lang="en-GB" altLang="x-none" sz="2600" dirty="0">
                <a:latin typeface="+mj-lt"/>
              </a:rPr>
              <a:t>Shoulder your fair share of work</a:t>
            </a:r>
          </a:p>
          <a:p>
            <a:pPr>
              <a:buFont typeface="Wingdings" panose="05000000000000000000" pitchFamily="2" charset="2"/>
              <a:buChar char="§"/>
            </a:pPr>
            <a:r>
              <a:rPr lang="en-GB" altLang="x-none" sz="2600" dirty="0">
                <a:latin typeface="+mj-lt"/>
              </a:rPr>
              <a:t>Show appreciation to colleagues for helping you</a:t>
            </a:r>
          </a:p>
          <a:p>
            <a:pPr>
              <a:buFont typeface="Wingdings" panose="05000000000000000000" pitchFamily="2" charset="2"/>
              <a:buChar char="§"/>
            </a:pPr>
            <a:r>
              <a:rPr lang="en-GB" altLang="x-none" sz="2600" dirty="0">
                <a:latin typeface="+mj-lt"/>
              </a:rPr>
              <a:t>Seek permission before using colleagues’ possessions</a:t>
            </a:r>
          </a:p>
          <a:p>
            <a:pPr>
              <a:buFont typeface="Wingdings" panose="05000000000000000000" pitchFamily="2" charset="2"/>
              <a:buChar char="§"/>
            </a:pPr>
            <a:r>
              <a:rPr lang="en-GB" altLang="x-none" sz="2600" dirty="0">
                <a:latin typeface="+mj-lt"/>
              </a:rPr>
              <a:t>Avoid criticizing your colleagues</a:t>
            </a:r>
          </a:p>
          <a:p>
            <a:pPr>
              <a:buFont typeface="Wingdings" panose="05000000000000000000" pitchFamily="2" charset="2"/>
              <a:buChar char="§"/>
            </a:pPr>
            <a:r>
              <a:rPr lang="en-GB" altLang="x-none" sz="2600" dirty="0">
                <a:latin typeface="+mj-lt"/>
              </a:rPr>
              <a:t>Give people their space – both physical and mental</a:t>
            </a:r>
          </a:p>
        </p:txBody>
      </p:sp>
      <p:sp>
        <p:nvSpPr>
          <p:cNvPr id="16" name="Text Placeholder 15">
            <a:extLst>
              <a:ext uri="{FF2B5EF4-FFF2-40B4-BE49-F238E27FC236}">
                <a16:creationId xmlns:a16="http://schemas.microsoft.com/office/drawing/2014/main" id="{C0CA39A4-FDC4-4222-A615-C2EF486A9371}"/>
              </a:ext>
            </a:extLst>
          </p:cNvPr>
          <p:cNvSpPr>
            <a:spLocks noGrp="1"/>
          </p:cNvSpPr>
          <p:nvPr>
            <p:ph type="body" sz="quarter" idx="3"/>
          </p:nvPr>
        </p:nvSpPr>
        <p:spPr/>
        <p:txBody>
          <a:bodyPr>
            <a:normAutofit/>
          </a:bodyPr>
          <a:lstStyle/>
          <a:p>
            <a:r>
              <a:rPr lang="en-GB" sz="3000" dirty="0">
                <a:latin typeface="+mj-lt"/>
              </a:rPr>
              <a:t>With subordinates:</a:t>
            </a:r>
          </a:p>
        </p:txBody>
      </p:sp>
      <p:sp>
        <p:nvSpPr>
          <p:cNvPr id="10" name="Content Placeholder 9">
            <a:extLst>
              <a:ext uri="{FF2B5EF4-FFF2-40B4-BE49-F238E27FC236}">
                <a16:creationId xmlns:a16="http://schemas.microsoft.com/office/drawing/2014/main" id="{B68B8CDA-7FCD-4124-8BB8-492DB2D4A921}"/>
              </a:ext>
            </a:extLst>
          </p:cNvPr>
          <p:cNvSpPr>
            <a:spLocks noGrp="1"/>
          </p:cNvSpPr>
          <p:nvPr>
            <p:ph sz="quarter" idx="4"/>
          </p:nvPr>
        </p:nvSpPr>
        <p:spPr/>
        <p:txBody>
          <a:bodyPr>
            <a:noAutofit/>
          </a:bodyPr>
          <a:lstStyle/>
          <a:p>
            <a:pPr>
              <a:buFont typeface="Wingdings" panose="05000000000000000000" pitchFamily="2" charset="2"/>
              <a:buChar char="§"/>
            </a:pPr>
            <a:r>
              <a:rPr lang="en-GB" altLang="x-none" sz="2600" dirty="0">
                <a:latin typeface="+mj-lt"/>
              </a:rPr>
              <a:t>Everyone, including your subordinates, has a right to be treated with courtesy</a:t>
            </a:r>
          </a:p>
          <a:p>
            <a:pPr>
              <a:buFont typeface="Wingdings" panose="05000000000000000000" pitchFamily="2" charset="2"/>
              <a:buChar char="§"/>
            </a:pPr>
            <a:r>
              <a:rPr lang="en-GB" altLang="x-none" sz="2600" dirty="0">
                <a:latin typeface="+mj-lt"/>
              </a:rPr>
              <a:t>Give appropriate feedback and praise</a:t>
            </a:r>
          </a:p>
          <a:p>
            <a:pPr>
              <a:buFont typeface="Wingdings" panose="05000000000000000000" pitchFamily="2" charset="2"/>
              <a:buChar char="§"/>
            </a:pPr>
            <a:r>
              <a:rPr lang="en-GB" altLang="x-none" sz="2600" dirty="0">
                <a:latin typeface="+mj-lt"/>
              </a:rPr>
              <a:t>Avoid being over intimate</a:t>
            </a:r>
          </a:p>
          <a:p>
            <a:pPr>
              <a:buFont typeface="Wingdings" panose="05000000000000000000" pitchFamily="2" charset="2"/>
              <a:buChar char="§"/>
            </a:pPr>
            <a:r>
              <a:rPr lang="en-GB" altLang="x-none" sz="2600" dirty="0">
                <a:latin typeface="+mj-lt"/>
              </a:rPr>
              <a:t>Be objective</a:t>
            </a:r>
          </a:p>
          <a:p>
            <a:pPr>
              <a:buFont typeface="Wingdings" panose="05000000000000000000" pitchFamily="2" charset="2"/>
              <a:buChar char="§"/>
            </a:pPr>
            <a:r>
              <a:rPr lang="en-GB" altLang="x-none" sz="2600" dirty="0">
                <a:latin typeface="+mj-lt"/>
              </a:rPr>
              <a:t>Give clear and accurate instructions</a:t>
            </a:r>
          </a:p>
        </p:txBody>
      </p:sp>
      <p:sp>
        <p:nvSpPr>
          <p:cNvPr id="5" name="Slide Number Placeholder 4">
            <a:extLst>
              <a:ext uri="{FF2B5EF4-FFF2-40B4-BE49-F238E27FC236}">
                <a16:creationId xmlns:a16="http://schemas.microsoft.com/office/drawing/2014/main" id="{6BFEF130-E359-4E29-87C4-FB0B2FAE82CF}"/>
              </a:ext>
            </a:extLst>
          </p:cNvPr>
          <p:cNvSpPr>
            <a:spLocks noGrp="1"/>
          </p:cNvSpPr>
          <p:nvPr>
            <p:ph type="sldNum" sz="quarter" idx="12"/>
          </p:nvPr>
        </p:nvSpPr>
        <p:spPr/>
        <p:txBody>
          <a:bodyPr/>
          <a:lstStyle/>
          <a:p>
            <a:fld id="{C93E02E0-2B04-48B4-BCF0-6AFC8B20BA92}" type="slidenum">
              <a:rPr lang="en-GB" altLang="x-none" smtClean="0"/>
              <a:pPr/>
              <a:t>17</a:t>
            </a:fld>
            <a:endParaRPr lang="en-GB" altLang="x-none" dirty="0"/>
          </a:p>
        </p:txBody>
      </p:sp>
    </p:spTree>
    <p:extLst>
      <p:ext uri="{BB962C8B-B14F-4D97-AF65-F5344CB8AC3E}">
        <p14:creationId xmlns:p14="http://schemas.microsoft.com/office/powerpoint/2010/main" val="1749781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l="-923" r="-537"/>
          <a:stretch/>
        </p:blipFill>
        <p:spPr>
          <a:xfrm>
            <a:off x="5943600" y="1421697"/>
            <a:ext cx="5684108" cy="4014605"/>
          </a:xfrm>
          <a:prstGeom prst="rect">
            <a:avLst/>
          </a:prstGeom>
        </p:spPr>
      </p:pic>
      <p:sp>
        <p:nvSpPr>
          <p:cNvPr id="52226" name="Rectangle 2"/>
          <p:cNvSpPr>
            <a:spLocks noGrp="1" noChangeArrowheads="1"/>
          </p:cNvSpPr>
          <p:nvPr>
            <p:ph type="title"/>
          </p:nvPr>
        </p:nvSpPr>
        <p:spPr>
          <a:xfrm>
            <a:off x="838200" y="365125"/>
            <a:ext cx="10515600" cy="1325563"/>
          </a:xfrm>
        </p:spPr>
        <p:txBody>
          <a:bodyPr>
            <a:normAutofit/>
          </a:bodyPr>
          <a:lstStyle/>
          <a:p>
            <a:r>
              <a:rPr lang="en-GB" altLang="x-none" sz="4000" b="1" dirty="0">
                <a:latin typeface="+mj-lt"/>
              </a:rPr>
              <a:t>Office Etiquette (2)</a:t>
            </a:r>
          </a:p>
        </p:txBody>
      </p:sp>
      <p:sp>
        <p:nvSpPr>
          <p:cNvPr id="52227" name="Rectangle 3"/>
          <p:cNvSpPr>
            <a:spLocks noGrp="1" noChangeArrowheads="1"/>
          </p:cNvSpPr>
          <p:nvPr>
            <p:ph idx="1"/>
          </p:nvPr>
        </p:nvSpPr>
        <p:spPr>
          <a:xfrm>
            <a:off x="838200" y="1825625"/>
            <a:ext cx="5015484" cy="4351338"/>
          </a:xfrm>
        </p:spPr>
        <p:txBody>
          <a:bodyPr>
            <a:normAutofit/>
          </a:bodyPr>
          <a:lstStyle/>
          <a:p>
            <a:pPr>
              <a:buFont typeface="Wingdings" panose="05000000000000000000" pitchFamily="2" charset="2"/>
              <a:buChar char="§"/>
            </a:pPr>
            <a:r>
              <a:rPr lang="en-GB" altLang="x-none" sz="2000" dirty="0">
                <a:latin typeface="+mj-lt"/>
              </a:rPr>
              <a:t>Be self-aware and use common sense</a:t>
            </a:r>
          </a:p>
          <a:p>
            <a:pPr>
              <a:buFont typeface="Wingdings" panose="05000000000000000000" pitchFamily="2" charset="2"/>
              <a:buChar char="§"/>
            </a:pPr>
            <a:r>
              <a:rPr lang="en-GB" altLang="x-none" sz="2000" dirty="0">
                <a:latin typeface="+mj-lt"/>
              </a:rPr>
              <a:t>Mind your own business</a:t>
            </a:r>
          </a:p>
          <a:p>
            <a:pPr>
              <a:buFont typeface="Wingdings" panose="05000000000000000000" pitchFamily="2" charset="2"/>
              <a:buChar char="§"/>
            </a:pPr>
            <a:r>
              <a:rPr lang="en-GB" altLang="x-none" sz="2000" dirty="0">
                <a:latin typeface="+mj-lt"/>
              </a:rPr>
              <a:t>Avoid strong cologne</a:t>
            </a:r>
          </a:p>
          <a:p>
            <a:pPr>
              <a:buFont typeface="Wingdings" panose="05000000000000000000" pitchFamily="2" charset="2"/>
              <a:buChar char="§"/>
            </a:pPr>
            <a:r>
              <a:rPr lang="en-GB" altLang="x-none" sz="2000" dirty="0">
                <a:latin typeface="+mj-lt"/>
              </a:rPr>
              <a:t>Never ever go over your supervisor’s head</a:t>
            </a:r>
          </a:p>
          <a:p>
            <a:pPr>
              <a:buFont typeface="Wingdings" panose="05000000000000000000" pitchFamily="2" charset="2"/>
              <a:buChar char="§"/>
            </a:pPr>
            <a:r>
              <a:rPr lang="en-GB" altLang="x-none" sz="2000" dirty="0">
                <a:latin typeface="+mj-lt"/>
              </a:rPr>
              <a:t>Obey your company’s business dress attire</a:t>
            </a:r>
          </a:p>
          <a:p>
            <a:pPr>
              <a:buFont typeface="Wingdings" panose="05000000000000000000" pitchFamily="2" charset="2"/>
              <a:buChar char="§"/>
            </a:pPr>
            <a:r>
              <a:rPr lang="en-GB" altLang="x-none" sz="2000" dirty="0">
                <a:latin typeface="+mj-lt"/>
              </a:rPr>
              <a:t>Keep your germs to yourself</a:t>
            </a:r>
          </a:p>
          <a:p>
            <a:pPr>
              <a:buFont typeface="Wingdings" panose="05000000000000000000" pitchFamily="2" charset="2"/>
              <a:buChar char="§"/>
            </a:pPr>
            <a:r>
              <a:rPr lang="en-GB" altLang="x-none" sz="2000" dirty="0">
                <a:latin typeface="+mj-lt"/>
              </a:rPr>
              <a:t>Treat every employee with the same respect</a:t>
            </a:r>
          </a:p>
          <a:p>
            <a:pPr>
              <a:buFont typeface="Wingdings" panose="05000000000000000000" pitchFamily="2" charset="2"/>
              <a:buChar char="§"/>
            </a:pPr>
            <a:r>
              <a:rPr lang="en-GB" altLang="x-none" sz="2000" dirty="0">
                <a:latin typeface="+mj-lt"/>
              </a:rPr>
              <a:t>Do not post things of an offensive nature</a:t>
            </a:r>
          </a:p>
          <a:p>
            <a:pPr>
              <a:buFont typeface="Wingdings" panose="05000000000000000000" pitchFamily="2" charset="2"/>
              <a:buChar char="§"/>
            </a:pPr>
            <a:r>
              <a:rPr lang="en-GB" altLang="x-none" sz="2000" dirty="0">
                <a:latin typeface="+mj-lt"/>
              </a:rPr>
              <a:t>No matter your job or your title, always hold yourself to a higher standard</a:t>
            </a:r>
          </a:p>
          <a:p>
            <a:pPr>
              <a:buFont typeface="Wingdings" panose="05000000000000000000" pitchFamily="2" charset="2"/>
              <a:buChar char="§"/>
            </a:pPr>
            <a:endParaRPr lang="en-GB" altLang="x-none" sz="2000" dirty="0">
              <a:latin typeface="+mj-lt"/>
            </a:endParaRPr>
          </a:p>
          <a:p>
            <a:endParaRPr lang="en-GB" altLang="x-none" sz="2000" dirty="0">
              <a:latin typeface="+mj-lt"/>
            </a:endParaRPr>
          </a:p>
          <a:p>
            <a:endParaRPr lang="en-GB" altLang="x-none" sz="2000" dirty="0">
              <a:latin typeface="+mj-lt"/>
            </a:endParaRP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B34092F8-88B9-48E5-9B8F-3F206E5F35A9}" type="slidenum">
              <a:rPr lang="en-GB" smtClean="0">
                <a:latin typeface="Calibri" panose="020F0502020204030204" pitchFamily="34" charset="0"/>
              </a:rPr>
              <a:pPr>
                <a:spcAft>
                  <a:spcPts val="600"/>
                </a:spcAft>
              </a:pPr>
              <a:t>18</a:t>
            </a:fld>
            <a:endParaRPr lang="en-GB">
              <a:latin typeface="Calibri" panose="020F0502020204030204" pitchFamily="34" charset="0"/>
            </a:endParaRPr>
          </a:p>
        </p:txBody>
      </p:sp>
      <p:sp>
        <p:nvSpPr>
          <p:cNvPr id="2" name="Rectangle 1">
            <a:extLst>
              <a:ext uri="{FF2B5EF4-FFF2-40B4-BE49-F238E27FC236}">
                <a16:creationId xmlns:a16="http://schemas.microsoft.com/office/drawing/2014/main" id="{9B1BC04C-E042-4CB8-BD8C-B0ED2A606145}"/>
              </a:ext>
            </a:extLst>
          </p:cNvPr>
          <p:cNvSpPr/>
          <p:nvPr/>
        </p:nvSpPr>
        <p:spPr>
          <a:xfrm>
            <a:off x="5943600" y="5530632"/>
            <a:ext cx="5684108" cy="400110"/>
          </a:xfrm>
          <a:prstGeom prst="rect">
            <a:avLst/>
          </a:prstGeom>
        </p:spPr>
        <p:txBody>
          <a:bodyPr wrap="square">
            <a:spAutoFit/>
          </a:bodyPr>
          <a:lstStyle/>
          <a:p>
            <a:r>
              <a:rPr lang="en-GB" sz="1000" dirty="0"/>
              <a:t>https://www.123rf.com/photo_9550060_background-concept-wordcloud-illustration-of-work-etiquette.html</a:t>
            </a:r>
          </a:p>
        </p:txBody>
      </p:sp>
    </p:spTree>
    <p:extLst>
      <p:ext uri="{BB962C8B-B14F-4D97-AF65-F5344CB8AC3E}">
        <p14:creationId xmlns:p14="http://schemas.microsoft.com/office/powerpoint/2010/main" val="3173682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5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2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p:cTn id="13" dur="500" fill="hold"/>
                                        <p:tgtEl>
                                          <p:spTgt spid="522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22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p:cTn id="19" dur="5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22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p:cTn id="25" dur="500" fill="hold"/>
                                        <p:tgtEl>
                                          <p:spTgt spid="522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222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p:cTn id="31" dur="500" fill="hold"/>
                                        <p:tgtEl>
                                          <p:spTgt spid="522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222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2227">
                                            <p:txEl>
                                              <p:pRg st="5" end="5"/>
                                            </p:txEl>
                                          </p:spTgt>
                                        </p:tgtEl>
                                        <p:attrNameLst>
                                          <p:attrName>style.visibility</p:attrName>
                                        </p:attrNameLst>
                                      </p:cBhvr>
                                      <p:to>
                                        <p:strVal val="visible"/>
                                      </p:to>
                                    </p:set>
                                    <p:anim calcmode="lin" valueType="num">
                                      <p:cBhvr>
                                        <p:cTn id="37" dur="500" fill="hold"/>
                                        <p:tgtEl>
                                          <p:spTgt spid="5222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5222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52227">
                                            <p:txEl>
                                              <p:pRg st="6" end="6"/>
                                            </p:txEl>
                                          </p:spTgt>
                                        </p:tgtEl>
                                        <p:attrNameLst>
                                          <p:attrName>style.visibility</p:attrName>
                                        </p:attrNameLst>
                                      </p:cBhvr>
                                      <p:to>
                                        <p:strVal val="visible"/>
                                      </p:to>
                                    </p:set>
                                    <p:anim calcmode="lin" valueType="num">
                                      <p:cBhvr>
                                        <p:cTn id="43" dur="500" fill="hold"/>
                                        <p:tgtEl>
                                          <p:spTgt spid="5222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5222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52227">
                                            <p:txEl>
                                              <p:pRg st="7" end="7"/>
                                            </p:txEl>
                                          </p:spTgt>
                                        </p:tgtEl>
                                        <p:attrNameLst>
                                          <p:attrName>style.visibility</p:attrName>
                                        </p:attrNameLst>
                                      </p:cBhvr>
                                      <p:to>
                                        <p:strVal val="visible"/>
                                      </p:to>
                                    </p:set>
                                    <p:anim calcmode="lin" valueType="num">
                                      <p:cBhvr>
                                        <p:cTn id="49" dur="500" fill="hold"/>
                                        <p:tgtEl>
                                          <p:spTgt spid="52227">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222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52227">
                                            <p:txEl>
                                              <p:pRg st="8" end="8"/>
                                            </p:txEl>
                                          </p:spTgt>
                                        </p:tgtEl>
                                        <p:attrNameLst>
                                          <p:attrName>style.visibility</p:attrName>
                                        </p:attrNameLst>
                                      </p:cBhvr>
                                      <p:to>
                                        <p:strVal val="visible"/>
                                      </p:to>
                                    </p:set>
                                    <p:anim calcmode="lin" valueType="num">
                                      <p:cBhvr>
                                        <p:cTn id="55" dur="500" fill="hold"/>
                                        <p:tgtEl>
                                          <p:spTgt spid="52227">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5222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752600" y="2542604"/>
            <a:ext cx="8686800" cy="1772793"/>
          </a:xfrm>
          <a:prstGeom prst="rect">
            <a:avLst/>
          </a:prstGeom>
          <a:solidFill>
            <a:schemeClr val="bg1"/>
          </a:solidFill>
          <a:ln w="25400" cap="sq">
            <a:solidFill>
              <a:schemeClr val="tx1"/>
            </a:solidFill>
            <a:miter lim="800000"/>
          </a:ln>
        </p:spPr>
        <p:txBody>
          <a:bodyPr vert="horz" wrap="square"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lnSpc>
                <a:spcPct val="90000"/>
              </a:lnSpc>
              <a:spcBef>
                <a:spcPct val="0"/>
              </a:spcBef>
              <a:spcAft>
                <a:spcPts val="600"/>
              </a:spcAft>
              <a:buNone/>
            </a:pPr>
            <a:r>
              <a:rPr lang="en-US" sz="2600" i="1">
                <a:latin typeface="+mj-lt"/>
                <a:ea typeface="+mj-ea"/>
                <a:cs typeface="+mj-cs"/>
              </a:rPr>
              <a:t>Good manners will open doors that the best education cannot.</a:t>
            </a:r>
          </a:p>
          <a:p>
            <a:pPr marL="0" indent="0" algn="ctr" defTabSz="914400">
              <a:lnSpc>
                <a:spcPct val="90000"/>
              </a:lnSpc>
              <a:spcBef>
                <a:spcPct val="0"/>
              </a:spcBef>
              <a:spcAft>
                <a:spcPts val="600"/>
              </a:spcAft>
              <a:buNone/>
            </a:pPr>
            <a:r>
              <a:rPr lang="en-US" sz="2600" i="1">
                <a:latin typeface="+mj-lt"/>
                <a:ea typeface="+mj-ea"/>
                <a:cs typeface="+mj-cs"/>
              </a:rPr>
              <a:t>						</a:t>
            </a:r>
            <a:r>
              <a:rPr lang="en-US" sz="2600">
                <a:latin typeface="+mj-lt"/>
                <a:ea typeface="+mj-ea"/>
                <a:cs typeface="+mj-cs"/>
              </a:rPr>
              <a:t>		     Clarence Thomas</a:t>
            </a:r>
          </a:p>
        </p:txBody>
      </p:sp>
    </p:spTree>
    <p:extLst>
      <p:ext uri="{BB962C8B-B14F-4D97-AF65-F5344CB8AC3E}">
        <p14:creationId xmlns:p14="http://schemas.microsoft.com/office/powerpoint/2010/main" val="277350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AE096-383D-4A02-AFF5-B331530B182B}"/>
              </a:ext>
            </a:extLst>
          </p:cNvPr>
          <p:cNvSpPr>
            <a:spLocks noGrp="1"/>
          </p:cNvSpPr>
          <p:nvPr>
            <p:ph type="title"/>
          </p:nvPr>
        </p:nvSpPr>
        <p:spPr/>
        <p:txBody>
          <a:bodyPr/>
          <a:lstStyle/>
          <a:p>
            <a:r>
              <a:rPr lang="de-DE" dirty="0"/>
              <a:t>Learning </a:t>
            </a:r>
            <a:r>
              <a:rPr lang="de-DE" dirty="0" err="1"/>
              <a:t>Objective</a:t>
            </a:r>
            <a:endParaRPr lang="de-DE" dirty="0"/>
          </a:p>
        </p:txBody>
      </p:sp>
      <p:sp>
        <p:nvSpPr>
          <p:cNvPr id="3" name="Inhaltsplatzhalter 2">
            <a:extLst>
              <a:ext uri="{FF2B5EF4-FFF2-40B4-BE49-F238E27FC236}">
                <a16:creationId xmlns:a16="http://schemas.microsoft.com/office/drawing/2014/main" id="{5C0DBDFD-EFC4-4333-89F5-4E8D5EB95079}"/>
              </a:ext>
            </a:extLst>
          </p:cNvPr>
          <p:cNvSpPr>
            <a:spLocks noGrp="1"/>
          </p:cNvSpPr>
          <p:nvPr>
            <p:ph idx="1"/>
          </p:nvPr>
        </p:nvSpPr>
        <p:spPr/>
        <p:txBody>
          <a:bodyPr/>
          <a:lstStyle/>
          <a:p>
            <a:r>
              <a:rPr lang="en-GB" dirty="0"/>
              <a:t>Understand the need for and importance of business etiquette in today’s global economy, </a:t>
            </a:r>
          </a:p>
          <a:p>
            <a:r>
              <a:rPr lang="en-GB" dirty="0"/>
              <a:t>Understand how to prepare before meeting international clients and during different business occasions.</a:t>
            </a:r>
            <a:endParaRPr lang="de-DE" dirty="0"/>
          </a:p>
        </p:txBody>
      </p:sp>
      <p:sp>
        <p:nvSpPr>
          <p:cNvPr id="4" name="Foliennummernplatzhalter 3">
            <a:extLst>
              <a:ext uri="{FF2B5EF4-FFF2-40B4-BE49-F238E27FC236}">
                <a16:creationId xmlns:a16="http://schemas.microsoft.com/office/drawing/2014/main" id="{F62C9C3B-9D62-4366-AD66-2266DD5DC307}"/>
              </a:ext>
            </a:extLst>
          </p:cNvPr>
          <p:cNvSpPr>
            <a:spLocks noGrp="1"/>
          </p:cNvSpPr>
          <p:nvPr>
            <p:ph type="sldNum" sz="quarter" idx="12"/>
          </p:nvPr>
        </p:nvSpPr>
        <p:spPr/>
        <p:txBody>
          <a:bodyPr/>
          <a:lstStyle/>
          <a:p>
            <a:fld id="{B34092F8-88B9-48E5-9B8F-3F206E5F35A9}" type="slidenum">
              <a:rPr lang="hr-HR" smtClean="0"/>
              <a:t>2</a:t>
            </a:fld>
            <a:endParaRPr lang="hr-HR"/>
          </a:p>
        </p:txBody>
      </p:sp>
    </p:spTree>
    <p:extLst>
      <p:ext uri="{BB962C8B-B14F-4D97-AF65-F5344CB8AC3E}">
        <p14:creationId xmlns:p14="http://schemas.microsoft.com/office/powerpoint/2010/main" val="907331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person&#10;&#10;Description generated with high confidence"/>
          <p:cNvPicPr>
            <a:picLocks noChangeAspect="1"/>
          </p:cNvPicPr>
          <p:nvPr/>
        </p:nvPicPr>
        <p:blipFill rotWithShape="1">
          <a:blip r:embed="rId3" cstate="screen">
            <a:extLst>
              <a:ext uri="{28A0092B-C50C-407E-A947-70E740481C1C}">
                <a14:useLocalDpi xmlns:a14="http://schemas.microsoft.com/office/drawing/2010/main"/>
              </a:ext>
            </a:extLst>
          </a:blip>
          <a:srcRect l="1814" t="1895" r="8419" b="3409"/>
          <a:stretch/>
        </p:blipFill>
        <p:spPr>
          <a:xfrm>
            <a:off x="1031774" y="242588"/>
            <a:ext cx="10257023" cy="5193707"/>
          </a:xfrm>
          <a:prstGeom prst="rect">
            <a:avLst/>
          </a:prstGeom>
        </p:spPr>
      </p:pic>
      <p:sp>
        <p:nvSpPr>
          <p:cNvPr id="4" name="Content Placeholder 2"/>
          <p:cNvSpPr txBox="1">
            <a:spLocks/>
          </p:cNvSpPr>
          <p:nvPr/>
        </p:nvSpPr>
        <p:spPr>
          <a:xfrm>
            <a:off x="2019300" y="1536169"/>
            <a:ext cx="8648700" cy="43481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2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6F897A6-EA65-4E9D-A653-6504AE3778E5}"/>
              </a:ext>
            </a:extLst>
          </p:cNvPr>
          <p:cNvSpPr/>
          <p:nvPr/>
        </p:nvSpPr>
        <p:spPr>
          <a:xfrm>
            <a:off x="7777899" y="5537203"/>
            <a:ext cx="3510898" cy="246221"/>
          </a:xfrm>
          <a:prstGeom prst="rect">
            <a:avLst/>
          </a:prstGeom>
        </p:spPr>
        <p:txBody>
          <a:bodyPr wrap="none">
            <a:spAutoFit/>
          </a:bodyPr>
          <a:lstStyle/>
          <a:p>
            <a:r>
              <a:rPr lang="en-GB" sz="1000" dirty="0"/>
              <a:t>https://www.acc.com/chapters/colo/index.cfm?eventID=16809</a:t>
            </a:r>
          </a:p>
        </p:txBody>
      </p:sp>
    </p:spTree>
    <p:extLst>
      <p:ext uri="{BB962C8B-B14F-4D97-AF65-F5344CB8AC3E}">
        <p14:creationId xmlns:p14="http://schemas.microsoft.com/office/powerpoint/2010/main" val="3102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D311C3-FEFB-4585-885D-E236CE8FA559}"/>
              </a:ext>
            </a:extLst>
          </p:cNvPr>
          <p:cNvSpPr>
            <a:spLocks noGrp="1"/>
          </p:cNvSpPr>
          <p:nvPr>
            <p:ph type="title"/>
          </p:nvPr>
        </p:nvSpPr>
        <p:spPr>
          <a:xfrm>
            <a:off x="1514292" y="513612"/>
            <a:ext cx="9894133" cy="1031216"/>
          </a:xfrm>
        </p:spPr>
        <p:txBody>
          <a:bodyPr vert="horz" lIns="91440" tIns="45720" rIns="91440" bIns="45720" rtlCol="0" anchor="b">
            <a:noAutofit/>
          </a:bodyPr>
          <a:lstStyle/>
          <a:p>
            <a:r>
              <a:rPr lang="en-GB" sz="4000" b="1" kern="1200" dirty="0">
                <a:latin typeface="+mj-lt"/>
                <a:ea typeface="+mj-ea"/>
                <a:cs typeface="+mj-cs"/>
              </a:rPr>
              <a:t>Business Card Exchange Protocol</a:t>
            </a:r>
          </a:p>
        </p:txBody>
      </p:sp>
      <p:pic>
        <p:nvPicPr>
          <p:cNvPr id="22" name="Picture 4" descr="A picture containing person, indoor, cutting, table&#10;&#10;Description automatically generated">
            <a:extLst>
              <a:ext uri="{FF2B5EF4-FFF2-40B4-BE49-F238E27FC236}">
                <a16:creationId xmlns:a16="http://schemas.microsoft.com/office/drawing/2014/main" id="{D9ECA012-C3BD-48AA-8A5D-399B96BF13DD}"/>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992657" y="2589086"/>
            <a:ext cx="4112653" cy="2755478"/>
          </a:xfrm>
          <a:prstGeom prst="rect">
            <a:avLst/>
          </a:prstGeom>
        </p:spPr>
      </p:pic>
      <p:sp>
        <p:nvSpPr>
          <p:cNvPr id="15" name="Freeform: Shape 14">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7" name="Freeform: Shape 16">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Content Placeholder 9">
            <a:extLst>
              <a:ext uri="{FF2B5EF4-FFF2-40B4-BE49-F238E27FC236}">
                <a16:creationId xmlns:a16="http://schemas.microsoft.com/office/drawing/2014/main" id="{C1444369-5BB7-48D8-9441-68D179A1EC08}"/>
              </a:ext>
            </a:extLst>
          </p:cNvPr>
          <p:cNvSpPr>
            <a:spLocks noGrp="1"/>
          </p:cNvSpPr>
          <p:nvPr>
            <p:ph idx="1"/>
          </p:nvPr>
        </p:nvSpPr>
        <p:spPr>
          <a:xfrm>
            <a:off x="7781373" y="2279151"/>
            <a:ext cx="3627063" cy="3387145"/>
          </a:xfrm>
        </p:spPr>
        <p:txBody>
          <a:bodyPr anchor="ctr">
            <a:normAutofit/>
          </a:bodyPr>
          <a:lstStyle/>
          <a:p>
            <a:endParaRPr lang="hr-HR" sz="2400"/>
          </a:p>
        </p:txBody>
      </p:sp>
      <p:sp>
        <p:nvSpPr>
          <p:cNvPr id="4" name="Content Placeholder 2"/>
          <p:cNvSpPr txBox="1">
            <a:spLocks/>
          </p:cNvSpPr>
          <p:nvPr/>
        </p:nvSpPr>
        <p:spPr>
          <a:xfrm>
            <a:off x="2171700" y="1688569"/>
            <a:ext cx="8191500" cy="43481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altLang="en-US" sz="2400" b="1">
              <a:solidFill>
                <a:srgbClr val="92D050"/>
              </a:solidFill>
              <a:latin typeface="Calibri" panose="020F0502020204030204" pitchFamily="34" charset="0"/>
              <a:cs typeface="Arial" panose="020B0604020202020204" pitchFamily="34" charset="0"/>
            </a:endParaRPr>
          </a:p>
          <a:p>
            <a:endParaRPr lang="en-GB">
              <a:latin typeface="Calibri" panose="020F0502020204030204" pitchFamily="34" charset="0"/>
              <a:cs typeface="Arial" panose="020B0604020202020204" pitchFamily="34" charset="0"/>
            </a:endParaRPr>
          </a:p>
          <a:p>
            <a:endParaRPr lang="en-GB" dirty="0">
              <a:latin typeface="Calibri" panose="020F0502020204030204" pitchFamily="34" charset="0"/>
            </a:endParaRPr>
          </a:p>
        </p:txBody>
      </p:sp>
      <p:sp>
        <p:nvSpPr>
          <p:cNvPr id="6" name="TextBox 5">
            <a:extLst>
              <a:ext uri="{FF2B5EF4-FFF2-40B4-BE49-F238E27FC236}">
                <a16:creationId xmlns:a16="http://schemas.microsoft.com/office/drawing/2014/main" id="{918CC77B-D034-48CD-8106-F8ADC27D8960}"/>
              </a:ext>
            </a:extLst>
          </p:cNvPr>
          <p:cNvSpPr txBox="1"/>
          <p:nvPr/>
        </p:nvSpPr>
        <p:spPr>
          <a:xfrm>
            <a:off x="3645983" y="5144509"/>
            <a:ext cx="2459327"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4" tooltip="http://businessandcafe.blog.hu/2016/03/24/hogyan_legyen_emlekezetes_nevjegykartyad">
                  <a:extLst>
                    <a:ext uri="{A12FA001-AC4F-418D-AE19-62706E023703}">
                      <ahyp:hlinkClr xmlns:ahyp="http://schemas.microsoft.com/office/drawing/2018/hyperlinkcolor" val="tx"/>
                    </a:ext>
                  </a:extLst>
                </a:hlinkClick>
              </a:rPr>
              <a:t>This Photo</a:t>
            </a:r>
            <a:r>
              <a:rPr lang="hr-HR" sz="700">
                <a:solidFill>
                  <a:srgbClr val="FFFFFF"/>
                </a:solidFill>
              </a:rPr>
              <a:t> by Unknown Author is licensed under </a:t>
            </a:r>
            <a:r>
              <a:rPr lang="hr-H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hr-HR" sz="700">
              <a:solidFill>
                <a:srgbClr val="FFFFFF"/>
              </a:solidFill>
            </a:endParaRPr>
          </a:p>
        </p:txBody>
      </p:sp>
    </p:spTree>
    <p:extLst>
      <p:ext uri="{BB962C8B-B14F-4D97-AF65-F5344CB8AC3E}">
        <p14:creationId xmlns:p14="http://schemas.microsoft.com/office/powerpoint/2010/main" val="256098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2B6C07-667C-456D-92E1-D6210FE3069A}"/>
              </a:ext>
            </a:extLst>
          </p:cNvPr>
          <p:cNvSpPr>
            <a:spLocks noGrp="1"/>
          </p:cNvSpPr>
          <p:nvPr>
            <p:ph type="title"/>
          </p:nvPr>
        </p:nvSpPr>
        <p:spPr>
          <a:xfrm>
            <a:off x="838200" y="365125"/>
            <a:ext cx="10515600" cy="1325563"/>
          </a:xfrm>
        </p:spPr>
        <p:txBody>
          <a:bodyPr>
            <a:normAutofit/>
          </a:bodyPr>
          <a:lstStyle/>
          <a:p>
            <a:r>
              <a:rPr lang="en-GB" sz="4000" b="1" dirty="0">
                <a:latin typeface="+mj-lt"/>
              </a:rPr>
              <a:t>Exchanging Business Cards</a:t>
            </a:r>
          </a:p>
        </p:txBody>
      </p:sp>
      <p:sp>
        <p:nvSpPr>
          <p:cNvPr id="4" name="Content Placeholder 3">
            <a:extLst>
              <a:ext uri="{FF2B5EF4-FFF2-40B4-BE49-F238E27FC236}">
                <a16:creationId xmlns:a16="http://schemas.microsoft.com/office/drawing/2014/main" id="{7ABA9214-7136-4C29-8A54-5B5274E8EA86}"/>
              </a:ext>
            </a:extLst>
          </p:cNvPr>
          <p:cNvSpPr>
            <a:spLocks noGrp="1"/>
          </p:cNvSpPr>
          <p:nvPr>
            <p:ph idx="1"/>
          </p:nvPr>
        </p:nvSpPr>
        <p:spPr/>
        <p:txBody>
          <a:bodyPr>
            <a:normAutofit fontScale="92500" lnSpcReduction="10000"/>
          </a:bodyPr>
          <a:lstStyle/>
          <a:p>
            <a:r>
              <a:rPr lang="en-GB" dirty="0">
                <a:latin typeface="+mj-lt"/>
              </a:rPr>
              <a:t>Give your business card when a person asks for it</a:t>
            </a:r>
          </a:p>
          <a:p>
            <a:r>
              <a:rPr lang="en-GB" altLang="x-none" dirty="0">
                <a:latin typeface="+mj-lt"/>
              </a:rPr>
              <a:t>Present card face up</a:t>
            </a:r>
          </a:p>
          <a:p>
            <a:r>
              <a:rPr lang="en-GB" altLang="x-none" dirty="0">
                <a:latin typeface="+mj-lt"/>
              </a:rPr>
              <a:t>Be aware of international card etiquette (e.g. in Japan or India business cards are given and received by both hands)</a:t>
            </a:r>
          </a:p>
          <a:p>
            <a:r>
              <a:rPr lang="en-GB" altLang="x-none" dirty="0">
                <a:latin typeface="+mj-lt"/>
              </a:rPr>
              <a:t>Be selective when distributing cards</a:t>
            </a:r>
          </a:p>
          <a:p>
            <a:r>
              <a:rPr lang="en-GB" altLang="x-none" dirty="0">
                <a:latin typeface="+mj-lt"/>
              </a:rPr>
              <a:t>NEVER turn down an offered card</a:t>
            </a:r>
          </a:p>
          <a:p>
            <a:r>
              <a:rPr lang="en-GB" altLang="x-none" dirty="0">
                <a:latin typeface="+mj-lt"/>
              </a:rPr>
              <a:t>Acknowledge it with a “thank you”</a:t>
            </a:r>
          </a:p>
          <a:p>
            <a:r>
              <a:rPr lang="en-GB" altLang="x-none" dirty="0">
                <a:latin typeface="+mj-lt"/>
              </a:rPr>
              <a:t>Do take time to look at the card and read it before putting it away</a:t>
            </a:r>
          </a:p>
          <a:p>
            <a:r>
              <a:rPr lang="en-GB" altLang="x-none" dirty="0">
                <a:latin typeface="+mj-lt"/>
              </a:rPr>
              <a:t>Do not glance at it and flick it away carelessly</a:t>
            </a:r>
          </a:p>
          <a:p>
            <a:r>
              <a:rPr lang="en-GB" altLang="x-none" dirty="0">
                <a:latin typeface="+mj-lt"/>
              </a:rPr>
              <a:t>Don’t write on a card in the presence of the giver, but make notes later</a:t>
            </a:r>
          </a:p>
          <a:p>
            <a:endParaRPr lang="en-GB" altLang="x-none" dirty="0">
              <a:latin typeface="+mj-lt"/>
            </a:endParaRPr>
          </a:p>
          <a:p>
            <a:endParaRPr lang="en-GB" altLang="x-none" dirty="0">
              <a:latin typeface="+mj-lt"/>
            </a:endParaRPr>
          </a:p>
          <a:p>
            <a:endParaRPr lang="en-GB" altLang="x-none" dirty="0">
              <a:latin typeface="+mj-lt"/>
            </a:endParaRPr>
          </a:p>
          <a:p>
            <a:endParaRPr lang="en-GB" altLang="x-none" dirty="0">
              <a:latin typeface="+mj-lt"/>
            </a:endParaRPr>
          </a:p>
          <a:p>
            <a:endParaRPr lang="en-GB" dirty="0">
              <a:latin typeface="+mj-lt"/>
            </a:endParaRPr>
          </a:p>
        </p:txBody>
      </p:sp>
      <p:sp>
        <p:nvSpPr>
          <p:cNvPr id="2" name="Slide Number Placeholder 1">
            <a:extLst>
              <a:ext uri="{FF2B5EF4-FFF2-40B4-BE49-F238E27FC236}">
                <a16:creationId xmlns:a16="http://schemas.microsoft.com/office/drawing/2014/main" id="{D04F9661-0516-4E1B-A6E0-A5F885553ED4}"/>
              </a:ext>
            </a:extLst>
          </p:cNvPr>
          <p:cNvSpPr>
            <a:spLocks noGrp="1"/>
          </p:cNvSpPr>
          <p:nvPr>
            <p:ph type="sldNum" sz="quarter" idx="12"/>
          </p:nvPr>
        </p:nvSpPr>
        <p:spPr>
          <a:xfrm>
            <a:off x="8610600" y="6356350"/>
            <a:ext cx="2743200" cy="365125"/>
          </a:xfrm>
        </p:spPr>
        <p:txBody>
          <a:bodyPr/>
          <a:lstStyle/>
          <a:p>
            <a:fld id="{B34092F8-88B9-48E5-9B8F-3F206E5F35A9}" type="slidenum">
              <a:rPr lang="en-GB" smtClean="0"/>
              <a:pPr/>
              <a:t>22</a:t>
            </a:fld>
            <a:endParaRPr lang="en-GB" dirty="0"/>
          </a:p>
        </p:txBody>
      </p:sp>
    </p:spTree>
    <p:extLst>
      <p:ext uri="{BB962C8B-B14F-4D97-AF65-F5344CB8AC3E}">
        <p14:creationId xmlns:p14="http://schemas.microsoft.com/office/powerpoint/2010/main" val="432081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68470D-75F0-4302-BB97-06088A2E06F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altLang="x-none" sz="3600" kern="1200" dirty="0">
                <a:solidFill>
                  <a:srgbClr val="FFFFFF"/>
                </a:solidFill>
                <a:latin typeface="+mj-lt"/>
                <a:ea typeface="+mj-ea"/>
                <a:cs typeface="+mj-cs"/>
              </a:rPr>
              <a:t>BUSINESS MEETING ETIQUETTE</a:t>
            </a:r>
            <a:br>
              <a:rPr lang="en-US" altLang="x-none" sz="3600" kern="1200" dirty="0">
                <a:solidFill>
                  <a:srgbClr val="FFFFFF"/>
                </a:solidFill>
                <a:latin typeface="+mj-lt"/>
                <a:ea typeface="+mj-ea"/>
                <a:cs typeface="+mj-cs"/>
              </a:rPr>
            </a:br>
            <a:endParaRPr lang="en-US" sz="36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C2641AEF-F3A5-4697-930B-AE91D75A4F5E}"/>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777316" y="753873"/>
            <a:ext cx="6780700" cy="5347924"/>
          </a:xfrm>
          <a:prstGeom prst="rect">
            <a:avLst/>
          </a:prstGeom>
        </p:spPr>
      </p:pic>
      <p:sp>
        <p:nvSpPr>
          <p:cNvPr id="6" name="TextBox 5">
            <a:extLst>
              <a:ext uri="{FF2B5EF4-FFF2-40B4-BE49-F238E27FC236}">
                <a16:creationId xmlns:a16="http://schemas.microsoft.com/office/drawing/2014/main" id="{CCBA1831-BE7B-467B-829E-DF0116D316B7}"/>
              </a:ext>
            </a:extLst>
          </p:cNvPr>
          <p:cNvSpPr txBox="1"/>
          <p:nvPr/>
        </p:nvSpPr>
        <p:spPr>
          <a:xfrm>
            <a:off x="9238150" y="5901742"/>
            <a:ext cx="2319866"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4" tooltip="https://saludpublicayotrasdudas.wordpress.com/2014/08/10/por-que-es-tan-dificil-organizar-grupos-en-las-instituciones-ii-los-grupos-en-la-salud-publica/">
                  <a:extLst>
                    <a:ext uri="{A12FA001-AC4F-418D-AE19-62706E023703}">
                      <ahyp:hlinkClr xmlns:ahyp="http://schemas.microsoft.com/office/drawing/2018/hyperlinkcolor" val="tx"/>
                    </a:ext>
                  </a:extLst>
                </a:hlinkClick>
              </a:rPr>
              <a:t>This Photo</a:t>
            </a:r>
            <a:r>
              <a:rPr lang="hr-HR" sz="700">
                <a:solidFill>
                  <a:srgbClr val="FFFFFF"/>
                </a:solidFill>
              </a:rPr>
              <a:t> by Unknown Author is licensed under </a:t>
            </a:r>
            <a:r>
              <a:rPr lang="hr-HR"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hr-HR" sz="700">
              <a:solidFill>
                <a:srgbClr val="FFFFFF"/>
              </a:solidFill>
            </a:endParaRPr>
          </a:p>
        </p:txBody>
      </p:sp>
    </p:spTree>
    <p:extLst>
      <p:ext uri="{BB962C8B-B14F-4D97-AF65-F5344CB8AC3E}">
        <p14:creationId xmlns:p14="http://schemas.microsoft.com/office/powerpoint/2010/main" val="2661433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5A82565-2260-48AD-933C-E1BD2D026508}"/>
              </a:ext>
            </a:extLst>
          </p:cNvPr>
          <p:cNvSpPr>
            <a:spLocks noGrp="1"/>
          </p:cNvSpPr>
          <p:nvPr>
            <p:ph type="title"/>
          </p:nvPr>
        </p:nvSpPr>
        <p:spPr/>
        <p:txBody>
          <a:bodyPr>
            <a:normAutofit/>
          </a:bodyPr>
          <a:lstStyle/>
          <a:p>
            <a:r>
              <a:rPr lang="en-GB" altLang="x-none" sz="4000" b="1" dirty="0">
                <a:latin typeface="+mj-lt"/>
              </a:rPr>
              <a:t>Etiquette for Informal Meetings</a:t>
            </a:r>
            <a:endParaRPr lang="en-GB" sz="4000" b="1" dirty="0">
              <a:latin typeface="+mj-lt"/>
            </a:endParaRPr>
          </a:p>
        </p:txBody>
      </p:sp>
      <p:sp>
        <p:nvSpPr>
          <p:cNvPr id="6" name="Content Placeholder 5">
            <a:extLst>
              <a:ext uri="{FF2B5EF4-FFF2-40B4-BE49-F238E27FC236}">
                <a16:creationId xmlns:a16="http://schemas.microsoft.com/office/drawing/2014/main" id="{FC243676-6014-4D45-BF69-029936557AB3}"/>
              </a:ext>
            </a:extLst>
          </p:cNvPr>
          <p:cNvSpPr>
            <a:spLocks noGrp="1"/>
          </p:cNvSpPr>
          <p:nvPr>
            <p:ph sz="half" idx="1"/>
          </p:nvPr>
        </p:nvSpPr>
        <p:spPr/>
        <p:txBody>
          <a:bodyPr>
            <a:normAutofit fontScale="92500" lnSpcReduction="10000"/>
          </a:bodyPr>
          <a:lstStyle/>
          <a:p>
            <a:r>
              <a:rPr lang="en-GB" altLang="x-none" dirty="0">
                <a:latin typeface="+mj-lt"/>
              </a:rPr>
              <a:t>The person calling the meeting or “the chair”, should be the most senior or with the most direct interest in the topic at hand</a:t>
            </a:r>
          </a:p>
          <a:p>
            <a:r>
              <a:rPr lang="en-GB" altLang="x-none" dirty="0">
                <a:latin typeface="+mj-lt"/>
              </a:rPr>
              <a:t>The chair should decide the time, place, and agenda </a:t>
            </a:r>
          </a:p>
          <a:p>
            <a:r>
              <a:rPr lang="en-GB" altLang="x-none" dirty="0">
                <a:latin typeface="+mj-lt"/>
              </a:rPr>
              <a:t>These details should be communicated to everybody</a:t>
            </a:r>
          </a:p>
          <a:p>
            <a:r>
              <a:rPr lang="en-GB" altLang="x-none" dirty="0">
                <a:latin typeface="+mj-lt"/>
              </a:rPr>
              <a:t>The chair must make the purpose of the meeting clear to the attendees, how long it will last, and what is expected of them</a:t>
            </a:r>
          </a:p>
        </p:txBody>
      </p:sp>
      <p:sp>
        <p:nvSpPr>
          <p:cNvPr id="11" name="Content Placeholder 10">
            <a:extLst>
              <a:ext uri="{FF2B5EF4-FFF2-40B4-BE49-F238E27FC236}">
                <a16:creationId xmlns:a16="http://schemas.microsoft.com/office/drawing/2014/main" id="{0A186086-6218-4728-B190-EB56D1BB1715}"/>
              </a:ext>
            </a:extLst>
          </p:cNvPr>
          <p:cNvSpPr>
            <a:spLocks noGrp="1"/>
          </p:cNvSpPr>
          <p:nvPr>
            <p:ph sz="half" idx="2"/>
          </p:nvPr>
        </p:nvSpPr>
        <p:spPr/>
        <p:txBody>
          <a:bodyPr>
            <a:normAutofit fontScale="92500" lnSpcReduction="10000"/>
          </a:bodyPr>
          <a:lstStyle/>
          <a:p>
            <a:r>
              <a:rPr lang="en-GB" altLang="x-none" dirty="0">
                <a:latin typeface="+mj-lt"/>
              </a:rPr>
              <a:t>Punctuality is a must</a:t>
            </a:r>
          </a:p>
          <a:p>
            <a:r>
              <a:rPr lang="en-GB" altLang="x-none" dirty="0">
                <a:latin typeface="+mj-lt"/>
              </a:rPr>
              <a:t>Ensure that the meeting stays within the agenda</a:t>
            </a:r>
          </a:p>
          <a:p>
            <a:r>
              <a:rPr lang="en-GB" altLang="x-none" dirty="0">
                <a:latin typeface="+mj-lt"/>
              </a:rPr>
              <a:t>Someone should be pre-appointed to record the proceedings</a:t>
            </a:r>
          </a:p>
          <a:p>
            <a:r>
              <a:rPr lang="en-GB" altLang="x-none" dirty="0">
                <a:latin typeface="+mj-lt"/>
              </a:rPr>
              <a:t>The results of the meeting should be communicated to everyone concerned</a:t>
            </a:r>
          </a:p>
          <a:p>
            <a:endParaRPr lang="en-GB" dirty="0">
              <a:latin typeface="+mj-lt"/>
            </a:endParaRPr>
          </a:p>
        </p:txBody>
      </p:sp>
      <p:sp>
        <p:nvSpPr>
          <p:cNvPr id="4" name="Slide Number Placeholder 3">
            <a:extLst>
              <a:ext uri="{FF2B5EF4-FFF2-40B4-BE49-F238E27FC236}">
                <a16:creationId xmlns:a16="http://schemas.microsoft.com/office/drawing/2014/main" id="{E455C612-B495-4DA4-AD65-8C5D60C38968}"/>
              </a:ext>
            </a:extLst>
          </p:cNvPr>
          <p:cNvSpPr>
            <a:spLocks noGrp="1"/>
          </p:cNvSpPr>
          <p:nvPr>
            <p:ph type="sldNum" sz="quarter" idx="12"/>
          </p:nvPr>
        </p:nvSpPr>
        <p:spPr/>
        <p:txBody>
          <a:bodyPr/>
          <a:lstStyle/>
          <a:p>
            <a:fld id="{B34092F8-88B9-48E5-9B8F-3F206E5F35A9}" type="slidenum">
              <a:rPr lang="en-GB" smtClean="0"/>
              <a:pPr/>
              <a:t>24</a:t>
            </a:fld>
            <a:endParaRPr lang="en-GB" dirty="0"/>
          </a:p>
        </p:txBody>
      </p:sp>
    </p:spTree>
    <p:extLst>
      <p:ext uri="{BB962C8B-B14F-4D97-AF65-F5344CB8AC3E}">
        <p14:creationId xmlns:p14="http://schemas.microsoft.com/office/powerpoint/2010/main" val="1112035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983E4-D196-44E2-B130-257003974613}"/>
              </a:ext>
            </a:extLst>
          </p:cNvPr>
          <p:cNvSpPr>
            <a:spLocks noGrp="1"/>
          </p:cNvSpPr>
          <p:nvPr>
            <p:ph type="title"/>
          </p:nvPr>
        </p:nvSpPr>
        <p:spPr/>
        <p:txBody>
          <a:bodyPr>
            <a:normAutofit/>
          </a:bodyPr>
          <a:lstStyle/>
          <a:p>
            <a:r>
              <a:rPr lang="en-GB" sz="4000" b="1" dirty="0">
                <a:solidFill>
                  <a:srgbClr val="3F3F3F"/>
                </a:solidFill>
                <a:latin typeface="+mj-lt"/>
              </a:rPr>
              <a:t>Etiquette for Formal Meetings</a:t>
            </a:r>
            <a:endParaRPr lang="de-DE" sz="4000" b="1" dirty="0">
              <a:latin typeface="+mj-lt"/>
            </a:endParaRPr>
          </a:p>
        </p:txBody>
      </p:sp>
      <p:sp>
        <p:nvSpPr>
          <p:cNvPr id="3" name="Inhaltsplatzhalter 2">
            <a:extLst>
              <a:ext uri="{FF2B5EF4-FFF2-40B4-BE49-F238E27FC236}">
                <a16:creationId xmlns:a16="http://schemas.microsoft.com/office/drawing/2014/main" id="{6C01924B-2A24-4568-B4D0-4CE51F97C635}"/>
              </a:ext>
            </a:extLst>
          </p:cNvPr>
          <p:cNvSpPr>
            <a:spLocks noGrp="1"/>
          </p:cNvSpPr>
          <p:nvPr>
            <p:ph sz="half" idx="1"/>
          </p:nvPr>
        </p:nvSpPr>
        <p:spPr/>
        <p:txBody>
          <a:bodyPr>
            <a:normAutofit fontScale="92500"/>
          </a:bodyPr>
          <a:lstStyle/>
          <a:p>
            <a:r>
              <a:rPr lang="en-GB" altLang="x-none" dirty="0">
                <a:latin typeface="+mj-lt"/>
              </a:rPr>
              <a:t>Prepare well</a:t>
            </a:r>
          </a:p>
          <a:p>
            <a:r>
              <a:rPr lang="en-GB" altLang="x-none" dirty="0">
                <a:latin typeface="+mj-lt"/>
              </a:rPr>
              <a:t>Dress well and be punctual</a:t>
            </a:r>
          </a:p>
          <a:p>
            <a:r>
              <a:rPr lang="en-GB" altLang="x-none" dirty="0">
                <a:latin typeface="+mj-lt"/>
              </a:rPr>
              <a:t>Switch off your mobile phone or keep it on silent mode</a:t>
            </a:r>
          </a:p>
          <a:p>
            <a:r>
              <a:rPr lang="en-GB" altLang="x-none" dirty="0">
                <a:latin typeface="+mj-lt"/>
              </a:rPr>
              <a:t>Sit as per the seating arrangement, if not sure, then ask</a:t>
            </a:r>
          </a:p>
          <a:p>
            <a:r>
              <a:rPr lang="en-GB" altLang="x-none" dirty="0">
                <a:latin typeface="+mj-lt"/>
              </a:rPr>
              <a:t>Acknowledge any introductions or opening remarks with a brief recognition of the chair and other participants </a:t>
            </a:r>
          </a:p>
          <a:p>
            <a:endParaRPr lang="de-DE" dirty="0">
              <a:latin typeface="+mj-lt"/>
            </a:endParaRPr>
          </a:p>
        </p:txBody>
      </p:sp>
      <p:sp>
        <p:nvSpPr>
          <p:cNvPr id="4" name="Inhaltsplatzhalter 3">
            <a:extLst>
              <a:ext uri="{FF2B5EF4-FFF2-40B4-BE49-F238E27FC236}">
                <a16:creationId xmlns:a16="http://schemas.microsoft.com/office/drawing/2014/main" id="{E7F06209-9089-4245-B53A-9858C157AE74}"/>
              </a:ext>
            </a:extLst>
          </p:cNvPr>
          <p:cNvSpPr>
            <a:spLocks noGrp="1"/>
          </p:cNvSpPr>
          <p:nvPr>
            <p:ph sz="half" idx="2"/>
          </p:nvPr>
        </p:nvSpPr>
        <p:spPr/>
        <p:txBody>
          <a:bodyPr>
            <a:normAutofit fontScale="92500"/>
          </a:bodyPr>
          <a:lstStyle/>
          <a:p>
            <a:r>
              <a:rPr lang="en-GB" altLang="x-none" dirty="0">
                <a:latin typeface="+mj-lt"/>
              </a:rPr>
              <a:t>When discussions are under way it is good business etiquette to allow the more senior figures to contribute first </a:t>
            </a:r>
          </a:p>
          <a:p>
            <a:r>
              <a:rPr lang="en-GB" altLang="x-none" dirty="0">
                <a:latin typeface="+mj-lt"/>
              </a:rPr>
              <a:t>Never interrupt anybody</a:t>
            </a:r>
          </a:p>
          <a:p>
            <a:r>
              <a:rPr lang="en-GB" altLang="x-none" dirty="0">
                <a:latin typeface="+mj-lt"/>
              </a:rPr>
              <a:t>When speaking – KISS</a:t>
            </a:r>
          </a:p>
          <a:p>
            <a:r>
              <a:rPr lang="en-GB" altLang="x-none" dirty="0">
                <a:latin typeface="+mj-lt"/>
              </a:rPr>
              <a:t>Always address the chair</a:t>
            </a:r>
          </a:p>
          <a:p>
            <a:r>
              <a:rPr lang="en-GB" altLang="x-none" dirty="0">
                <a:latin typeface="+mj-lt"/>
              </a:rPr>
              <a:t>Be discreet and never disclose information about the meeting to others </a:t>
            </a:r>
          </a:p>
          <a:p>
            <a:endParaRPr lang="de-DE" dirty="0">
              <a:latin typeface="+mj-lt"/>
            </a:endParaRPr>
          </a:p>
        </p:txBody>
      </p:sp>
      <p:sp>
        <p:nvSpPr>
          <p:cNvPr id="5" name="Foliennummernplatzhalter 4">
            <a:extLst>
              <a:ext uri="{FF2B5EF4-FFF2-40B4-BE49-F238E27FC236}">
                <a16:creationId xmlns:a16="http://schemas.microsoft.com/office/drawing/2014/main" id="{7E1F3032-FA4B-43BC-8C65-0FD4FC58FF53}"/>
              </a:ext>
            </a:extLst>
          </p:cNvPr>
          <p:cNvSpPr>
            <a:spLocks noGrp="1"/>
          </p:cNvSpPr>
          <p:nvPr>
            <p:ph type="sldNum" sz="quarter" idx="12"/>
          </p:nvPr>
        </p:nvSpPr>
        <p:spPr/>
        <p:txBody>
          <a:bodyPr/>
          <a:lstStyle/>
          <a:p>
            <a:fld id="{B34092F8-88B9-48E5-9B8F-3F206E5F35A9}" type="slidenum">
              <a:rPr lang="hr-HR" smtClean="0"/>
              <a:t>25</a:t>
            </a:fld>
            <a:endParaRPr lang="hr-HR"/>
          </a:p>
        </p:txBody>
      </p:sp>
    </p:spTree>
    <p:extLst>
      <p:ext uri="{BB962C8B-B14F-4D97-AF65-F5344CB8AC3E}">
        <p14:creationId xmlns:p14="http://schemas.microsoft.com/office/powerpoint/2010/main" val="2370551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60100" y="978102"/>
            <a:ext cx="10588434" cy="1062644"/>
          </a:xfrm>
        </p:spPr>
        <p:txBody>
          <a:bodyPr anchor="b">
            <a:normAutofit/>
          </a:bodyPr>
          <a:lstStyle/>
          <a:p>
            <a:r>
              <a:rPr lang="en-GB" altLang="x-none" sz="4000" b="1" dirty="0">
                <a:latin typeface="+mj-lt"/>
              </a:rPr>
              <a:t>Business Networking in Social Situations</a:t>
            </a:r>
          </a:p>
        </p:txBody>
      </p:sp>
      <p:cxnSp>
        <p:nvCxnSpPr>
          <p:cNvPr id="147" name="Straight Connector 146">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6094" name="Graphic 70">
            <a:extLst>
              <a:ext uri="{FF2B5EF4-FFF2-40B4-BE49-F238E27FC236}">
                <a16:creationId xmlns:a16="http://schemas.microsoft.com/office/drawing/2014/main" id="{6C8646DF-EAA5-4E8B-8743-819F9BA2E0B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sp>
        <p:nvSpPr>
          <p:cNvPr id="46083" name="Rectangle 3"/>
          <p:cNvSpPr>
            <a:spLocks noGrp="1" noChangeArrowheads="1"/>
          </p:cNvSpPr>
          <p:nvPr>
            <p:ph idx="1"/>
          </p:nvPr>
        </p:nvSpPr>
        <p:spPr>
          <a:xfrm>
            <a:off x="4955354" y="2682433"/>
            <a:ext cx="6282169" cy="3215749"/>
          </a:xfrm>
        </p:spPr>
        <p:txBody>
          <a:bodyPr>
            <a:normAutofit/>
          </a:bodyPr>
          <a:lstStyle/>
          <a:p>
            <a:r>
              <a:rPr lang="en-GB" altLang="x-none" sz="2400" dirty="0">
                <a:latin typeface="+mj-lt"/>
              </a:rPr>
              <a:t>Never introduce yourself by your title</a:t>
            </a:r>
          </a:p>
          <a:p>
            <a:r>
              <a:rPr lang="en-GB" altLang="x-none" sz="2400" dirty="0">
                <a:latin typeface="+mj-lt"/>
              </a:rPr>
              <a:t>Name tags on your right shoulder</a:t>
            </a:r>
          </a:p>
          <a:p>
            <a:r>
              <a:rPr lang="en-GB" altLang="x-none" sz="2400" dirty="0">
                <a:latin typeface="+mj-lt"/>
              </a:rPr>
              <a:t>Keep your right hand free</a:t>
            </a:r>
          </a:p>
          <a:p>
            <a:r>
              <a:rPr lang="en-GB" altLang="x-none" sz="2400" dirty="0">
                <a:latin typeface="+mj-lt"/>
              </a:rPr>
              <a:t>Stay informed of current events</a:t>
            </a:r>
          </a:p>
          <a:p>
            <a:r>
              <a:rPr lang="en-GB" altLang="x-none" sz="2400" dirty="0">
                <a:latin typeface="+mj-lt"/>
              </a:rPr>
              <a:t>Maintain eye contact</a:t>
            </a:r>
          </a:p>
          <a:p>
            <a:endParaRPr lang="en-GB" altLang="x-none" sz="2400" dirty="0">
              <a:latin typeface="+mj-lt"/>
            </a:endParaRPr>
          </a:p>
        </p:txBody>
      </p:sp>
      <p:sp>
        <p:nvSpPr>
          <p:cNvPr id="5" name="Slide Number Placeholder 4"/>
          <p:cNvSpPr>
            <a:spLocks noGrp="1"/>
          </p:cNvSpPr>
          <p:nvPr>
            <p:ph type="sldNum" sz="quarter" idx="12"/>
          </p:nvPr>
        </p:nvSpPr>
        <p:spPr>
          <a:xfrm>
            <a:off x="10330903" y="6217920"/>
            <a:ext cx="914400" cy="365125"/>
          </a:xfrm>
          <a:prstGeom prst="ellipse">
            <a:avLst/>
          </a:prstGeom>
        </p:spPr>
        <p:txBody>
          <a:bodyPr>
            <a:normAutofit/>
          </a:bodyPr>
          <a:lstStyle/>
          <a:p>
            <a:pPr>
              <a:lnSpc>
                <a:spcPct val="90000"/>
              </a:lnSpc>
              <a:spcAft>
                <a:spcPts val="600"/>
              </a:spcAft>
            </a:pPr>
            <a:fld id="{B34092F8-88B9-48E5-9B8F-3F206E5F35A9}" type="slidenum">
              <a:rPr lang="en-GB">
                <a:solidFill>
                  <a:prstClr val="black">
                    <a:lumMod val="50000"/>
                    <a:lumOff val="50000"/>
                  </a:prstClr>
                </a:solidFill>
                <a:latin typeface="Calibri" panose="020F0502020204030204" pitchFamily="34" charset="0"/>
              </a:rPr>
              <a:pPr>
                <a:lnSpc>
                  <a:spcPct val="90000"/>
                </a:lnSpc>
                <a:spcAft>
                  <a:spcPts val="600"/>
                </a:spcAft>
              </a:pPr>
              <a:t>26</a:t>
            </a:fld>
            <a:endParaRPr lang="en-GB" dirty="0">
              <a:solidFill>
                <a:prstClr val="black">
                  <a:lumMod val="50000"/>
                  <a:lumOff val="50000"/>
                </a:prstClr>
              </a:solidFill>
              <a:latin typeface="Calibri" panose="020F0502020204030204" pitchFamily="34" charset="0"/>
            </a:endParaRPr>
          </a:p>
        </p:txBody>
      </p:sp>
    </p:spTree>
    <p:extLst>
      <p:ext uri="{BB962C8B-B14F-4D97-AF65-F5344CB8AC3E}">
        <p14:creationId xmlns:p14="http://schemas.microsoft.com/office/powerpoint/2010/main" val="2743987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5768470D-75F0-4302-BB97-06088A2E06F8}"/>
              </a:ext>
            </a:extLst>
          </p:cNvPr>
          <p:cNvSpPr txBox="1">
            <a:spLocks/>
          </p:cNvSpPr>
          <p:nvPr/>
        </p:nvSpPr>
        <p:spPr>
          <a:xfrm>
            <a:off x="674237" y="914400"/>
            <a:ext cx="3657600" cy="2887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404041"/>
                </a:solidFill>
                <a:latin typeface="+mn-lt"/>
                <a:ea typeface="Adobe Fan Heiti Std B" panose="020B0700000000000000" pitchFamily="34" charset="-128"/>
                <a:cs typeface="+mj-cs"/>
              </a:defRPr>
            </a:lvl1pPr>
          </a:lstStyle>
          <a:p>
            <a:pPr algn="ctr">
              <a:spcAft>
                <a:spcPts val="600"/>
              </a:spcAft>
            </a:pPr>
            <a:r>
              <a:rPr lang="en-US" altLang="x-none" sz="4800" b="1" kern="1200" dirty="0">
                <a:solidFill>
                  <a:srgbClr val="FFFFFF"/>
                </a:solidFill>
                <a:latin typeface="+mj-lt"/>
                <a:ea typeface="+mj-ea"/>
                <a:cs typeface="+mj-cs"/>
              </a:rPr>
              <a:t>CORRESP-ONDANCE </a:t>
            </a:r>
            <a:br>
              <a:rPr lang="en-US" altLang="x-none" sz="4800" b="1" kern="1200" dirty="0">
                <a:solidFill>
                  <a:srgbClr val="FFFFFF"/>
                </a:solidFill>
                <a:latin typeface="+mj-lt"/>
                <a:ea typeface="+mj-ea"/>
                <a:cs typeface="+mj-cs"/>
              </a:rPr>
            </a:br>
            <a:r>
              <a:rPr lang="en-US" altLang="x-none" sz="4800" b="1" kern="1200" dirty="0">
                <a:solidFill>
                  <a:srgbClr val="FFFFFF"/>
                </a:solidFill>
                <a:latin typeface="+mj-lt"/>
                <a:ea typeface="+mj-ea"/>
                <a:cs typeface="+mj-cs"/>
              </a:rPr>
              <a:t>ETIQUETTE</a:t>
            </a:r>
            <a:endParaRPr lang="en-US" sz="4800" b="1" kern="1200" dirty="0">
              <a:solidFill>
                <a:srgbClr val="FFFFFF"/>
              </a:solidFill>
              <a:latin typeface="+mj-lt"/>
              <a:ea typeface="+mj-ea"/>
              <a:cs typeface="+mj-cs"/>
            </a:endParaRPr>
          </a:p>
        </p:txBody>
      </p:sp>
      <p:cxnSp>
        <p:nvCxnSpPr>
          <p:cNvPr id="16"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descr="A close up of a card&#10;&#10;Description automatically generated">
            <a:extLst>
              <a:ext uri="{FF2B5EF4-FFF2-40B4-BE49-F238E27FC236}">
                <a16:creationId xmlns:a16="http://schemas.microsoft.com/office/drawing/2014/main" id="{EF25B3B3-5D66-4C68-B3DB-052D9ABF6D79}"/>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163486" y="492573"/>
            <a:ext cx="6534217" cy="5880796"/>
          </a:xfrm>
          <a:prstGeom prst="rect">
            <a:avLst/>
          </a:prstGeom>
        </p:spPr>
      </p:pic>
      <p:sp>
        <p:nvSpPr>
          <p:cNvPr id="4" name="Slide Number Placeholder 3"/>
          <p:cNvSpPr>
            <a:spLocks noGrp="1"/>
          </p:cNvSpPr>
          <p:nvPr>
            <p:ph type="sldNum" sz="quarter" idx="12"/>
          </p:nvPr>
        </p:nvSpPr>
        <p:spPr>
          <a:xfrm>
            <a:off x="9991022" y="6356350"/>
            <a:ext cx="1362777" cy="365125"/>
          </a:xfrm>
          <a:prstGeom prst="ellipse">
            <a:avLst/>
          </a:prstGeom>
        </p:spPr>
        <p:txBody>
          <a:bodyPr vert="horz" lIns="91440" tIns="45720" rIns="91440" bIns="45720" rtlCol="0" anchor="ctr">
            <a:normAutofit/>
          </a:bodyPr>
          <a:lstStyle/>
          <a:p>
            <a:pPr>
              <a:lnSpc>
                <a:spcPct val="90000"/>
              </a:lnSpc>
              <a:spcAft>
                <a:spcPts val="600"/>
              </a:spcAft>
              <a:defRPr/>
            </a:pPr>
            <a:fld id="{B34092F8-88B9-48E5-9B8F-3F206E5F35A9}" type="slidenum">
              <a:rPr lang="en-US">
                <a:solidFill>
                  <a:srgbClr val="595959"/>
                </a:solidFill>
              </a:rPr>
              <a:pPr>
                <a:lnSpc>
                  <a:spcPct val="90000"/>
                </a:lnSpc>
                <a:spcAft>
                  <a:spcPts val="600"/>
                </a:spcAft>
                <a:defRPr/>
              </a:pPr>
              <a:t>27</a:t>
            </a:fld>
            <a:endParaRPr lang="en-US" dirty="0">
              <a:solidFill>
                <a:srgbClr val="595959"/>
              </a:solidFill>
            </a:endParaRPr>
          </a:p>
        </p:txBody>
      </p:sp>
      <p:sp>
        <p:nvSpPr>
          <p:cNvPr id="12" name="TextBox 11">
            <a:extLst>
              <a:ext uri="{FF2B5EF4-FFF2-40B4-BE49-F238E27FC236}">
                <a16:creationId xmlns:a16="http://schemas.microsoft.com/office/drawing/2014/main" id="{B841B74E-C908-4433-B0E7-5563B44829EF}"/>
              </a:ext>
            </a:extLst>
          </p:cNvPr>
          <p:cNvSpPr txBox="1"/>
          <p:nvPr/>
        </p:nvSpPr>
        <p:spPr>
          <a:xfrm>
            <a:off x="8506164" y="5935447"/>
            <a:ext cx="3191539" cy="230832"/>
          </a:xfrm>
          <a:prstGeom prst="rect">
            <a:avLst/>
          </a:prstGeom>
          <a:noFill/>
        </p:spPr>
        <p:txBody>
          <a:bodyPr wrap="square" rtlCol="0">
            <a:spAutoFit/>
          </a:bodyPr>
          <a:lstStyle/>
          <a:p>
            <a:r>
              <a:rPr lang="hr-HR" sz="900" dirty="0" err="1">
                <a:hlinkClick r:id="rId3" tooltip="https://askleo.com/how-do-i-get-my-new-email-to-be-the-default-email-in-windows/"/>
              </a:rPr>
              <a:t>This</a:t>
            </a:r>
            <a:r>
              <a:rPr lang="hr-HR" sz="900" dirty="0">
                <a:hlinkClick r:id="rId3" tooltip="https://askleo.com/how-do-i-get-my-new-email-to-be-the-default-email-in-windows/"/>
              </a:rPr>
              <a:t> Photo</a:t>
            </a:r>
            <a:r>
              <a:rPr lang="hr-HR" sz="900" dirty="0"/>
              <a:t> </a:t>
            </a:r>
            <a:r>
              <a:rPr lang="hr-HR" sz="900" dirty="0" err="1"/>
              <a:t>by</a:t>
            </a:r>
            <a:r>
              <a:rPr lang="hr-HR" sz="900" dirty="0"/>
              <a:t> </a:t>
            </a:r>
            <a:r>
              <a:rPr lang="hr-HR" sz="900" dirty="0" err="1"/>
              <a:t>Unknown</a:t>
            </a:r>
            <a:r>
              <a:rPr lang="hr-HR" sz="900" dirty="0"/>
              <a:t> </a:t>
            </a:r>
            <a:r>
              <a:rPr lang="hr-HR" sz="900" dirty="0" err="1"/>
              <a:t>Author</a:t>
            </a:r>
            <a:r>
              <a:rPr lang="hr-HR" sz="900" dirty="0"/>
              <a:t> is </a:t>
            </a:r>
            <a:r>
              <a:rPr lang="hr-HR" sz="900" dirty="0" err="1"/>
              <a:t>licensed</a:t>
            </a:r>
            <a:r>
              <a:rPr lang="hr-HR" sz="900" dirty="0"/>
              <a:t> </a:t>
            </a:r>
            <a:r>
              <a:rPr lang="hr-HR" sz="900" dirty="0" err="1"/>
              <a:t>under</a:t>
            </a:r>
            <a:r>
              <a:rPr lang="hr-HR" sz="900" dirty="0"/>
              <a:t> </a:t>
            </a:r>
            <a:r>
              <a:rPr lang="hr-HR" sz="900" dirty="0">
                <a:hlinkClick r:id="rId4" tooltip="https://creativecommons.org/licenses/by-nc-nd/3.0/"/>
              </a:rPr>
              <a:t>CC </a:t>
            </a:r>
            <a:r>
              <a:rPr lang="hr-HR" sz="900" dirty="0" err="1">
                <a:hlinkClick r:id="rId4" tooltip="https://creativecommons.org/licenses/by-nc-nd/3.0/"/>
              </a:rPr>
              <a:t>BY</a:t>
            </a:r>
            <a:r>
              <a:rPr lang="hr-HR" sz="900" dirty="0">
                <a:hlinkClick r:id="rId4" tooltip="https://creativecommons.org/licenses/by-nc-nd/3.0/"/>
              </a:rPr>
              <a:t>-NC-</a:t>
            </a:r>
            <a:r>
              <a:rPr lang="hr-HR" sz="900" dirty="0" err="1">
                <a:hlinkClick r:id="rId4" tooltip="https://creativecommons.org/licenses/by-nc-nd/3.0/"/>
              </a:rPr>
              <a:t>ND</a:t>
            </a:r>
            <a:endParaRPr lang="hr-HR" sz="900" dirty="0"/>
          </a:p>
        </p:txBody>
      </p:sp>
    </p:spTree>
    <p:extLst>
      <p:ext uri="{BB962C8B-B14F-4D97-AF65-F5344CB8AC3E}">
        <p14:creationId xmlns:p14="http://schemas.microsoft.com/office/powerpoint/2010/main" val="165898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GB" sz="4000" b="1" dirty="0">
                <a:latin typeface="+mj-lt"/>
              </a:rPr>
              <a:t>E-mail Etiquette</a:t>
            </a:r>
            <a:endParaRPr lang="en-GB" altLang="x-none" sz="4000" b="1" dirty="0">
              <a:latin typeface="+mj-lt"/>
            </a:endParaRPr>
          </a:p>
        </p:txBody>
      </p:sp>
      <p:sp>
        <p:nvSpPr>
          <p:cNvPr id="48131" name="Rectangle 3"/>
          <p:cNvSpPr>
            <a:spLocks noGrp="1" noChangeArrowheads="1"/>
          </p:cNvSpPr>
          <p:nvPr>
            <p:ph idx="1"/>
          </p:nvPr>
        </p:nvSpPr>
        <p:spPr>
          <a:xfrm>
            <a:off x="690485" y="1414715"/>
            <a:ext cx="5052589" cy="4665662"/>
          </a:xfrm>
        </p:spPr>
        <p:txBody>
          <a:bodyPr/>
          <a:lstStyle/>
          <a:p>
            <a:r>
              <a:rPr lang="en-GB" sz="2400" dirty="0">
                <a:latin typeface="+mj-lt"/>
              </a:rPr>
              <a:t>Include a clear, direct subject line</a:t>
            </a:r>
          </a:p>
          <a:p>
            <a:r>
              <a:rPr lang="en-GB" sz="2400" dirty="0">
                <a:latin typeface="+mj-lt"/>
              </a:rPr>
              <a:t>Use a professional e-mail address</a:t>
            </a:r>
          </a:p>
          <a:p>
            <a:r>
              <a:rPr lang="en-GB" sz="2400" dirty="0">
                <a:latin typeface="+mj-lt"/>
              </a:rPr>
              <a:t>Think twice before hitting “reply all”</a:t>
            </a:r>
          </a:p>
          <a:p>
            <a:r>
              <a:rPr lang="en-GB" sz="2400" dirty="0">
                <a:latin typeface="+mj-lt"/>
              </a:rPr>
              <a:t>Include a signature block</a:t>
            </a:r>
          </a:p>
          <a:p>
            <a:r>
              <a:rPr lang="en-GB" sz="2400" dirty="0">
                <a:latin typeface="+mj-lt"/>
              </a:rPr>
              <a:t>Use professional salutations</a:t>
            </a:r>
          </a:p>
          <a:p>
            <a:r>
              <a:rPr lang="en-GB" sz="2400" dirty="0">
                <a:latin typeface="+mj-lt"/>
              </a:rPr>
              <a:t>Be cautious with humour</a:t>
            </a:r>
          </a:p>
          <a:p>
            <a:r>
              <a:rPr lang="en-GB" sz="2400" dirty="0">
                <a:latin typeface="+mj-lt"/>
              </a:rPr>
              <a:t>Know that people from different cultures speak and write differently (e.g. Japanese and Chinese might be more personal in their writings than German, American, or Scandinavian)</a:t>
            </a:r>
          </a:p>
          <a:p>
            <a:endParaRPr lang="en-GB" dirty="0">
              <a:latin typeface="+mj-lt"/>
            </a:endParaRPr>
          </a:p>
        </p:txBody>
      </p:sp>
      <p:sp>
        <p:nvSpPr>
          <p:cNvPr id="7" name="Slide Number Placeholder 6"/>
          <p:cNvSpPr>
            <a:spLocks noGrp="1"/>
          </p:cNvSpPr>
          <p:nvPr>
            <p:ph type="sldNum" sz="quarter" idx="12"/>
          </p:nvPr>
        </p:nvSpPr>
        <p:spPr/>
        <p:txBody>
          <a:bodyPr/>
          <a:lstStyle/>
          <a:p>
            <a:fld id="{B34092F8-88B9-48E5-9B8F-3F206E5F35A9}" type="slidenum">
              <a:rPr lang="en-GB" smtClean="0"/>
              <a:pPr/>
              <a:t>28</a:t>
            </a:fld>
            <a:endParaRPr lang="en-GB" dirty="0"/>
          </a:p>
        </p:txBody>
      </p:sp>
      <p:sp>
        <p:nvSpPr>
          <p:cNvPr id="2" name="Rectangle 1"/>
          <p:cNvSpPr/>
          <p:nvPr/>
        </p:nvSpPr>
        <p:spPr>
          <a:xfrm>
            <a:off x="6028973" y="1414715"/>
            <a:ext cx="5038928" cy="3046988"/>
          </a:xfrm>
          <a:prstGeom prst="rect">
            <a:avLst/>
          </a:prstGeom>
        </p:spPr>
        <p:txBody>
          <a:bodyPr wrap="square">
            <a:spAutoFit/>
          </a:bodyPr>
          <a:lstStyle/>
          <a:p>
            <a:pPr marL="342900" indent="-342900">
              <a:buFont typeface="Arial" panose="020B0604020202020204" pitchFamily="34" charset="0"/>
              <a:buChar char="•"/>
            </a:pPr>
            <a:r>
              <a:rPr lang="en-GB" altLang="x-none" sz="2400" dirty="0">
                <a:solidFill>
                  <a:schemeClr val="bg2">
                    <a:lumMod val="25000"/>
                  </a:schemeClr>
                </a:solidFill>
                <a:latin typeface="+mj-lt"/>
              </a:rPr>
              <a:t>E-mail only those people to whom your messages actually pertain to—don’t send mass or chain letters </a:t>
            </a:r>
          </a:p>
          <a:p>
            <a:pPr marL="342900" indent="-342900">
              <a:buFont typeface="Arial" panose="020B0604020202020204" pitchFamily="34" charset="0"/>
              <a:buChar char="•"/>
            </a:pPr>
            <a:r>
              <a:rPr lang="en-GB" altLang="x-none" sz="2400" dirty="0">
                <a:solidFill>
                  <a:schemeClr val="bg2">
                    <a:lumMod val="25000"/>
                  </a:schemeClr>
                </a:solidFill>
                <a:latin typeface="+mj-lt"/>
              </a:rPr>
              <a:t>Make a point of responding to messages promptly</a:t>
            </a:r>
          </a:p>
          <a:p>
            <a:pPr marL="342900" indent="-342900">
              <a:buFont typeface="Arial" panose="020B0604020202020204" pitchFamily="34" charset="0"/>
              <a:buChar char="•"/>
            </a:pPr>
            <a:r>
              <a:rPr lang="en-GB" altLang="x-none" sz="2400" dirty="0">
                <a:solidFill>
                  <a:schemeClr val="bg2">
                    <a:lumMod val="25000"/>
                  </a:schemeClr>
                </a:solidFill>
                <a:latin typeface="+mj-lt"/>
              </a:rPr>
              <a:t>Always use spell check and grammar check before sending messages—be brief and clear</a:t>
            </a:r>
          </a:p>
        </p:txBody>
      </p:sp>
    </p:spTree>
    <p:extLst>
      <p:ext uri="{BB962C8B-B14F-4D97-AF65-F5344CB8AC3E}">
        <p14:creationId xmlns:p14="http://schemas.microsoft.com/office/powerpoint/2010/main" val="866379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slide(fromLeft)">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slide(fromLeft)">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slide(fromLeft)">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slide(fromLeft)">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slide(fromLeft)">
                                      <p:cBhvr>
                                        <p:cTn id="27" dur="500"/>
                                        <p:tgtEl>
                                          <p:spTgt spid="48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slide(fromLeft)">
                                      <p:cBhvr>
                                        <p:cTn id="32" dur="500"/>
                                        <p:tgtEl>
                                          <p:spTgt spid="481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48131">
                                            <p:txEl>
                                              <p:pRg st="6" end="6"/>
                                            </p:txEl>
                                          </p:spTgt>
                                        </p:tgtEl>
                                        <p:attrNameLst>
                                          <p:attrName>style.visibility</p:attrName>
                                        </p:attrNameLst>
                                      </p:cBhvr>
                                      <p:to>
                                        <p:strVal val="visible"/>
                                      </p:to>
                                    </p:set>
                                    <p:animEffect transition="in" filter="slide(fromLeft)">
                                      <p:cBhvr>
                                        <p:cTn id="37" dur="500"/>
                                        <p:tgtEl>
                                          <p:spTgt spid="48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GB" altLang="x-none" sz="4000" b="1" dirty="0">
                <a:latin typeface="+mj-lt"/>
              </a:rPr>
              <a:t>Invitation Letters</a:t>
            </a:r>
          </a:p>
        </p:txBody>
      </p:sp>
      <p:sp>
        <p:nvSpPr>
          <p:cNvPr id="25604" name="Rectangle 4"/>
          <p:cNvSpPr>
            <a:spLocks noGrp="1" noChangeArrowheads="1"/>
          </p:cNvSpPr>
          <p:nvPr>
            <p:ph idx="1"/>
          </p:nvPr>
        </p:nvSpPr>
        <p:spPr/>
        <p:txBody>
          <a:bodyPr>
            <a:normAutofit/>
          </a:bodyPr>
          <a:lstStyle/>
          <a:p>
            <a:r>
              <a:rPr lang="en-GB" altLang="x-none" dirty="0">
                <a:latin typeface="+mj-lt"/>
              </a:rPr>
              <a:t>Every written invitation should get a response, unless it asks for money</a:t>
            </a:r>
          </a:p>
          <a:p>
            <a:r>
              <a:rPr lang="en-GB" altLang="x-none" dirty="0">
                <a:latin typeface="+mj-lt"/>
              </a:rPr>
              <a:t>Respond to an invitation within a week</a:t>
            </a:r>
          </a:p>
          <a:p>
            <a:r>
              <a:rPr lang="en-GB" altLang="x-none" dirty="0">
                <a:latin typeface="+mj-lt"/>
              </a:rPr>
              <a:t>Follow directions for response</a:t>
            </a:r>
          </a:p>
          <a:p>
            <a:r>
              <a:rPr lang="en-GB" altLang="x-none" dirty="0">
                <a:latin typeface="+mj-lt"/>
              </a:rPr>
              <a:t>Special instructions (dress code) will be in lower corners</a:t>
            </a:r>
          </a:p>
          <a:p>
            <a:r>
              <a:rPr lang="en-GB" altLang="x-none" dirty="0">
                <a:latin typeface="+mj-lt"/>
              </a:rPr>
              <a:t>Envelope will indicate if you may bring guest</a:t>
            </a:r>
          </a:p>
          <a:p>
            <a:r>
              <a:rPr lang="en-GB" altLang="x-none" dirty="0">
                <a:latin typeface="+mj-lt"/>
              </a:rPr>
              <a:t>Send thank-you letters </a:t>
            </a:r>
          </a:p>
          <a:p>
            <a:r>
              <a:rPr lang="en-GB" altLang="x-none" dirty="0">
                <a:latin typeface="+mj-lt"/>
              </a:rPr>
              <a:t>Always include a cover letter for written documents</a:t>
            </a:r>
          </a:p>
          <a:p>
            <a:r>
              <a:rPr lang="en-GB" altLang="x-none" dirty="0">
                <a:latin typeface="+mj-lt"/>
              </a:rPr>
              <a:t>Sit on written documents for 24 hours (if possible)</a:t>
            </a:r>
          </a:p>
        </p:txBody>
      </p:sp>
      <p:sp>
        <p:nvSpPr>
          <p:cNvPr id="7" name="Slide Number Placeholder 6"/>
          <p:cNvSpPr>
            <a:spLocks noGrp="1"/>
          </p:cNvSpPr>
          <p:nvPr>
            <p:ph type="sldNum" sz="quarter" idx="12"/>
          </p:nvPr>
        </p:nvSpPr>
        <p:spPr/>
        <p:txBody>
          <a:bodyPr/>
          <a:lstStyle/>
          <a:p>
            <a:fld id="{B34092F8-88B9-48E5-9B8F-3F206E5F35A9}" type="slidenum">
              <a:rPr lang="en-GB" smtClean="0"/>
              <a:pPr/>
              <a:t>29</a:t>
            </a:fld>
            <a:endParaRPr lang="en-GB" dirty="0"/>
          </a:p>
        </p:txBody>
      </p:sp>
    </p:spTree>
    <p:extLst>
      <p:ext uri="{BB962C8B-B14F-4D97-AF65-F5344CB8AC3E}">
        <p14:creationId xmlns:p14="http://schemas.microsoft.com/office/powerpoint/2010/main" val="3730504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slide(fromRight)">
                                      <p:cBhvr>
                                        <p:cTn id="7" dur="500"/>
                                        <p:tgtEl>
                                          <p:spTgt spid="256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5604">
                                            <p:txEl>
                                              <p:pRg st="1" end="1"/>
                                            </p:txEl>
                                          </p:spTgt>
                                        </p:tgtEl>
                                        <p:attrNameLst>
                                          <p:attrName>style.visibility</p:attrName>
                                        </p:attrNameLst>
                                      </p:cBhvr>
                                      <p:to>
                                        <p:strVal val="visible"/>
                                      </p:to>
                                    </p:set>
                                    <p:animEffect transition="in" filter="slide(fromRight)">
                                      <p:cBhvr>
                                        <p:cTn id="12" dur="500"/>
                                        <p:tgtEl>
                                          <p:spTgt spid="256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25604">
                                            <p:txEl>
                                              <p:pRg st="2" end="2"/>
                                            </p:txEl>
                                          </p:spTgt>
                                        </p:tgtEl>
                                        <p:attrNameLst>
                                          <p:attrName>style.visibility</p:attrName>
                                        </p:attrNameLst>
                                      </p:cBhvr>
                                      <p:to>
                                        <p:strVal val="visible"/>
                                      </p:to>
                                    </p:set>
                                    <p:animEffect transition="in" filter="slide(fromRight)">
                                      <p:cBhvr>
                                        <p:cTn id="17" dur="500"/>
                                        <p:tgtEl>
                                          <p:spTgt spid="256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25604">
                                            <p:txEl>
                                              <p:pRg st="3" end="3"/>
                                            </p:txEl>
                                          </p:spTgt>
                                        </p:tgtEl>
                                        <p:attrNameLst>
                                          <p:attrName>style.visibility</p:attrName>
                                        </p:attrNameLst>
                                      </p:cBhvr>
                                      <p:to>
                                        <p:strVal val="visible"/>
                                      </p:to>
                                    </p:set>
                                    <p:animEffect transition="in" filter="slide(fromRight)">
                                      <p:cBhvr>
                                        <p:cTn id="22" dur="500"/>
                                        <p:tgtEl>
                                          <p:spTgt spid="256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25604">
                                            <p:txEl>
                                              <p:pRg st="4" end="4"/>
                                            </p:txEl>
                                          </p:spTgt>
                                        </p:tgtEl>
                                        <p:attrNameLst>
                                          <p:attrName>style.visibility</p:attrName>
                                        </p:attrNameLst>
                                      </p:cBhvr>
                                      <p:to>
                                        <p:strVal val="visible"/>
                                      </p:to>
                                    </p:set>
                                    <p:animEffect transition="in" filter="slide(fromRight)">
                                      <p:cBhvr>
                                        <p:cTn id="27" dur="500"/>
                                        <p:tgtEl>
                                          <p:spTgt spid="256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25604">
                                            <p:txEl>
                                              <p:pRg st="5" end="5"/>
                                            </p:txEl>
                                          </p:spTgt>
                                        </p:tgtEl>
                                        <p:attrNameLst>
                                          <p:attrName>style.visibility</p:attrName>
                                        </p:attrNameLst>
                                      </p:cBhvr>
                                      <p:to>
                                        <p:strVal val="visible"/>
                                      </p:to>
                                    </p:set>
                                    <p:animEffect transition="in" filter="slide(fromRight)">
                                      <p:cBhvr>
                                        <p:cTn id="32" dur="500"/>
                                        <p:tgtEl>
                                          <p:spTgt spid="256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25604">
                                            <p:txEl>
                                              <p:pRg st="6" end="6"/>
                                            </p:txEl>
                                          </p:spTgt>
                                        </p:tgtEl>
                                        <p:attrNameLst>
                                          <p:attrName>style.visibility</p:attrName>
                                        </p:attrNameLst>
                                      </p:cBhvr>
                                      <p:to>
                                        <p:strVal val="visible"/>
                                      </p:to>
                                    </p:set>
                                    <p:animEffect transition="in" filter="slide(fromRight)">
                                      <p:cBhvr>
                                        <p:cTn id="37" dur="500"/>
                                        <p:tgtEl>
                                          <p:spTgt spid="2560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25604">
                                            <p:txEl>
                                              <p:pRg st="7" end="7"/>
                                            </p:txEl>
                                          </p:spTgt>
                                        </p:tgtEl>
                                        <p:attrNameLst>
                                          <p:attrName>style.visibility</p:attrName>
                                        </p:attrNameLst>
                                      </p:cBhvr>
                                      <p:to>
                                        <p:strVal val="visible"/>
                                      </p:to>
                                    </p:set>
                                    <p:animEffect transition="in" filter="slide(fromRight)">
                                      <p:cBhvr>
                                        <p:cTn id="42" dur="500"/>
                                        <p:tgtEl>
                                          <p:spTgt spid="2560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r>
              <a:rPr lang="en-GB" altLang="x-none" sz="4000" b="1" dirty="0">
                <a:latin typeface="+mj-lt"/>
              </a:rPr>
              <a:t>Professional Etiquette - First Impressions</a:t>
            </a:r>
          </a:p>
        </p:txBody>
      </p:sp>
      <p:sp>
        <p:nvSpPr>
          <p:cNvPr id="117763" name="Rectangle 3"/>
          <p:cNvSpPr>
            <a:spLocks noGrp="1" noChangeArrowheads="1"/>
          </p:cNvSpPr>
          <p:nvPr>
            <p:ph sz="half" idx="1"/>
          </p:nvPr>
        </p:nvSpPr>
        <p:spPr/>
        <p:txBody>
          <a:bodyPr>
            <a:normAutofit/>
          </a:bodyPr>
          <a:lstStyle/>
          <a:p>
            <a:pPr>
              <a:buFont typeface="Wingdings" panose="05000000000000000000" pitchFamily="2" charset="2"/>
              <a:buChar char="§"/>
            </a:pPr>
            <a:r>
              <a:rPr lang="en-GB" altLang="x-none" dirty="0">
                <a:latin typeface="+mj-lt"/>
              </a:rPr>
              <a:t>Within 30 seconds people judge your:</a:t>
            </a:r>
          </a:p>
          <a:p>
            <a:pPr lvl="1">
              <a:buFont typeface="Calibri" panose="020F0502020204030204" pitchFamily="34" charset="0"/>
              <a:buChar char="□"/>
            </a:pPr>
            <a:r>
              <a:rPr lang="en-GB" altLang="x-none" dirty="0">
                <a:latin typeface="+mj-lt"/>
              </a:rPr>
              <a:t>Economic level</a:t>
            </a:r>
          </a:p>
          <a:p>
            <a:pPr lvl="1">
              <a:buFont typeface="Calibri" panose="020F0502020204030204" pitchFamily="34" charset="0"/>
              <a:buChar char="□"/>
            </a:pPr>
            <a:r>
              <a:rPr lang="en-GB" altLang="x-none" dirty="0">
                <a:latin typeface="+mj-lt"/>
              </a:rPr>
              <a:t>Educational level</a:t>
            </a:r>
          </a:p>
          <a:p>
            <a:pPr lvl="1">
              <a:buFont typeface="Calibri" panose="020F0502020204030204" pitchFamily="34" charset="0"/>
              <a:buChar char="□"/>
            </a:pPr>
            <a:r>
              <a:rPr lang="en-GB" altLang="x-none" dirty="0">
                <a:latin typeface="+mj-lt"/>
              </a:rPr>
              <a:t>Social position</a:t>
            </a:r>
          </a:p>
          <a:p>
            <a:pPr lvl="1">
              <a:buFont typeface="Calibri" panose="020F0502020204030204" pitchFamily="34" charset="0"/>
              <a:buChar char="□"/>
            </a:pPr>
            <a:r>
              <a:rPr lang="en-GB" altLang="x-none" dirty="0">
                <a:latin typeface="+mj-lt"/>
              </a:rPr>
              <a:t>Level of sophistication</a:t>
            </a:r>
          </a:p>
          <a:p>
            <a:pPr lvl="1">
              <a:buFont typeface="Calibri" panose="020F0502020204030204" pitchFamily="34" charset="0"/>
              <a:buChar char="□"/>
            </a:pPr>
            <a:r>
              <a:rPr lang="en-GB" altLang="x-none" dirty="0">
                <a:latin typeface="+mj-lt"/>
              </a:rPr>
              <a:t>Level of success</a:t>
            </a:r>
          </a:p>
          <a:p>
            <a:pPr lvl="1"/>
            <a:endParaRPr lang="en-GB" altLang="x-none" dirty="0">
              <a:latin typeface="+mj-lt"/>
            </a:endParaRPr>
          </a:p>
        </p:txBody>
      </p:sp>
      <p:sp>
        <p:nvSpPr>
          <p:cNvPr id="5" name="Content Placeholder 4"/>
          <p:cNvSpPr>
            <a:spLocks noGrp="1"/>
          </p:cNvSpPr>
          <p:nvPr>
            <p:ph sz="half" idx="2"/>
          </p:nvPr>
        </p:nvSpPr>
        <p:spPr/>
        <p:txBody>
          <a:bodyPr/>
          <a:lstStyle/>
          <a:p>
            <a:pPr>
              <a:buFont typeface="Wingdings" panose="05000000000000000000" pitchFamily="2" charset="2"/>
              <a:buChar char="§"/>
            </a:pPr>
            <a:r>
              <a:rPr lang="en-GB" altLang="x-none" dirty="0">
                <a:latin typeface="+mj-lt"/>
              </a:rPr>
              <a:t>Within 4 minutes people decide your:</a:t>
            </a:r>
          </a:p>
          <a:p>
            <a:pPr lvl="1">
              <a:buFont typeface="Calibri" panose="020F0502020204030204" pitchFamily="34" charset="0"/>
              <a:buChar char="□"/>
            </a:pPr>
            <a:r>
              <a:rPr lang="en-GB" altLang="x-none" dirty="0">
                <a:latin typeface="+mj-lt"/>
              </a:rPr>
              <a:t>Trustworthiness</a:t>
            </a:r>
          </a:p>
          <a:p>
            <a:pPr lvl="1">
              <a:buFont typeface="Calibri" panose="020F0502020204030204" pitchFamily="34" charset="0"/>
              <a:buChar char="□"/>
            </a:pPr>
            <a:r>
              <a:rPr lang="en-GB" altLang="x-none" dirty="0">
                <a:latin typeface="+mj-lt"/>
              </a:rPr>
              <a:t>Compassion</a:t>
            </a:r>
          </a:p>
          <a:p>
            <a:pPr lvl="1">
              <a:buFont typeface="Calibri" panose="020F0502020204030204" pitchFamily="34" charset="0"/>
              <a:buChar char="□"/>
            </a:pPr>
            <a:r>
              <a:rPr lang="en-GB" altLang="x-none" dirty="0">
                <a:latin typeface="+mj-lt"/>
              </a:rPr>
              <a:t>Reliability</a:t>
            </a:r>
          </a:p>
          <a:p>
            <a:pPr lvl="1">
              <a:buFont typeface="Calibri" panose="020F0502020204030204" pitchFamily="34" charset="0"/>
              <a:buChar char="□"/>
            </a:pPr>
            <a:r>
              <a:rPr lang="en-GB" altLang="x-none" dirty="0">
                <a:latin typeface="+mj-lt"/>
              </a:rPr>
              <a:t>Intelligence</a:t>
            </a:r>
          </a:p>
          <a:p>
            <a:pPr lvl="1">
              <a:buFont typeface="Calibri" panose="020F0502020204030204" pitchFamily="34" charset="0"/>
              <a:buChar char="□"/>
            </a:pPr>
            <a:r>
              <a:rPr lang="en-GB" altLang="x-none" dirty="0">
                <a:latin typeface="+mj-lt"/>
              </a:rPr>
              <a:t>Capability</a:t>
            </a:r>
          </a:p>
          <a:p>
            <a:pPr lvl="1">
              <a:buFont typeface="Calibri" panose="020F0502020204030204" pitchFamily="34" charset="0"/>
              <a:buChar char="□"/>
            </a:pPr>
            <a:r>
              <a:rPr lang="en-GB" altLang="x-none" dirty="0">
                <a:latin typeface="+mj-lt"/>
              </a:rPr>
              <a:t>Humility</a:t>
            </a:r>
          </a:p>
          <a:p>
            <a:pPr lvl="1">
              <a:buFont typeface="Calibri" panose="020F0502020204030204" pitchFamily="34" charset="0"/>
              <a:buChar char="□"/>
            </a:pPr>
            <a:r>
              <a:rPr lang="en-GB" altLang="x-none" dirty="0">
                <a:latin typeface="+mj-lt"/>
              </a:rPr>
              <a:t>Friendliness</a:t>
            </a:r>
          </a:p>
          <a:p>
            <a:pPr lvl="1">
              <a:buFont typeface="Calibri" panose="020F0502020204030204" pitchFamily="34" charset="0"/>
              <a:buChar char="□"/>
            </a:pPr>
            <a:r>
              <a:rPr lang="en-GB" altLang="x-none" dirty="0">
                <a:latin typeface="+mj-lt"/>
              </a:rPr>
              <a:t>Confidence</a:t>
            </a:r>
          </a:p>
        </p:txBody>
      </p:sp>
      <p:sp>
        <p:nvSpPr>
          <p:cNvPr id="6" name="Slide Number Placeholder 5"/>
          <p:cNvSpPr>
            <a:spLocks noGrp="1"/>
          </p:cNvSpPr>
          <p:nvPr>
            <p:ph type="sldNum" sz="quarter" idx="12"/>
          </p:nvPr>
        </p:nvSpPr>
        <p:spPr/>
        <p:txBody>
          <a:bodyPr/>
          <a:lstStyle/>
          <a:p>
            <a:fld id="{B34092F8-88B9-48E5-9B8F-3F206E5F35A9}" type="slidenum">
              <a:rPr lang="en-GB" smtClean="0">
                <a:latin typeface="Calibri" panose="020F0502020204030204" pitchFamily="34" charset="0"/>
              </a:rPr>
              <a:t>3</a:t>
            </a:fld>
            <a:endParaRPr lang="en-GB" dirty="0">
              <a:latin typeface="Calibri" panose="020F0502020204030204" pitchFamily="34" charset="0"/>
            </a:endParaRPr>
          </a:p>
        </p:txBody>
      </p:sp>
      <p:sp>
        <p:nvSpPr>
          <p:cNvPr id="2" name="Rectangle 1">
            <a:extLst>
              <a:ext uri="{FF2B5EF4-FFF2-40B4-BE49-F238E27FC236}">
                <a16:creationId xmlns:a16="http://schemas.microsoft.com/office/drawing/2014/main" id="{F08DE90A-C765-4581-B450-906BFF40004A}"/>
              </a:ext>
            </a:extLst>
          </p:cNvPr>
          <p:cNvSpPr/>
          <p:nvPr/>
        </p:nvSpPr>
        <p:spPr>
          <a:xfrm>
            <a:off x="813568" y="5807631"/>
            <a:ext cx="9511130" cy="523220"/>
          </a:xfrm>
          <a:prstGeom prst="rect">
            <a:avLst/>
          </a:prstGeom>
        </p:spPr>
        <p:txBody>
          <a:bodyPr wrap="none">
            <a:spAutoFit/>
          </a:bodyPr>
          <a:lstStyle/>
          <a:p>
            <a:r>
              <a:rPr lang="en-GB" altLang="x-none" sz="2800" dirty="0">
                <a:solidFill>
                  <a:srgbClr val="FF0000"/>
                </a:solidFill>
                <a:latin typeface="Calibri" panose="020F0502020204030204" pitchFamily="34" charset="0"/>
              </a:rPr>
              <a:t>You only have ONE opportunity to make a good first impression!</a:t>
            </a:r>
          </a:p>
        </p:txBody>
      </p:sp>
      <p:sp>
        <p:nvSpPr>
          <p:cNvPr id="3" name="Rectangle 2" hidden="1">
            <a:extLst>
              <a:ext uri="{FF2B5EF4-FFF2-40B4-BE49-F238E27FC236}">
                <a16:creationId xmlns:a16="http://schemas.microsoft.com/office/drawing/2014/main" id="{AF28F514-824F-4680-927D-7F467C404420}"/>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hidden="1">
            <a:extLst>
              <a:ext uri="{FF2B5EF4-FFF2-40B4-BE49-F238E27FC236}">
                <a16:creationId xmlns:a16="http://schemas.microsoft.com/office/drawing/2014/main" id="{53D20354-2741-465A-B56B-29DED3C22478}"/>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hidden="1">
            <a:extLst>
              <a:ext uri="{FF2B5EF4-FFF2-40B4-BE49-F238E27FC236}">
                <a16:creationId xmlns:a16="http://schemas.microsoft.com/office/drawing/2014/main" id="{118AEDEF-92C4-4775-B603-EBC758F73192}"/>
              </a:ext>
            </a:extLst>
          </p:cNvPr>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Image result for first impression">
            <a:extLst>
              <a:ext uri="{FF2B5EF4-FFF2-40B4-BE49-F238E27FC236}">
                <a16:creationId xmlns:a16="http://schemas.microsoft.com/office/drawing/2014/main" id="{EBDF58E1-43B4-4C86-AAED-8F2C4DDBEB2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95608" y="3398908"/>
            <a:ext cx="3394097" cy="166292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74C55FE-837A-4FEC-97DA-EC9EF8551634}"/>
              </a:ext>
            </a:extLst>
          </p:cNvPr>
          <p:cNvSpPr/>
          <p:nvPr/>
        </p:nvSpPr>
        <p:spPr>
          <a:xfrm>
            <a:off x="8627649" y="5045088"/>
            <a:ext cx="3394098" cy="400110"/>
          </a:xfrm>
          <a:prstGeom prst="rect">
            <a:avLst/>
          </a:prstGeom>
        </p:spPr>
        <p:txBody>
          <a:bodyPr wrap="square">
            <a:spAutoFit/>
          </a:bodyPr>
          <a:lstStyle/>
          <a:p>
            <a:r>
              <a:rPr lang="en-GB" sz="1000" dirty="0"/>
              <a:t>https://</a:t>
            </a:r>
            <a:r>
              <a:rPr lang="en-GB" sz="1000" dirty="0" err="1"/>
              <a:t>www.salesforce.com</a:t>
            </a:r>
            <a:r>
              <a:rPr lang="en-GB" sz="1000"/>
              <a:t>/ca/blog/2017/04/aspects-of-first-impression</a:t>
            </a:r>
          </a:p>
        </p:txBody>
      </p:sp>
    </p:spTree>
    <p:extLst>
      <p:ext uri="{BB962C8B-B14F-4D97-AF65-F5344CB8AC3E}">
        <p14:creationId xmlns:p14="http://schemas.microsoft.com/office/powerpoint/2010/main" val="24012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7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7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7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77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77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P spid="5" grpId="0" build="p"/>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9DEA7-0218-4199-8C9C-DF8FDFE34567}"/>
              </a:ext>
            </a:extLst>
          </p:cNvPr>
          <p:cNvSpPr>
            <a:spLocks noGrp="1"/>
          </p:cNvSpPr>
          <p:nvPr>
            <p:ph type="title"/>
          </p:nvPr>
        </p:nvSpPr>
        <p:spPr/>
        <p:txBody>
          <a:bodyPr>
            <a:normAutofit/>
          </a:bodyPr>
          <a:lstStyle/>
          <a:p>
            <a:r>
              <a:rPr lang="en-GB" altLang="x-none" sz="4000" b="1" dirty="0">
                <a:latin typeface="+mj-lt"/>
              </a:rPr>
              <a:t>Written Communication</a:t>
            </a:r>
            <a:endParaRPr lang="de-DE" sz="4000" b="1" dirty="0">
              <a:latin typeface="+mj-lt"/>
            </a:endParaRPr>
          </a:p>
        </p:txBody>
      </p:sp>
      <p:sp>
        <p:nvSpPr>
          <p:cNvPr id="3" name="Inhaltsplatzhalter 2">
            <a:extLst>
              <a:ext uri="{FF2B5EF4-FFF2-40B4-BE49-F238E27FC236}">
                <a16:creationId xmlns:a16="http://schemas.microsoft.com/office/drawing/2014/main" id="{75895250-F38D-4F9C-949A-485814DDC2F6}"/>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FE95B7BA-1381-4727-9345-889DF278CA3E}"/>
              </a:ext>
            </a:extLst>
          </p:cNvPr>
          <p:cNvSpPr>
            <a:spLocks noGrp="1"/>
          </p:cNvSpPr>
          <p:nvPr>
            <p:ph type="sldNum" sz="quarter" idx="12"/>
          </p:nvPr>
        </p:nvSpPr>
        <p:spPr/>
        <p:txBody>
          <a:bodyPr/>
          <a:lstStyle/>
          <a:p>
            <a:fld id="{B34092F8-88B9-48E5-9B8F-3F206E5F35A9}" type="slidenum">
              <a:rPr lang="hr-HR" smtClean="0"/>
              <a:t>30</a:t>
            </a:fld>
            <a:endParaRPr lang="hr-HR"/>
          </a:p>
        </p:txBody>
      </p:sp>
      <p:graphicFrame>
        <p:nvGraphicFramePr>
          <p:cNvPr id="5" name="Rectangle 3">
            <a:extLst>
              <a:ext uri="{FF2B5EF4-FFF2-40B4-BE49-F238E27FC236}">
                <a16:creationId xmlns:a16="http://schemas.microsoft.com/office/drawing/2014/main" id="{4E4F5E3D-701D-494D-95BA-D7DF2A0AD2BF}"/>
              </a:ext>
            </a:extLst>
          </p:cNvPr>
          <p:cNvGraphicFramePr>
            <a:graphicFrameLocks/>
          </p:cNvGraphicFramePr>
          <p:nvPr>
            <p:extLst>
              <p:ext uri="{D42A27DB-BD31-4B8C-83A1-F6EECF244321}">
                <p14:modId xmlns:p14="http://schemas.microsoft.com/office/powerpoint/2010/main" val="4245826245"/>
              </p:ext>
            </p:extLst>
          </p:nvPr>
        </p:nvGraphicFramePr>
        <p:xfrm>
          <a:off x="638695" y="170670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332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68470D-75F0-4302-BB97-06088A2E06F8}"/>
              </a:ext>
            </a:extLst>
          </p:cNvPr>
          <p:cNvSpPr txBox="1">
            <a:spLocks/>
          </p:cNvSpPr>
          <p:nvPr/>
        </p:nvSpPr>
        <p:spPr>
          <a:xfrm>
            <a:off x="7858474" y="640081"/>
            <a:ext cx="3693445" cy="3793488"/>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404041"/>
                </a:solidFill>
                <a:latin typeface="+mn-lt"/>
                <a:ea typeface="Adobe Fan Heiti Std B" panose="020B0700000000000000" pitchFamily="34" charset="-128"/>
                <a:cs typeface="+mj-cs"/>
              </a:defRPr>
            </a:lvl1pPr>
          </a:lstStyle>
          <a:p>
            <a:pPr>
              <a:spcAft>
                <a:spcPts val="600"/>
              </a:spcAft>
            </a:pPr>
            <a:r>
              <a:rPr lang="en-US" altLang="x-none" sz="4800" b="1" dirty="0">
                <a:solidFill>
                  <a:schemeClr val="tx1"/>
                </a:solidFill>
                <a:latin typeface="+mj-lt"/>
                <a:ea typeface="+mj-ea"/>
              </a:rPr>
              <a:t>PHONE </a:t>
            </a:r>
            <a:br>
              <a:rPr lang="en-US" altLang="x-none" sz="4800" b="1" dirty="0">
                <a:solidFill>
                  <a:schemeClr val="tx1"/>
                </a:solidFill>
                <a:latin typeface="+mj-lt"/>
                <a:ea typeface="+mj-ea"/>
              </a:rPr>
            </a:br>
            <a:r>
              <a:rPr lang="en-US" altLang="x-none" sz="4800" b="1" dirty="0">
                <a:solidFill>
                  <a:schemeClr val="tx1"/>
                </a:solidFill>
                <a:latin typeface="+mj-lt"/>
                <a:ea typeface="+mj-ea"/>
              </a:rPr>
              <a:t>ETIQUETTE</a:t>
            </a:r>
            <a:endParaRPr lang="en-US" sz="4800" b="1" dirty="0">
              <a:solidFill>
                <a:schemeClr val="tx1"/>
              </a:solidFill>
              <a:latin typeface="+mj-lt"/>
              <a:ea typeface="+mj-ea"/>
            </a:endParaRPr>
          </a:p>
        </p:txBody>
      </p:sp>
      <p:sp>
        <p:nvSpPr>
          <p:cNvPr id="135" name="Rectangle 134">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Image result for phone etiquette">
            <a:extLst>
              <a:ext uri="{FF2B5EF4-FFF2-40B4-BE49-F238E27FC236}">
                <a16:creationId xmlns:a16="http://schemas.microsoft.com/office/drawing/2014/main" id="{1101C4FA-08DD-4C84-9B93-C7FE75ECA9E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15807" y="804672"/>
            <a:ext cx="5934456" cy="5248656"/>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0849470" y="6356350"/>
            <a:ext cx="689322" cy="365125"/>
          </a:xfrm>
          <a:noFill/>
        </p:spPr>
        <p:txBody>
          <a:bodyPr vert="horz" lIns="91440" tIns="45720" rIns="91440" bIns="45720" rtlCol="0" anchor="ctr">
            <a:normAutofit/>
          </a:bodyPr>
          <a:lstStyle/>
          <a:p>
            <a:pPr algn="l">
              <a:spcAft>
                <a:spcPts val="600"/>
              </a:spcAft>
              <a:defRPr/>
            </a:pPr>
            <a:fld id="{B34092F8-88B9-48E5-9B8F-3F206E5F35A9}" type="slidenum">
              <a:rPr lang="en-US">
                <a:solidFill>
                  <a:prstClr val="black">
                    <a:tint val="75000"/>
                  </a:prstClr>
                </a:solidFill>
                <a:latin typeface="Calibri" panose="020F0502020204030204"/>
              </a:rPr>
              <a:pPr algn="l">
                <a:spcAft>
                  <a:spcPts val="600"/>
                </a:spcAft>
                <a:defRPr/>
              </a:pPr>
              <a:t>31</a:t>
            </a:fld>
            <a:endParaRPr lang="en-US" dirty="0">
              <a:solidFill>
                <a:prstClr val="black">
                  <a:tint val="75000"/>
                </a:prstClr>
              </a:solidFill>
              <a:latin typeface="Calibri" panose="020F0502020204030204"/>
            </a:endParaRPr>
          </a:p>
        </p:txBody>
      </p:sp>
      <p:sp>
        <p:nvSpPr>
          <p:cNvPr id="2" name="Rectangle 1">
            <a:extLst>
              <a:ext uri="{FF2B5EF4-FFF2-40B4-BE49-F238E27FC236}">
                <a16:creationId xmlns:a16="http://schemas.microsoft.com/office/drawing/2014/main" id="{8A074602-2F6E-4B15-AE31-4EF0EBBBB622}"/>
              </a:ext>
            </a:extLst>
          </p:cNvPr>
          <p:cNvSpPr/>
          <p:nvPr/>
        </p:nvSpPr>
        <p:spPr>
          <a:xfrm>
            <a:off x="654263" y="6208549"/>
            <a:ext cx="6096000" cy="246221"/>
          </a:xfrm>
          <a:prstGeom prst="rect">
            <a:avLst/>
          </a:prstGeom>
        </p:spPr>
        <p:txBody>
          <a:bodyPr>
            <a:spAutoFit/>
          </a:bodyPr>
          <a:lstStyle/>
          <a:p>
            <a:r>
              <a:rPr lang="en-GB" sz="1000" dirty="0"/>
              <a:t>https://onpointexecutivecenter.com/the-importance-proper-phone-etiquette-has-on-your-business/</a:t>
            </a:r>
          </a:p>
        </p:txBody>
      </p:sp>
    </p:spTree>
    <p:extLst>
      <p:ext uri="{BB962C8B-B14F-4D97-AF65-F5344CB8AC3E}">
        <p14:creationId xmlns:p14="http://schemas.microsoft.com/office/powerpoint/2010/main" val="1299641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9DEA7-0218-4199-8C9C-DF8FDFE34567}"/>
              </a:ext>
            </a:extLst>
          </p:cNvPr>
          <p:cNvSpPr>
            <a:spLocks noGrp="1"/>
          </p:cNvSpPr>
          <p:nvPr>
            <p:ph type="title"/>
          </p:nvPr>
        </p:nvSpPr>
        <p:spPr/>
        <p:txBody>
          <a:bodyPr>
            <a:normAutofit/>
          </a:bodyPr>
          <a:lstStyle/>
          <a:p>
            <a:r>
              <a:rPr lang="en-GB" altLang="x-none" sz="4000" dirty="0"/>
              <a:t>Telephone Manners</a:t>
            </a:r>
            <a:endParaRPr lang="de-DE" sz="4000" b="1" dirty="0">
              <a:latin typeface="+mj-lt"/>
            </a:endParaRPr>
          </a:p>
        </p:txBody>
      </p:sp>
      <p:sp>
        <p:nvSpPr>
          <p:cNvPr id="3" name="Inhaltsplatzhalter 2">
            <a:extLst>
              <a:ext uri="{FF2B5EF4-FFF2-40B4-BE49-F238E27FC236}">
                <a16:creationId xmlns:a16="http://schemas.microsoft.com/office/drawing/2014/main" id="{75895250-F38D-4F9C-949A-485814DDC2F6}"/>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FE95B7BA-1381-4727-9345-889DF278CA3E}"/>
              </a:ext>
            </a:extLst>
          </p:cNvPr>
          <p:cNvSpPr>
            <a:spLocks noGrp="1"/>
          </p:cNvSpPr>
          <p:nvPr>
            <p:ph type="sldNum" sz="quarter" idx="12"/>
          </p:nvPr>
        </p:nvSpPr>
        <p:spPr/>
        <p:txBody>
          <a:bodyPr/>
          <a:lstStyle/>
          <a:p>
            <a:fld id="{B34092F8-88B9-48E5-9B8F-3F206E5F35A9}" type="slidenum">
              <a:rPr lang="hr-HR" smtClean="0"/>
              <a:t>32</a:t>
            </a:fld>
            <a:endParaRPr lang="hr-HR"/>
          </a:p>
        </p:txBody>
      </p:sp>
      <p:graphicFrame>
        <p:nvGraphicFramePr>
          <p:cNvPr id="6" name="Rectangle 3">
            <a:extLst>
              <a:ext uri="{FF2B5EF4-FFF2-40B4-BE49-F238E27FC236}">
                <a16:creationId xmlns:a16="http://schemas.microsoft.com/office/drawing/2014/main" id="{AEB4DCB5-E9E8-4200-A6A9-CF476C893242}"/>
              </a:ext>
            </a:extLst>
          </p:cNvPr>
          <p:cNvGraphicFramePr>
            <a:graphicFrameLocks/>
          </p:cNvGraphicFramePr>
          <p:nvPr>
            <p:extLst>
              <p:ext uri="{D42A27DB-BD31-4B8C-83A1-F6EECF244321}">
                <p14:modId xmlns:p14="http://schemas.microsoft.com/office/powerpoint/2010/main" val="1667479991"/>
              </p:ext>
            </p:extLst>
          </p:nvPr>
        </p:nvGraphicFramePr>
        <p:xfrm>
          <a:off x="838200" y="1690688"/>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394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65125"/>
            <a:ext cx="10515600" cy="1325563"/>
          </a:xfrm>
        </p:spPr>
        <p:txBody>
          <a:bodyPr>
            <a:normAutofit/>
          </a:bodyPr>
          <a:lstStyle/>
          <a:p>
            <a:r>
              <a:rPr lang="en-GB" altLang="x-none" sz="4000" b="1" dirty="0">
                <a:latin typeface="+mj-lt"/>
              </a:rPr>
              <a:t>Phone Etiquette</a:t>
            </a:r>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B34092F8-88B9-48E5-9B8F-3F206E5F35A9}" type="slidenum">
              <a:rPr lang="en-GB" smtClean="0">
                <a:latin typeface="Calibri" panose="020F0502020204030204" pitchFamily="34" charset="0"/>
              </a:rPr>
              <a:pPr>
                <a:spcAft>
                  <a:spcPts val="600"/>
                </a:spcAft>
              </a:pPr>
              <a:t>33</a:t>
            </a:fld>
            <a:endParaRPr lang="en-GB" dirty="0">
              <a:latin typeface="Calibri" panose="020F0502020204030204" pitchFamily="34" charset="0"/>
            </a:endParaRPr>
          </a:p>
        </p:txBody>
      </p:sp>
      <p:graphicFrame>
        <p:nvGraphicFramePr>
          <p:cNvPr id="17413" name="Rectangle 3">
            <a:extLst>
              <a:ext uri="{FF2B5EF4-FFF2-40B4-BE49-F238E27FC236}">
                <a16:creationId xmlns:a16="http://schemas.microsoft.com/office/drawing/2014/main" id="{8A6D1DDF-E2CC-4EC7-B889-5FEF073C6A0E}"/>
              </a:ext>
            </a:extLst>
          </p:cNvPr>
          <p:cNvGraphicFramePr>
            <a:graphicFrameLocks noGrp="1"/>
          </p:cNvGraphicFramePr>
          <p:nvPr>
            <p:ph idx="1"/>
            <p:extLst>
              <p:ext uri="{D42A27DB-BD31-4B8C-83A1-F6EECF244321}">
                <p14:modId xmlns:p14="http://schemas.microsoft.com/office/powerpoint/2010/main" val="31650029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47175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1" y="803325"/>
            <a:ext cx="5314536" cy="1325563"/>
          </a:xfrm>
        </p:spPr>
        <p:txBody>
          <a:bodyPr>
            <a:normAutofit/>
          </a:bodyPr>
          <a:lstStyle/>
          <a:p>
            <a:r>
              <a:rPr lang="en-GB" altLang="x-none" sz="4000" b="1" dirty="0">
                <a:latin typeface="+mj-lt"/>
              </a:rPr>
              <a:t>Voice Mail/Mobile Phone Use</a:t>
            </a:r>
          </a:p>
        </p:txBody>
      </p:sp>
      <p:sp>
        <p:nvSpPr>
          <p:cNvPr id="49156" name="Rectangle 4"/>
          <p:cNvSpPr>
            <a:spLocks noGrp="1" noChangeArrowheads="1"/>
          </p:cNvSpPr>
          <p:nvPr>
            <p:ph idx="1"/>
          </p:nvPr>
        </p:nvSpPr>
        <p:spPr>
          <a:xfrm>
            <a:off x="762000" y="2279018"/>
            <a:ext cx="5314543" cy="3375920"/>
          </a:xfrm>
        </p:spPr>
        <p:txBody>
          <a:bodyPr anchor="t">
            <a:normAutofit/>
          </a:bodyPr>
          <a:lstStyle/>
          <a:p>
            <a:r>
              <a:rPr lang="en-GB" altLang="x-none" sz="1700" dirty="0">
                <a:latin typeface="+mj-lt"/>
                <a:ea typeface="Adobe Fan Heiti Std B"/>
              </a:rPr>
              <a:t>Realise proper usage of mobile phones in business</a:t>
            </a:r>
          </a:p>
          <a:p>
            <a:r>
              <a:rPr lang="en-GB" altLang="x-none" sz="1700" dirty="0">
                <a:latin typeface="+mj-lt"/>
              </a:rPr>
              <a:t>Understand how to leave an adequate voice message</a:t>
            </a:r>
          </a:p>
          <a:p>
            <a:r>
              <a:rPr lang="en-GB" altLang="x-none" sz="1700" dirty="0">
                <a:latin typeface="+mj-lt"/>
              </a:rPr>
              <a:t>Check messages frequently, on a daily basis </a:t>
            </a:r>
          </a:p>
          <a:p>
            <a:r>
              <a:rPr lang="en-GB" altLang="x-none" sz="1700" dirty="0">
                <a:latin typeface="+mj-lt"/>
              </a:rPr>
              <a:t>Avoid using in a restaurant, movie, church, or meeting</a:t>
            </a:r>
          </a:p>
          <a:p>
            <a:r>
              <a:rPr lang="en-GB" altLang="x-none" sz="1700" dirty="0">
                <a:latin typeface="+mj-lt"/>
              </a:rPr>
              <a:t>Limit your conversation when in close quarters</a:t>
            </a:r>
          </a:p>
          <a:p>
            <a:r>
              <a:rPr lang="en-GB" altLang="x-none" sz="1700" dirty="0">
                <a:latin typeface="+mj-lt"/>
              </a:rPr>
              <a:t>Use a quiet voice</a:t>
            </a:r>
          </a:p>
          <a:p>
            <a:r>
              <a:rPr lang="en-GB" altLang="x-none" sz="1700" dirty="0">
                <a:latin typeface="+mj-lt"/>
              </a:rPr>
              <a:t>Don’t give out credit card number </a:t>
            </a:r>
          </a:p>
          <a:p>
            <a:r>
              <a:rPr lang="en-GB" altLang="x-none" sz="1700" dirty="0">
                <a:latin typeface="+mj-lt"/>
              </a:rPr>
              <a:t>Refrain from using when driving</a:t>
            </a:r>
          </a:p>
        </p:txBody>
      </p:sp>
      <p:sp>
        <p:nvSpPr>
          <p:cNvPr id="75" name="Freeform: Shape 7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2" name="Graphic 71" descr="Smart Phone">
            <a:extLst>
              <a:ext uri="{FF2B5EF4-FFF2-40B4-BE49-F238E27FC236}">
                <a16:creationId xmlns:a16="http://schemas.microsoft.com/office/drawing/2014/main" id="{057FA4BD-44F8-4069-90F8-5ED5486EFF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84057" y="643002"/>
            <a:ext cx="3796790" cy="3796790"/>
          </a:xfrm>
          <a:prstGeom prst="rect">
            <a:avLst/>
          </a:prstGeom>
        </p:spPr>
      </p:pic>
      <p:sp>
        <p:nvSpPr>
          <p:cNvPr id="7" name="Slide Number Placeholder 6"/>
          <p:cNvSpPr>
            <a:spLocks noGrp="1"/>
          </p:cNvSpPr>
          <p:nvPr>
            <p:ph type="sldNum" sz="quarter" idx="12"/>
          </p:nvPr>
        </p:nvSpPr>
        <p:spPr>
          <a:xfrm>
            <a:off x="11000232" y="6108192"/>
            <a:ext cx="548640" cy="548640"/>
          </a:xfrm>
          <a:prstGeom prst="ellipse">
            <a:avLst/>
          </a:prstGeom>
          <a:solidFill>
            <a:srgbClr val="7F7F7F"/>
          </a:solidFill>
        </p:spPr>
        <p:txBody>
          <a:bodyPr anchor="ctr">
            <a:normAutofit/>
          </a:bodyPr>
          <a:lstStyle/>
          <a:p>
            <a:pPr algn="ctr">
              <a:spcAft>
                <a:spcPts val="600"/>
              </a:spcAft>
            </a:pPr>
            <a:fld id="{B34092F8-88B9-48E5-9B8F-3F206E5F35A9}" type="slidenum">
              <a:rPr lang="en-GB" sz="1500">
                <a:solidFill>
                  <a:srgbClr val="FFFFFF"/>
                </a:solidFill>
              </a:rPr>
              <a:pPr algn="ctr">
                <a:spcAft>
                  <a:spcPts val="600"/>
                </a:spcAft>
              </a:pPr>
              <a:t>34</a:t>
            </a:fld>
            <a:endParaRPr lang="en-GB" sz="1500" dirty="0">
              <a:solidFill>
                <a:srgbClr val="FFFFFF"/>
              </a:solidFill>
            </a:endParaRPr>
          </a:p>
        </p:txBody>
      </p:sp>
    </p:spTree>
    <p:extLst>
      <p:ext uri="{BB962C8B-B14F-4D97-AF65-F5344CB8AC3E}">
        <p14:creationId xmlns:p14="http://schemas.microsoft.com/office/powerpoint/2010/main" val="27626118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wipe(left)">
                                      <p:cBhvr>
                                        <p:cTn id="7" dur="500"/>
                                        <p:tgtEl>
                                          <p:spTgt spid="491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6">
                                            <p:txEl>
                                              <p:pRg st="1" end="1"/>
                                            </p:txEl>
                                          </p:spTgt>
                                        </p:tgtEl>
                                        <p:attrNameLst>
                                          <p:attrName>style.visibility</p:attrName>
                                        </p:attrNameLst>
                                      </p:cBhvr>
                                      <p:to>
                                        <p:strVal val="visible"/>
                                      </p:to>
                                    </p:set>
                                    <p:animEffect transition="in" filter="wipe(left)">
                                      <p:cBhvr>
                                        <p:cTn id="12" dur="500"/>
                                        <p:tgtEl>
                                          <p:spTgt spid="491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animEffect transition="in" filter="wipe(left)">
                                      <p:cBhvr>
                                        <p:cTn id="17" dur="500"/>
                                        <p:tgtEl>
                                          <p:spTgt spid="4915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6">
                                            <p:txEl>
                                              <p:pRg st="3" end="3"/>
                                            </p:txEl>
                                          </p:spTgt>
                                        </p:tgtEl>
                                        <p:attrNameLst>
                                          <p:attrName>style.visibility</p:attrName>
                                        </p:attrNameLst>
                                      </p:cBhvr>
                                      <p:to>
                                        <p:strVal val="visible"/>
                                      </p:to>
                                    </p:set>
                                    <p:animEffect transition="in" filter="wipe(left)">
                                      <p:cBhvr>
                                        <p:cTn id="22" dur="500"/>
                                        <p:tgtEl>
                                          <p:spTgt spid="4915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156">
                                            <p:txEl>
                                              <p:pRg st="4" end="4"/>
                                            </p:txEl>
                                          </p:spTgt>
                                        </p:tgtEl>
                                        <p:attrNameLst>
                                          <p:attrName>style.visibility</p:attrName>
                                        </p:attrNameLst>
                                      </p:cBhvr>
                                      <p:to>
                                        <p:strVal val="visible"/>
                                      </p:to>
                                    </p:set>
                                    <p:animEffect transition="in" filter="wipe(left)">
                                      <p:cBhvr>
                                        <p:cTn id="27" dur="500"/>
                                        <p:tgtEl>
                                          <p:spTgt spid="4915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156">
                                            <p:txEl>
                                              <p:pRg st="5" end="5"/>
                                            </p:txEl>
                                          </p:spTgt>
                                        </p:tgtEl>
                                        <p:attrNameLst>
                                          <p:attrName>style.visibility</p:attrName>
                                        </p:attrNameLst>
                                      </p:cBhvr>
                                      <p:to>
                                        <p:strVal val="visible"/>
                                      </p:to>
                                    </p:set>
                                    <p:animEffect transition="in" filter="wipe(left)">
                                      <p:cBhvr>
                                        <p:cTn id="32" dur="500"/>
                                        <p:tgtEl>
                                          <p:spTgt spid="4915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156">
                                            <p:txEl>
                                              <p:pRg st="6" end="6"/>
                                            </p:txEl>
                                          </p:spTgt>
                                        </p:tgtEl>
                                        <p:attrNameLst>
                                          <p:attrName>style.visibility</p:attrName>
                                        </p:attrNameLst>
                                      </p:cBhvr>
                                      <p:to>
                                        <p:strVal val="visible"/>
                                      </p:to>
                                    </p:set>
                                    <p:animEffect transition="in" filter="wipe(left)">
                                      <p:cBhvr>
                                        <p:cTn id="37" dur="500"/>
                                        <p:tgtEl>
                                          <p:spTgt spid="4915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156">
                                            <p:txEl>
                                              <p:pRg st="7" end="7"/>
                                            </p:txEl>
                                          </p:spTgt>
                                        </p:tgtEl>
                                        <p:attrNameLst>
                                          <p:attrName>style.visibility</p:attrName>
                                        </p:attrNameLst>
                                      </p:cBhvr>
                                      <p:to>
                                        <p:strVal val="visible"/>
                                      </p:to>
                                    </p:set>
                                    <p:animEffect transition="in" filter="wipe(left)">
                                      <p:cBhvr>
                                        <p:cTn id="42" dur="500"/>
                                        <p:tgtEl>
                                          <p:spTgt spid="491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A4F3A44-967C-4ED9-BFCB-C133FA541400}"/>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Gift-Giving Taboos </a:t>
            </a:r>
            <a:br>
              <a:rPr lang="en-US" sz="4800" b="1" kern="1200" dirty="0">
                <a:solidFill>
                  <a:srgbClr val="FFFFFF"/>
                </a:solidFill>
                <a:latin typeface="+mj-lt"/>
                <a:ea typeface="+mj-ea"/>
                <a:cs typeface="+mj-cs"/>
              </a:rPr>
            </a:br>
            <a:endParaRPr lang="en-US" sz="4800" b="1" kern="1200" dirty="0">
              <a:solidFill>
                <a:srgbClr val="FFFFFF"/>
              </a:solidFill>
              <a:latin typeface="+mj-lt"/>
              <a:ea typeface="+mj-ea"/>
              <a:cs typeface="+mj-cs"/>
            </a:endParaRPr>
          </a:p>
        </p:txBody>
      </p:sp>
      <p:cxnSp>
        <p:nvCxnSpPr>
          <p:cNvPr id="17" name="Straight Connector 1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othing&#10;&#10;Description automatically generated">
            <a:extLst>
              <a:ext uri="{FF2B5EF4-FFF2-40B4-BE49-F238E27FC236}">
                <a16:creationId xmlns:a16="http://schemas.microsoft.com/office/drawing/2014/main" id="{458DE1F1-43AC-41E0-BDF4-F89C4C2AEE88}"/>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153822" y="1393180"/>
            <a:ext cx="6553545" cy="4079581"/>
          </a:xfrm>
          <a:prstGeom prst="rect">
            <a:avLst/>
          </a:prstGeom>
        </p:spPr>
      </p:pic>
      <p:sp>
        <p:nvSpPr>
          <p:cNvPr id="10" name="TextBox 9">
            <a:extLst>
              <a:ext uri="{FF2B5EF4-FFF2-40B4-BE49-F238E27FC236}">
                <a16:creationId xmlns:a16="http://schemas.microsoft.com/office/drawing/2014/main" id="{1E935626-5D7D-4D1B-BA40-50C3422CE25B}"/>
              </a:ext>
            </a:extLst>
          </p:cNvPr>
          <p:cNvSpPr txBox="1"/>
          <p:nvPr/>
        </p:nvSpPr>
        <p:spPr>
          <a:xfrm>
            <a:off x="9248040" y="5272706"/>
            <a:ext cx="2459327"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4" tooltip="http://www.formation-pizza-marketing.com/accueil-client-pieges/">
                  <a:extLst>
                    <a:ext uri="{A12FA001-AC4F-418D-AE19-62706E023703}">
                      <ahyp:hlinkClr xmlns:ahyp="http://schemas.microsoft.com/office/drawing/2018/hyperlinkcolor" val="tx"/>
                    </a:ext>
                  </a:extLst>
                </a:hlinkClick>
              </a:rPr>
              <a:t>This Photo</a:t>
            </a:r>
            <a:r>
              <a:rPr lang="hr-HR" sz="700">
                <a:solidFill>
                  <a:srgbClr val="FFFFFF"/>
                </a:solidFill>
              </a:rPr>
              <a:t> by Unknown Author is licensed under </a:t>
            </a:r>
            <a:r>
              <a:rPr lang="hr-HR"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hr-HR" sz="700">
              <a:solidFill>
                <a:srgbClr val="FFFFFF"/>
              </a:solidFill>
            </a:endParaRPr>
          </a:p>
        </p:txBody>
      </p:sp>
    </p:spTree>
    <p:extLst>
      <p:ext uri="{BB962C8B-B14F-4D97-AF65-F5344CB8AC3E}">
        <p14:creationId xmlns:p14="http://schemas.microsoft.com/office/powerpoint/2010/main" val="3203884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B799EA76-20E4-4658-9CDD-E9A1D909DD8E}"/>
              </a:ext>
            </a:extLst>
          </p:cNvPr>
          <p:cNvSpPr>
            <a:spLocks noGrp="1" noChangeArrowheads="1"/>
          </p:cNvSpPr>
          <p:nvPr>
            <p:ph type="title"/>
          </p:nvPr>
        </p:nvSpPr>
        <p:spPr>
          <a:xfrm>
            <a:off x="1514292" y="513612"/>
            <a:ext cx="9894133" cy="1031216"/>
          </a:xfrm>
        </p:spPr>
        <p:txBody>
          <a:bodyPr anchor="b">
            <a:normAutofit/>
          </a:bodyPr>
          <a:lstStyle/>
          <a:p>
            <a:r>
              <a:rPr lang="en-GB" altLang="x-none" sz="4000" b="1" dirty="0">
                <a:latin typeface="+mj-lt"/>
                <a:ea typeface="Adobe Fan Heiti Std B"/>
              </a:rPr>
              <a:t>Gift Do'</a:t>
            </a:r>
            <a:r>
              <a:rPr lang="en-GB" altLang="ja-JP" sz="4000" b="1" dirty="0">
                <a:latin typeface="+mj-lt"/>
                <a:ea typeface="Adobe Fan Heiti Std B"/>
              </a:rPr>
              <a:t>s and Don'ts</a:t>
            </a:r>
            <a:endParaRPr lang="en-GB" altLang="x-none" sz="4000" b="1" dirty="0">
              <a:latin typeface="+mj-lt"/>
              <a:ea typeface="Adobe Fan Heiti Std B"/>
            </a:endParaRPr>
          </a:p>
        </p:txBody>
      </p:sp>
      <p:pic>
        <p:nvPicPr>
          <p:cNvPr id="4" name="Picture 3" descr="A close up of a piece of paper&#10;&#10;Description automatically generated">
            <a:extLst>
              <a:ext uri="{FF2B5EF4-FFF2-40B4-BE49-F238E27FC236}">
                <a16:creationId xmlns:a16="http://schemas.microsoft.com/office/drawing/2014/main" id="{EB4AB9D4-CB25-477A-9A32-CC2AB1FE62D2}"/>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514293" y="2718490"/>
            <a:ext cx="5069382" cy="2496670"/>
          </a:xfrm>
          <a:prstGeom prst="rect">
            <a:avLst/>
          </a:prstGeom>
        </p:spPr>
      </p:pic>
      <p:sp>
        <p:nvSpPr>
          <p:cNvPr id="136" name="Freeform: Shape 135">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8" name="Freeform: Shape 137">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4A4D689-E825-4223-ADCC-561BFEF93EEE}"/>
              </a:ext>
            </a:extLst>
          </p:cNvPr>
          <p:cNvSpPr>
            <a:spLocks noGrp="1"/>
          </p:cNvSpPr>
          <p:nvPr>
            <p:ph idx="1"/>
          </p:nvPr>
        </p:nvSpPr>
        <p:spPr>
          <a:xfrm>
            <a:off x="7781373" y="2279151"/>
            <a:ext cx="3627063" cy="3387145"/>
          </a:xfrm>
        </p:spPr>
        <p:txBody>
          <a:bodyPr anchor="ctr">
            <a:normAutofit/>
          </a:bodyPr>
          <a:lstStyle/>
          <a:p>
            <a:r>
              <a:rPr lang="en-GB" altLang="x-none" sz="2400" dirty="0">
                <a:latin typeface="+mj-lt"/>
              </a:rPr>
              <a:t>Accepting</a:t>
            </a:r>
          </a:p>
          <a:p>
            <a:r>
              <a:rPr lang="en-GB" altLang="x-none" sz="2400" dirty="0">
                <a:latin typeface="+mj-lt"/>
              </a:rPr>
              <a:t>Presenting</a:t>
            </a:r>
          </a:p>
          <a:p>
            <a:r>
              <a:rPr lang="en-GB" altLang="x-none" sz="2400" dirty="0">
                <a:latin typeface="+mj-lt"/>
              </a:rPr>
              <a:t>Protocol</a:t>
            </a:r>
          </a:p>
          <a:p>
            <a:r>
              <a:rPr lang="en-GB" altLang="x-none" sz="2400" dirty="0">
                <a:latin typeface="+mj-lt"/>
              </a:rPr>
              <a:t>Superstitions</a:t>
            </a:r>
          </a:p>
          <a:p>
            <a:r>
              <a:rPr lang="en-GB" altLang="x-none" sz="2400" dirty="0">
                <a:latin typeface="+mj-lt"/>
              </a:rPr>
              <a:t>Numbers and colours</a:t>
            </a:r>
          </a:p>
          <a:p>
            <a:r>
              <a:rPr lang="en-GB" altLang="x-none" sz="2400" dirty="0">
                <a:latin typeface="+mj-lt"/>
              </a:rPr>
              <a:t>Costs</a:t>
            </a:r>
          </a:p>
        </p:txBody>
      </p:sp>
      <p:sp>
        <p:nvSpPr>
          <p:cNvPr id="5" name="TextBox 4">
            <a:extLst>
              <a:ext uri="{FF2B5EF4-FFF2-40B4-BE49-F238E27FC236}">
                <a16:creationId xmlns:a16="http://schemas.microsoft.com/office/drawing/2014/main" id="{AD67BBCB-E607-4035-92A4-A550C84C874F}"/>
              </a:ext>
            </a:extLst>
          </p:cNvPr>
          <p:cNvSpPr txBox="1"/>
          <p:nvPr/>
        </p:nvSpPr>
        <p:spPr>
          <a:xfrm>
            <a:off x="4257397" y="5015105"/>
            <a:ext cx="2326278" cy="200055"/>
          </a:xfrm>
          <a:prstGeom prst="rect">
            <a:avLst/>
          </a:prstGeom>
          <a:solidFill>
            <a:srgbClr val="000000"/>
          </a:solidFill>
        </p:spPr>
        <p:txBody>
          <a:bodyPr wrap="none" rtlCol="0">
            <a:spAutoFit/>
          </a:bodyPr>
          <a:lstStyle/>
          <a:p>
            <a:pPr algn="r">
              <a:spcAft>
                <a:spcPts val="600"/>
              </a:spcAft>
            </a:pPr>
            <a:r>
              <a:rPr lang="hr-HR" sz="700">
                <a:solidFill>
                  <a:srgbClr val="FFFFFF"/>
                </a:solidFill>
                <a:hlinkClick r:id="rId3" tooltip="http://theconversation.com/gift-giving-taboos-that-arent-as-bad-as-you-think-52293">
                  <a:extLst>
                    <a:ext uri="{A12FA001-AC4F-418D-AE19-62706E023703}">
                      <ahyp:hlinkClr xmlns:ahyp="http://schemas.microsoft.com/office/drawing/2018/hyperlinkcolor" val="tx"/>
                    </a:ext>
                  </a:extLst>
                </a:hlinkClick>
              </a:rPr>
              <a:t>This Photo</a:t>
            </a:r>
            <a:r>
              <a:rPr lang="hr-HR" sz="700">
                <a:solidFill>
                  <a:srgbClr val="FFFFFF"/>
                </a:solidFill>
              </a:rPr>
              <a:t> by Unknown Author is licensed under </a:t>
            </a:r>
            <a:r>
              <a:rPr lang="hr-HR"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hr-HR" sz="700">
              <a:solidFill>
                <a:srgbClr val="FFFFFF"/>
              </a:solidFill>
            </a:endParaRPr>
          </a:p>
        </p:txBody>
      </p:sp>
    </p:spTree>
    <p:extLst>
      <p:ext uri="{BB962C8B-B14F-4D97-AF65-F5344CB8AC3E}">
        <p14:creationId xmlns:p14="http://schemas.microsoft.com/office/powerpoint/2010/main" val="3738495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38200" y="365125"/>
            <a:ext cx="10515600" cy="1325563"/>
          </a:xfrm>
        </p:spPr>
        <p:txBody>
          <a:bodyPr>
            <a:normAutofit/>
          </a:bodyPr>
          <a:lstStyle/>
          <a:p>
            <a:r>
              <a:rPr lang="en-GB" altLang="es-ES" sz="4000" b="1" dirty="0">
                <a:latin typeface="+mj-lt"/>
              </a:rPr>
              <a:t>5 Keys to Doing Business Globally</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B34092F8-88B9-48E5-9B8F-3F206E5F35A9}" type="slidenum">
              <a:rPr lang="en-GB" smtClean="0"/>
              <a:pPr>
                <a:spcAft>
                  <a:spcPts val="600"/>
                </a:spcAft>
              </a:pPr>
              <a:t>37</a:t>
            </a:fld>
            <a:endParaRPr lang="en-GB" dirty="0"/>
          </a:p>
        </p:txBody>
      </p:sp>
      <p:graphicFrame>
        <p:nvGraphicFramePr>
          <p:cNvPr id="64519" name="Rectangle 3">
            <a:extLst>
              <a:ext uri="{FF2B5EF4-FFF2-40B4-BE49-F238E27FC236}">
                <a16:creationId xmlns:a16="http://schemas.microsoft.com/office/drawing/2014/main" id="{3742B9FA-AD6E-4D03-9B89-8AA11F424142}"/>
              </a:ext>
            </a:extLst>
          </p:cNvPr>
          <p:cNvGraphicFramePr/>
          <p:nvPr>
            <p:extLst>
              <p:ext uri="{D42A27DB-BD31-4B8C-83A1-F6EECF244321}">
                <p14:modId xmlns:p14="http://schemas.microsoft.com/office/powerpoint/2010/main" val="38061918"/>
              </p:ext>
            </p:extLst>
          </p:nvPr>
        </p:nvGraphicFramePr>
        <p:xfrm>
          <a:off x="838200" y="141226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4">
            <a:extLst>
              <a:ext uri="{FF2B5EF4-FFF2-40B4-BE49-F238E27FC236}">
                <a16:creationId xmlns:a16="http://schemas.microsoft.com/office/drawing/2014/main" id="{3A596AA1-8DF4-4F48-8B36-9673F99AB4F8}"/>
              </a:ext>
            </a:extLst>
          </p:cNvPr>
          <p:cNvSpPr txBox="1">
            <a:spLocks noChangeArrowheads="1"/>
          </p:cNvSpPr>
          <p:nvPr/>
        </p:nvSpPr>
        <p:spPr bwMode="auto">
          <a:xfrm>
            <a:off x="8240963" y="5813755"/>
            <a:ext cx="3112837"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Times" panose="02020603050405020304" pitchFamily="18" charset="0"/>
                <a:ea typeface="ＭＳ Ｐゴシック" panose="020B0600070205080204" pitchFamily="34" charset="-128"/>
              </a:defRPr>
            </a:lvl1pPr>
            <a:lvl2pPr marL="742950" indent="-285750">
              <a:defRPr sz="4000">
                <a:solidFill>
                  <a:schemeClr val="tx1"/>
                </a:solidFill>
                <a:latin typeface="Times" panose="02020603050405020304" pitchFamily="18" charset="0"/>
                <a:ea typeface="ＭＳ Ｐゴシック" panose="020B0600070205080204" pitchFamily="34" charset="-128"/>
              </a:defRPr>
            </a:lvl2pPr>
            <a:lvl3pPr marL="1143000" indent="-228600">
              <a:defRPr sz="4000">
                <a:solidFill>
                  <a:schemeClr val="tx1"/>
                </a:solidFill>
                <a:latin typeface="Times" panose="02020603050405020304" pitchFamily="18" charset="0"/>
                <a:ea typeface="ＭＳ Ｐゴシック" panose="020B0600070205080204" pitchFamily="34" charset="-128"/>
              </a:defRPr>
            </a:lvl3pPr>
            <a:lvl4pPr marL="1600200" indent="-228600">
              <a:defRPr sz="4000">
                <a:solidFill>
                  <a:schemeClr val="tx1"/>
                </a:solidFill>
                <a:latin typeface="Times" panose="02020603050405020304" pitchFamily="18" charset="0"/>
                <a:ea typeface="ＭＳ Ｐゴシック" panose="020B0600070205080204" pitchFamily="34" charset="-128"/>
              </a:defRPr>
            </a:lvl4pPr>
            <a:lvl5pPr marL="2057400" indent="-228600">
              <a:defRPr sz="4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9pPr>
          </a:lstStyle>
          <a:p>
            <a:r>
              <a:rPr lang="en-GB" altLang="es-ES" sz="1000" dirty="0">
                <a:latin typeface="+mn-lt"/>
              </a:rPr>
              <a:t>Source: </a:t>
            </a:r>
            <a:r>
              <a:rPr lang="en-GB" altLang="es-ES" sz="1000" dirty="0" err="1">
                <a:latin typeface="+mn-lt"/>
              </a:rPr>
              <a:t>KeKCo</a:t>
            </a:r>
            <a:r>
              <a:rPr lang="en-GB" altLang="es-ES" sz="1000" dirty="0">
                <a:latin typeface="+mn-lt"/>
              </a:rPr>
              <a:t> - Kerstin </a:t>
            </a:r>
            <a:r>
              <a:rPr lang="en-GB" altLang="es-ES" sz="1000" dirty="0" err="1">
                <a:latin typeface="+mn-lt"/>
              </a:rPr>
              <a:t>Kühlborn</a:t>
            </a:r>
            <a:r>
              <a:rPr lang="en-GB" altLang="es-ES" sz="1000" dirty="0">
                <a:latin typeface="+mn-lt"/>
              </a:rPr>
              <a:t> Coaching &amp; Consulting</a:t>
            </a:r>
            <a:endParaRPr lang="en-GB" altLang="es-ES" sz="2000" dirty="0">
              <a:latin typeface="+mn-lt"/>
            </a:endParaRPr>
          </a:p>
        </p:txBody>
      </p:sp>
    </p:spTree>
    <p:extLst>
      <p:ext uri="{BB962C8B-B14F-4D97-AF65-F5344CB8AC3E}">
        <p14:creationId xmlns:p14="http://schemas.microsoft.com/office/powerpoint/2010/main" val="1666179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365125"/>
            <a:ext cx="10515600" cy="1325563"/>
          </a:xfrm>
        </p:spPr>
        <p:txBody>
          <a:bodyPr>
            <a:normAutofit/>
          </a:bodyPr>
          <a:lstStyle/>
          <a:p>
            <a:r>
              <a:rPr lang="en-GB" altLang="es-ES" sz="4000" b="1" dirty="0">
                <a:latin typeface="+mj-lt"/>
              </a:rPr>
              <a:t>Why is Global Business Etiquette Important?</a:t>
            </a:r>
          </a:p>
        </p:txBody>
      </p:sp>
      <p:sp>
        <p:nvSpPr>
          <p:cNvPr id="8" name="Slide Number Placeholder 7"/>
          <p:cNvSpPr>
            <a:spLocks noGrp="1"/>
          </p:cNvSpPr>
          <p:nvPr>
            <p:ph type="sldNum" sz="quarter" idx="12"/>
          </p:nvPr>
        </p:nvSpPr>
        <p:spPr>
          <a:xfrm>
            <a:off x="8610600" y="6356350"/>
            <a:ext cx="2743200" cy="365125"/>
          </a:xfrm>
        </p:spPr>
        <p:txBody>
          <a:bodyPr>
            <a:normAutofit/>
          </a:bodyPr>
          <a:lstStyle/>
          <a:p>
            <a:pPr>
              <a:spcAft>
                <a:spcPts val="600"/>
              </a:spcAft>
            </a:pPr>
            <a:fld id="{B34092F8-88B9-48E5-9B8F-3F206E5F35A9}" type="slidenum">
              <a:rPr lang="en-GB">
                <a:latin typeface="Calibri" panose="020F0502020204030204" pitchFamily="34" charset="0"/>
              </a:rPr>
              <a:pPr>
                <a:spcAft>
                  <a:spcPts val="600"/>
                </a:spcAft>
              </a:pPr>
              <a:t>38</a:t>
            </a:fld>
            <a:endParaRPr lang="en-GB">
              <a:latin typeface="Calibri" panose="020F0502020204030204" pitchFamily="34" charset="0"/>
            </a:endParaRPr>
          </a:p>
        </p:txBody>
      </p:sp>
      <p:graphicFrame>
        <p:nvGraphicFramePr>
          <p:cNvPr id="36869" name="Rectangle 3">
            <a:extLst>
              <a:ext uri="{FF2B5EF4-FFF2-40B4-BE49-F238E27FC236}">
                <a16:creationId xmlns:a16="http://schemas.microsoft.com/office/drawing/2014/main" id="{313759B4-9A7D-4E51-B6D8-AAC5BD8A82B3}"/>
              </a:ext>
            </a:extLst>
          </p:cNvPr>
          <p:cNvGraphicFramePr/>
          <p:nvPr>
            <p:extLst>
              <p:ext uri="{D42A27DB-BD31-4B8C-83A1-F6EECF244321}">
                <p14:modId xmlns:p14="http://schemas.microsoft.com/office/powerpoint/2010/main" val="32937416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2486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838200" y="365125"/>
            <a:ext cx="10515600" cy="1325563"/>
          </a:xfrm>
        </p:spPr>
        <p:txBody>
          <a:bodyPr>
            <a:normAutofit/>
          </a:bodyPr>
          <a:lstStyle/>
          <a:p>
            <a:r>
              <a:rPr lang="en-GB" altLang="es-ES" sz="4000" b="1" dirty="0">
                <a:latin typeface="+mj-lt"/>
              </a:rPr>
              <a:t>Working on Cross-Cultural Teams</a:t>
            </a: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B34092F8-88B9-48E5-9B8F-3F206E5F35A9}" type="slidenum">
              <a:rPr lang="en-GB" smtClean="0">
                <a:latin typeface="Calibri" panose="020F0502020204030204" pitchFamily="34" charset="0"/>
              </a:rPr>
              <a:pPr>
                <a:spcAft>
                  <a:spcPts val="600"/>
                </a:spcAft>
              </a:pPr>
              <a:t>39</a:t>
            </a:fld>
            <a:endParaRPr lang="en-GB">
              <a:latin typeface="Calibri" panose="020F0502020204030204" pitchFamily="34" charset="0"/>
            </a:endParaRPr>
          </a:p>
        </p:txBody>
      </p:sp>
      <p:graphicFrame>
        <p:nvGraphicFramePr>
          <p:cNvPr id="65543" name="Rectangle 3">
            <a:extLst>
              <a:ext uri="{FF2B5EF4-FFF2-40B4-BE49-F238E27FC236}">
                <a16:creationId xmlns:a16="http://schemas.microsoft.com/office/drawing/2014/main" id="{C2B8F4BC-A7A7-46CA-BDBB-D06A6753A615}"/>
              </a:ext>
            </a:extLst>
          </p:cNvPr>
          <p:cNvGraphicFramePr/>
          <p:nvPr>
            <p:extLst>
              <p:ext uri="{D42A27DB-BD31-4B8C-83A1-F6EECF244321}">
                <p14:modId xmlns:p14="http://schemas.microsoft.com/office/powerpoint/2010/main" val="7428700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4">
            <a:extLst>
              <a:ext uri="{FF2B5EF4-FFF2-40B4-BE49-F238E27FC236}">
                <a16:creationId xmlns:a16="http://schemas.microsoft.com/office/drawing/2014/main" id="{0E9AEFDA-8650-4240-B2A7-7BD345F9AC7D}"/>
              </a:ext>
            </a:extLst>
          </p:cNvPr>
          <p:cNvSpPr txBox="1">
            <a:spLocks noChangeArrowheads="1"/>
          </p:cNvSpPr>
          <p:nvPr/>
        </p:nvSpPr>
        <p:spPr bwMode="auto">
          <a:xfrm>
            <a:off x="8406992" y="5949061"/>
            <a:ext cx="315041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Times" panose="02020603050405020304" pitchFamily="18" charset="0"/>
                <a:ea typeface="ＭＳ Ｐゴシック" panose="020B0600070205080204" pitchFamily="34" charset="-128"/>
              </a:defRPr>
            </a:lvl1pPr>
            <a:lvl2pPr marL="742950" indent="-285750">
              <a:defRPr sz="4000">
                <a:solidFill>
                  <a:schemeClr val="tx1"/>
                </a:solidFill>
                <a:latin typeface="Times" panose="02020603050405020304" pitchFamily="18" charset="0"/>
                <a:ea typeface="ＭＳ Ｐゴシック" panose="020B0600070205080204" pitchFamily="34" charset="-128"/>
              </a:defRPr>
            </a:lvl2pPr>
            <a:lvl3pPr marL="1143000" indent="-228600">
              <a:defRPr sz="4000">
                <a:solidFill>
                  <a:schemeClr val="tx1"/>
                </a:solidFill>
                <a:latin typeface="Times" panose="02020603050405020304" pitchFamily="18" charset="0"/>
                <a:ea typeface="ＭＳ Ｐゴシック" panose="020B0600070205080204" pitchFamily="34" charset="-128"/>
              </a:defRPr>
            </a:lvl3pPr>
            <a:lvl4pPr marL="1600200" indent="-228600">
              <a:defRPr sz="4000">
                <a:solidFill>
                  <a:schemeClr val="tx1"/>
                </a:solidFill>
                <a:latin typeface="Times" panose="02020603050405020304" pitchFamily="18" charset="0"/>
                <a:ea typeface="ＭＳ Ｐゴシック" panose="020B0600070205080204" pitchFamily="34" charset="-128"/>
              </a:defRPr>
            </a:lvl4pPr>
            <a:lvl5pPr marL="2057400" indent="-228600">
              <a:defRPr sz="4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Times" panose="02020603050405020304" pitchFamily="18" charset="0"/>
                <a:ea typeface="ＭＳ Ｐゴシック" panose="020B0600070205080204" pitchFamily="34" charset="-128"/>
              </a:defRPr>
            </a:lvl9pPr>
          </a:lstStyle>
          <a:p>
            <a:r>
              <a:rPr lang="en-GB" altLang="es-ES" sz="1000" dirty="0">
                <a:latin typeface="+mn-lt"/>
              </a:rPr>
              <a:t>Source: </a:t>
            </a:r>
            <a:r>
              <a:rPr lang="en-GB" altLang="es-ES" sz="1000" dirty="0" err="1">
                <a:latin typeface="+mn-lt"/>
              </a:rPr>
              <a:t>KeKCo</a:t>
            </a:r>
            <a:r>
              <a:rPr lang="en-GB" altLang="es-ES" sz="1000" dirty="0">
                <a:latin typeface="+mn-lt"/>
              </a:rPr>
              <a:t> - Kerstin </a:t>
            </a:r>
            <a:r>
              <a:rPr lang="en-GB" altLang="es-ES" sz="1000" dirty="0" err="1">
                <a:latin typeface="+mn-lt"/>
              </a:rPr>
              <a:t>Kühlborn</a:t>
            </a:r>
            <a:r>
              <a:rPr lang="en-GB" altLang="es-ES" sz="1000" dirty="0">
                <a:latin typeface="+mn-lt"/>
              </a:rPr>
              <a:t> Coaching &amp; Consulting</a:t>
            </a:r>
            <a:endParaRPr lang="en-GB" altLang="es-ES" sz="2000" dirty="0">
              <a:latin typeface="+mn-lt"/>
            </a:endParaRPr>
          </a:p>
        </p:txBody>
      </p:sp>
    </p:spTree>
    <p:extLst>
      <p:ext uri="{BB962C8B-B14F-4D97-AF65-F5344CB8AC3E}">
        <p14:creationId xmlns:p14="http://schemas.microsoft.com/office/powerpoint/2010/main" val="234782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b="1" dirty="0">
                <a:latin typeface="+mj-lt"/>
              </a:rPr>
              <a:t>Cultural Faux Pas</a:t>
            </a:r>
          </a:p>
        </p:txBody>
      </p:sp>
      <p:sp>
        <p:nvSpPr>
          <p:cNvPr id="3" name="Inhaltsplatzhalter 2"/>
          <p:cNvSpPr>
            <a:spLocks noGrp="1"/>
          </p:cNvSpPr>
          <p:nvPr>
            <p:ph idx="1"/>
          </p:nvPr>
        </p:nvSpPr>
        <p:spPr>
          <a:xfrm>
            <a:off x="847928" y="2175815"/>
            <a:ext cx="10515600" cy="4351338"/>
          </a:xfrm>
        </p:spPr>
        <p:txBody>
          <a:bodyPr/>
          <a:lstStyle/>
          <a:p>
            <a:pPr marL="0" indent="0">
              <a:buNone/>
            </a:pPr>
            <a:r>
              <a:rPr lang="en-GB" sz="3200" i="1" dirty="0">
                <a:latin typeface="+mj-lt"/>
              </a:rPr>
              <a:t>“I recently asked a Chinese business associate how many children he had. This was an insensitive blunder on my part...”</a:t>
            </a:r>
          </a:p>
          <a:p>
            <a:pPr marL="0" indent="0" algn="r">
              <a:buNone/>
            </a:pPr>
            <a:r>
              <a:rPr lang="en-GB" sz="2000" dirty="0">
                <a:latin typeface="+mj-lt"/>
              </a:rPr>
              <a:t>Stephen Flowers, President of Global Freight Forwarding at UPS</a:t>
            </a:r>
          </a:p>
          <a:p>
            <a:pPr marL="0" indent="0">
              <a:buNone/>
            </a:pPr>
            <a:endParaRPr lang="en-GB" sz="2000" i="1" dirty="0">
              <a:latin typeface="+mj-lt"/>
            </a:endParaRPr>
          </a:p>
          <a:p>
            <a:pPr marL="0" indent="0">
              <a:buNone/>
            </a:pPr>
            <a:endParaRPr lang="en-GB" sz="2000" i="1" dirty="0">
              <a:latin typeface="+mj-lt"/>
            </a:endParaRPr>
          </a:p>
          <a:p>
            <a:pPr marL="0" indent="0">
              <a:buNone/>
            </a:pPr>
            <a:endParaRPr lang="en-GB" sz="2000" i="1" dirty="0">
              <a:latin typeface="+mj-lt"/>
            </a:endParaRPr>
          </a:p>
          <a:p>
            <a:pPr marL="0" indent="0">
              <a:buNone/>
            </a:pPr>
            <a:r>
              <a:rPr lang="en-GB" sz="1400" dirty="0">
                <a:latin typeface="+mj-lt"/>
              </a:rPr>
              <a:t>Source: Flowers, Stephen (2012): Business Etiquette Tips for International Travel. Forbes, 15.06.2012. URL: </a:t>
            </a:r>
            <a:r>
              <a:rPr lang="en-GB" sz="1400" dirty="0">
                <a:latin typeface="+mj-lt"/>
                <a:hlinkClick r:id="rId3"/>
              </a:rPr>
              <a:t>https://www.forbes.com/sites/susanadams/2012/06/15/business-etiquette-tips-for-international-travel/#2aa1f8833743</a:t>
            </a:r>
            <a:r>
              <a:rPr lang="en-GB" sz="1400" dirty="0">
                <a:latin typeface="+mj-lt"/>
              </a:rPr>
              <a:t> [04.01.2018].</a:t>
            </a:r>
          </a:p>
          <a:p>
            <a:pPr marL="0" indent="0">
              <a:buNone/>
            </a:pPr>
            <a:endParaRPr lang="en-GB" sz="1400" dirty="0">
              <a:latin typeface="+mj-lt"/>
            </a:endParaRPr>
          </a:p>
          <a:p>
            <a:pPr marL="0" indent="0">
              <a:buNone/>
            </a:pPr>
            <a:endParaRPr lang="en-GB" sz="1400" dirty="0">
              <a:latin typeface="+mj-lt"/>
            </a:endParaRPr>
          </a:p>
        </p:txBody>
      </p:sp>
      <p:sp>
        <p:nvSpPr>
          <p:cNvPr id="4" name="Foliennummernplatzhalter 3"/>
          <p:cNvSpPr>
            <a:spLocks noGrp="1"/>
          </p:cNvSpPr>
          <p:nvPr>
            <p:ph type="sldNum" sz="quarter" idx="12"/>
          </p:nvPr>
        </p:nvSpPr>
        <p:spPr/>
        <p:txBody>
          <a:bodyPr/>
          <a:lstStyle/>
          <a:p>
            <a:fld id="{B34092F8-88B9-48E5-9B8F-3F206E5F35A9}" type="slidenum">
              <a:rPr lang="en-GB" smtClean="0"/>
              <a:t>4</a:t>
            </a:fld>
            <a:endParaRPr lang="en-GB" dirty="0"/>
          </a:p>
        </p:txBody>
      </p:sp>
    </p:spTree>
    <p:extLst>
      <p:ext uri="{BB962C8B-B14F-4D97-AF65-F5344CB8AC3E}">
        <p14:creationId xmlns:p14="http://schemas.microsoft.com/office/powerpoint/2010/main" val="2046707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70204" y="606564"/>
            <a:ext cx="10451592" cy="1325563"/>
          </a:xfrm>
        </p:spPr>
        <p:txBody>
          <a:bodyPr anchor="ctr">
            <a:normAutofit/>
          </a:bodyPr>
          <a:lstStyle/>
          <a:p>
            <a:r>
              <a:rPr lang="en-GB" altLang="es-ES" sz="4000" b="1" dirty="0">
                <a:latin typeface="+mj-lt"/>
              </a:rPr>
              <a:t>Summary</a:t>
            </a:r>
          </a:p>
        </p:txBody>
      </p:sp>
      <p:sp>
        <p:nvSpPr>
          <p:cNvPr id="63498" name="Rectangle 73">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a:xfrm>
            <a:off x="8610600" y="6356350"/>
            <a:ext cx="2743200" cy="365125"/>
          </a:xfrm>
        </p:spPr>
        <p:txBody>
          <a:bodyPr>
            <a:normAutofit/>
          </a:bodyPr>
          <a:lstStyle/>
          <a:p>
            <a:pPr>
              <a:spcAft>
                <a:spcPts val="600"/>
              </a:spcAft>
            </a:pPr>
            <a:fld id="{B34092F8-88B9-48E5-9B8F-3F206E5F35A9}" type="slidenum">
              <a:rPr lang="en-GB">
                <a:solidFill>
                  <a:prstClr val="black">
                    <a:tint val="75000"/>
                  </a:prstClr>
                </a:solidFill>
              </a:rPr>
              <a:pPr>
                <a:spcAft>
                  <a:spcPts val="600"/>
                </a:spcAft>
              </a:pPr>
              <a:t>40</a:t>
            </a:fld>
            <a:endParaRPr lang="en-GB">
              <a:solidFill>
                <a:prstClr val="black">
                  <a:tint val="75000"/>
                </a:prstClr>
              </a:solidFill>
            </a:endParaRPr>
          </a:p>
        </p:txBody>
      </p:sp>
      <p:sp>
        <p:nvSpPr>
          <p:cNvPr id="5" name="Rectangle 4" hidden="1"/>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hidden="1"/>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hidden="1"/>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3502" name="Rectangle 3">
            <a:extLst>
              <a:ext uri="{FF2B5EF4-FFF2-40B4-BE49-F238E27FC236}">
                <a16:creationId xmlns:a16="http://schemas.microsoft.com/office/drawing/2014/main" id="{0F88A0DB-1AAA-4E7F-B3B9-F0642B42651D}"/>
              </a:ext>
            </a:extLst>
          </p:cNvPr>
          <p:cNvGraphicFramePr/>
          <p:nvPr>
            <p:extLst>
              <p:ext uri="{D42A27DB-BD31-4B8C-83A1-F6EECF244321}">
                <p14:modId xmlns:p14="http://schemas.microsoft.com/office/powerpoint/2010/main" val="2834188353"/>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8890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8" name="Freeform: Shape 7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2" name="Title 1"/>
          <p:cNvSpPr>
            <a:spLocks noGrp="1"/>
          </p:cNvSpPr>
          <p:nvPr>
            <p:ph type="title"/>
          </p:nvPr>
        </p:nvSpPr>
        <p:spPr>
          <a:xfrm>
            <a:off x="863029" y="1012004"/>
            <a:ext cx="3416158" cy="4795408"/>
          </a:xfrm>
        </p:spPr>
        <p:txBody>
          <a:bodyPr>
            <a:normAutofit/>
          </a:bodyPr>
          <a:lstStyle/>
          <a:p>
            <a:r>
              <a:rPr lang="en-GB" altLang="x-none" dirty="0">
                <a:solidFill>
                  <a:srgbClr val="FFFFFF"/>
                </a:solidFill>
                <a:latin typeface="+mj-lt"/>
              </a:rPr>
              <a:t>Be Aware of:</a:t>
            </a:r>
          </a:p>
        </p:txBody>
      </p:sp>
      <p:sp>
        <p:nvSpPr>
          <p:cNvPr id="2" name="Slide Number Placeholder 1"/>
          <p:cNvSpPr>
            <a:spLocks noGrp="1"/>
          </p:cNvSpPr>
          <p:nvPr>
            <p:ph type="sldNum" sz="quarter" idx="12"/>
          </p:nvPr>
        </p:nvSpPr>
        <p:spPr>
          <a:xfrm>
            <a:off x="10726220" y="6356350"/>
            <a:ext cx="627580" cy="365125"/>
          </a:xfrm>
        </p:spPr>
        <p:txBody>
          <a:bodyPr>
            <a:normAutofit/>
          </a:bodyPr>
          <a:lstStyle/>
          <a:p>
            <a:pPr>
              <a:spcAft>
                <a:spcPts val="600"/>
              </a:spcAft>
            </a:pPr>
            <a:fld id="{B34092F8-88B9-48E5-9B8F-3F206E5F35A9}" type="slidenum">
              <a:rPr lang="en-GB">
                <a:solidFill>
                  <a:prstClr val="black">
                    <a:tint val="75000"/>
                  </a:prstClr>
                </a:solidFill>
              </a:rPr>
              <a:pPr>
                <a:spcAft>
                  <a:spcPts val="600"/>
                </a:spcAft>
              </a:pPr>
              <a:t>41</a:t>
            </a:fld>
            <a:endParaRPr lang="en-GB">
              <a:solidFill>
                <a:prstClr val="black">
                  <a:tint val="75000"/>
                </a:prstClr>
              </a:solidFill>
            </a:endParaRPr>
          </a:p>
        </p:txBody>
      </p:sp>
      <p:graphicFrame>
        <p:nvGraphicFramePr>
          <p:cNvPr id="20484" name="Content Placeholder 2">
            <a:extLst>
              <a:ext uri="{FF2B5EF4-FFF2-40B4-BE49-F238E27FC236}">
                <a16:creationId xmlns:a16="http://schemas.microsoft.com/office/drawing/2014/main" id="{22F40552-DFE1-4609-A862-C5303C9A41D2}"/>
              </a:ext>
            </a:extLst>
          </p:cNvPr>
          <p:cNvGraphicFramePr>
            <a:graphicFrameLocks noGrp="1"/>
          </p:cNvGraphicFramePr>
          <p:nvPr>
            <p:ph idx="1"/>
            <p:extLst>
              <p:ext uri="{D42A27DB-BD31-4B8C-83A1-F6EECF244321}">
                <p14:modId xmlns:p14="http://schemas.microsoft.com/office/powerpoint/2010/main" val="355690007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8016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GB" altLang="x-none" sz="4000" b="1" dirty="0">
                <a:latin typeface="+mj-lt"/>
              </a:rPr>
              <a:t>How Can You Know All of This Stuff!!</a:t>
            </a:r>
          </a:p>
        </p:txBody>
      </p:sp>
      <p:sp>
        <p:nvSpPr>
          <p:cNvPr id="22531" name="Rectangle 3"/>
          <p:cNvSpPr>
            <a:spLocks noGrp="1" noChangeArrowheads="1"/>
          </p:cNvSpPr>
          <p:nvPr>
            <p:ph idx="1"/>
          </p:nvPr>
        </p:nvSpPr>
        <p:spPr/>
        <p:txBody>
          <a:bodyPr vert="horz" lIns="91440" tIns="45720" rIns="91440" bIns="45720" rtlCol="0" anchor="t">
            <a:normAutofit/>
          </a:bodyPr>
          <a:lstStyle/>
          <a:p>
            <a:r>
              <a:rPr lang="en-GB" dirty="0">
                <a:latin typeface="+mj-lt"/>
              </a:rPr>
              <a:t>You can’t – so relax</a:t>
            </a:r>
          </a:p>
          <a:p>
            <a:pPr lvl="1"/>
            <a:r>
              <a:rPr lang="en-GB" dirty="0">
                <a:latin typeface="+mj-lt"/>
              </a:rPr>
              <a:t>No one expects you to get it all right the first time</a:t>
            </a:r>
          </a:p>
          <a:p>
            <a:pPr lvl="1"/>
            <a:r>
              <a:rPr lang="en-GB" dirty="0">
                <a:latin typeface="+mj-lt"/>
              </a:rPr>
              <a:t>No one expects you to “just know”</a:t>
            </a:r>
          </a:p>
          <a:p>
            <a:pPr lvl="1"/>
            <a:r>
              <a:rPr lang="en-GB" dirty="0">
                <a:latin typeface="+mj-lt"/>
              </a:rPr>
              <a:t>How do you can learn</a:t>
            </a:r>
          </a:p>
          <a:p>
            <a:pPr lvl="2"/>
            <a:r>
              <a:rPr lang="en-GB" dirty="0">
                <a:latin typeface="+mj-lt"/>
              </a:rPr>
              <a:t>Watch your co-workers</a:t>
            </a:r>
          </a:p>
          <a:p>
            <a:pPr lvl="2"/>
            <a:r>
              <a:rPr lang="en-GB" dirty="0">
                <a:latin typeface="+mj-lt"/>
              </a:rPr>
              <a:t>Ask secretaries or assistants</a:t>
            </a:r>
          </a:p>
          <a:p>
            <a:pPr lvl="2"/>
            <a:r>
              <a:rPr lang="en-GB" dirty="0">
                <a:latin typeface="+mj-lt"/>
              </a:rPr>
              <a:t>Ask your manager</a:t>
            </a:r>
          </a:p>
          <a:p>
            <a:pPr lvl="2"/>
            <a:r>
              <a:rPr lang="en-GB" dirty="0">
                <a:latin typeface="+mj-lt"/>
              </a:rPr>
              <a:t>Get a mentor</a:t>
            </a:r>
          </a:p>
          <a:p>
            <a:pPr lvl="1"/>
            <a:r>
              <a:rPr lang="en-GB" dirty="0">
                <a:latin typeface="+mj-lt"/>
                <a:ea typeface="Adobe Fan Heiti Std B"/>
              </a:rPr>
              <a:t>If you make a mistake – apologise and move on</a:t>
            </a:r>
            <a:endParaRPr lang="en-GB" dirty="0">
              <a:latin typeface="+mj-lt"/>
              <a:ea typeface="Adobe Fan Heiti Std B"/>
              <a:cs typeface="Calibri"/>
            </a:endParaRPr>
          </a:p>
        </p:txBody>
      </p:sp>
      <p:sp>
        <p:nvSpPr>
          <p:cNvPr id="2" name="Slide Number Placeholder 1"/>
          <p:cNvSpPr>
            <a:spLocks noGrp="1"/>
          </p:cNvSpPr>
          <p:nvPr>
            <p:ph type="sldNum" sz="quarter" idx="12"/>
          </p:nvPr>
        </p:nvSpPr>
        <p:spPr/>
        <p:txBody>
          <a:bodyPr/>
          <a:lstStyle/>
          <a:p>
            <a:fld id="{B34092F8-88B9-48E5-9B8F-3F206E5F35A9}" type="slidenum">
              <a:rPr lang="en-GB" smtClean="0"/>
              <a:pPr/>
              <a:t>42</a:t>
            </a:fld>
            <a:endParaRPr lang="en-GB" dirty="0"/>
          </a:p>
        </p:txBody>
      </p:sp>
    </p:spTree>
    <p:extLst>
      <p:ext uri="{BB962C8B-B14F-4D97-AF65-F5344CB8AC3E}">
        <p14:creationId xmlns:p14="http://schemas.microsoft.com/office/powerpoint/2010/main" val="261195392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mj-lt"/>
              </a:rPr>
              <a:t>Business Etiquette -  </a:t>
            </a:r>
            <a:r>
              <a:rPr lang="en-GB" sz="4000" b="1" dirty="0" err="1">
                <a:latin typeface="+mj-lt"/>
              </a:rPr>
              <a:t>Kahoot</a:t>
            </a:r>
            <a:r>
              <a:rPr lang="en-GB" sz="4000" b="1" dirty="0">
                <a:latin typeface="+mj-lt"/>
              </a:rPr>
              <a:t> #2</a:t>
            </a:r>
          </a:p>
        </p:txBody>
      </p:sp>
      <p:pic>
        <p:nvPicPr>
          <p:cNvPr id="8" name="Content Placeholder 7"/>
          <p:cNvPicPr>
            <a:picLocks noGrp="1" noChangeAspect="1"/>
          </p:cNvPicPr>
          <p:nvPr>
            <p:ph sz="half" idx="1"/>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229710" y="1690687"/>
            <a:ext cx="3174124" cy="4138807"/>
          </a:xfrm>
        </p:spPr>
      </p:pic>
      <p:sp>
        <p:nvSpPr>
          <p:cNvPr id="6" name="Content Placeholder 5"/>
          <p:cNvSpPr>
            <a:spLocks noGrp="1"/>
          </p:cNvSpPr>
          <p:nvPr>
            <p:ph sz="half" idx="2"/>
          </p:nvPr>
        </p:nvSpPr>
        <p:spPr/>
        <p:txBody>
          <a:bodyPr>
            <a:normAutofit/>
          </a:bodyPr>
          <a:lstStyle/>
          <a:p>
            <a:r>
              <a:rPr lang="en-GB" dirty="0">
                <a:latin typeface="+mj-lt"/>
              </a:rPr>
              <a:t>Let’s play a game of </a:t>
            </a:r>
            <a:r>
              <a:rPr lang="en-GB" dirty="0" err="1">
                <a:latin typeface="+mj-lt"/>
              </a:rPr>
              <a:t>Kahoot</a:t>
            </a:r>
            <a:endParaRPr lang="en-GB" dirty="0">
              <a:latin typeface="+mj-lt"/>
            </a:endParaRPr>
          </a:p>
          <a:p>
            <a:pPr lvl="1"/>
            <a:r>
              <a:rPr lang="hr-HR" dirty="0">
                <a:latin typeface="+mj-lt"/>
                <a:hlinkClick r:id="rId3"/>
              </a:rPr>
              <a:t>https://play.kahoot.it/#/k/551bd139-5232-480d-957f-4974e0360489</a:t>
            </a:r>
            <a:endParaRPr lang="hr-HR" dirty="0">
              <a:latin typeface="+mj-lt"/>
            </a:endParaRPr>
          </a:p>
          <a:p>
            <a:pPr lvl="1"/>
            <a:r>
              <a:rPr lang="en-GB" dirty="0">
                <a:latin typeface="+mj-lt"/>
              </a:rPr>
              <a:t>Name of the game:</a:t>
            </a:r>
          </a:p>
          <a:p>
            <a:pPr lvl="2"/>
            <a:r>
              <a:rPr lang="en-GB" sz="2400" dirty="0">
                <a:latin typeface="+mj-lt"/>
              </a:rPr>
              <a:t>Intense Business Etiquette #2</a:t>
            </a:r>
          </a:p>
          <a:p>
            <a:pPr lvl="1"/>
            <a:r>
              <a:rPr lang="en-GB" dirty="0">
                <a:latin typeface="+mj-lt"/>
              </a:rPr>
              <a:t>All participants need to have: </a:t>
            </a:r>
          </a:p>
          <a:p>
            <a:pPr lvl="2"/>
            <a:r>
              <a:rPr lang="en-GB" sz="2400" dirty="0" err="1">
                <a:latin typeface="+mj-lt"/>
              </a:rPr>
              <a:t>Kahoot</a:t>
            </a:r>
            <a:r>
              <a:rPr lang="en-GB" sz="2400" dirty="0">
                <a:latin typeface="+mj-lt"/>
              </a:rPr>
              <a:t> app on smart phone</a:t>
            </a:r>
          </a:p>
          <a:p>
            <a:pPr lvl="2"/>
            <a:r>
              <a:rPr lang="en-GB" sz="2400" dirty="0">
                <a:latin typeface="+mj-lt"/>
              </a:rPr>
              <a:t>Access </a:t>
            </a:r>
            <a:r>
              <a:rPr lang="en-GB" sz="2400" dirty="0" err="1">
                <a:latin typeface="+mj-lt"/>
              </a:rPr>
              <a:t>Kahoot</a:t>
            </a:r>
            <a:r>
              <a:rPr lang="en-GB" sz="2400" dirty="0">
                <a:latin typeface="+mj-lt"/>
              </a:rPr>
              <a:t> on web</a:t>
            </a:r>
          </a:p>
        </p:txBody>
      </p:sp>
      <p:sp>
        <p:nvSpPr>
          <p:cNvPr id="4" name="Slide Number Placeholder 3"/>
          <p:cNvSpPr>
            <a:spLocks noGrp="1"/>
          </p:cNvSpPr>
          <p:nvPr>
            <p:ph type="sldNum" sz="quarter" idx="12"/>
          </p:nvPr>
        </p:nvSpPr>
        <p:spPr/>
        <p:txBody>
          <a:bodyPr/>
          <a:lstStyle/>
          <a:p>
            <a:fld id="{B34092F8-88B9-48E5-9B8F-3F206E5F35A9}" type="slidenum">
              <a:rPr lang="en-GB" smtClean="0"/>
              <a:t>43</a:t>
            </a:fld>
            <a:endParaRPr lang="en-GB" dirty="0"/>
          </a:p>
        </p:txBody>
      </p:sp>
    </p:spTree>
    <p:extLst>
      <p:ext uri="{BB962C8B-B14F-4D97-AF65-F5344CB8AC3E}">
        <p14:creationId xmlns:p14="http://schemas.microsoft.com/office/powerpoint/2010/main" val="465679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AE096-383D-4A02-AFF5-B331530B182B}"/>
              </a:ext>
            </a:extLst>
          </p:cNvPr>
          <p:cNvSpPr>
            <a:spLocks noGrp="1"/>
          </p:cNvSpPr>
          <p:nvPr>
            <p:ph type="title"/>
          </p:nvPr>
        </p:nvSpPr>
        <p:spPr/>
        <p:txBody>
          <a:bodyPr/>
          <a:lstStyle/>
          <a:p>
            <a:r>
              <a:rPr lang="de-DE" dirty="0"/>
              <a:t>Learning </a:t>
            </a:r>
            <a:r>
              <a:rPr lang="de-DE" dirty="0" err="1"/>
              <a:t>Objective</a:t>
            </a:r>
            <a:endParaRPr lang="de-DE" dirty="0"/>
          </a:p>
        </p:txBody>
      </p:sp>
      <p:sp>
        <p:nvSpPr>
          <p:cNvPr id="3" name="Inhaltsplatzhalter 2">
            <a:extLst>
              <a:ext uri="{FF2B5EF4-FFF2-40B4-BE49-F238E27FC236}">
                <a16:creationId xmlns:a16="http://schemas.microsoft.com/office/drawing/2014/main" id="{5C0DBDFD-EFC4-4333-89F5-4E8D5EB95079}"/>
              </a:ext>
            </a:extLst>
          </p:cNvPr>
          <p:cNvSpPr>
            <a:spLocks noGrp="1"/>
          </p:cNvSpPr>
          <p:nvPr>
            <p:ph idx="1"/>
          </p:nvPr>
        </p:nvSpPr>
        <p:spPr/>
        <p:txBody>
          <a:bodyPr/>
          <a:lstStyle/>
          <a:p>
            <a:r>
              <a:rPr lang="en-GB" dirty="0"/>
              <a:t>Understand the need for and importance of business etiquette in today’s global economy, </a:t>
            </a:r>
          </a:p>
          <a:p>
            <a:r>
              <a:rPr lang="en-GB" dirty="0"/>
              <a:t>Understand how to prepare before meeting international clients and during different business occasions.</a:t>
            </a:r>
            <a:endParaRPr lang="de-DE" dirty="0"/>
          </a:p>
        </p:txBody>
      </p:sp>
      <p:sp>
        <p:nvSpPr>
          <p:cNvPr id="4" name="Foliennummernplatzhalter 3">
            <a:extLst>
              <a:ext uri="{FF2B5EF4-FFF2-40B4-BE49-F238E27FC236}">
                <a16:creationId xmlns:a16="http://schemas.microsoft.com/office/drawing/2014/main" id="{F62C9C3B-9D62-4366-AD66-2266DD5DC307}"/>
              </a:ext>
            </a:extLst>
          </p:cNvPr>
          <p:cNvSpPr>
            <a:spLocks noGrp="1"/>
          </p:cNvSpPr>
          <p:nvPr>
            <p:ph type="sldNum" sz="quarter" idx="12"/>
          </p:nvPr>
        </p:nvSpPr>
        <p:spPr/>
        <p:txBody>
          <a:bodyPr/>
          <a:lstStyle/>
          <a:p>
            <a:fld id="{B34092F8-88B9-48E5-9B8F-3F206E5F35A9}" type="slidenum">
              <a:rPr lang="hr-HR" smtClean="0"/>
              <a:t>44</a:t>
            </a:fld>
            <a:endParaRPr lang="hr-HR"/>
          </a:p>
        </p:txBody>
      </p:sp>
    </p:spTree>
    <p:extLst>
      <p:ext uri="{BB962C8B-B14F-4D97-AF65-F5344CB8AC3E}">
        <p14:creationId xmlns:p14="http://schemas.microsoft.com/office/powerpoint/2010/main" val="1876526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FFE4-6F2F-4635-AC22-908BDE6CA6A0}"/>
              </a:ext>
            </a:extLst>
          </p:cNvPr>
          <p:cNvSpPr>
            <a:spLocks noGrp="1"/>
          </p:cNvSpPr>
          <p:nvPr>
            <p:ph type="title"/>
          </p:nvPr>
        </p:nvSpPr>
        <p:spPr/>
        <p:txBody>
          <a:bodyPr>
            <a:normAutofit/>
          </a:bodyPr>
          <a:lstStyle/>
          <a:p>
            <a:r>
              <a:rPr lang="en-GB" sz="4000" b="1" dirty="0">
                <a:latin typeface="+mj-lt"/>
              </a:rPr>
              <a:t>References and Reading List</a:t>
            </a:r>
          </a:p>
        </p:txBody>
      </p:sp>
      <p:sp>
        <p:nvSpPr>
          <p:cNvPr id="3" name="Content Placeholder 2">
            <a:extLst>
              <a:ext uri="{FF2B5EF4-FFF2-40B4-BE49-F238E27FC236}">
                <a16:creationId xmlns:a16="http://schemas.microsoft.com/office/drawing/2014/main" id="{AE600CA1-AAB3-41D4-8F84-A4F3ED5085C5}"/>
              </a:ext>
            </a:extLst>
          </p:cNvPr>
          <p:cNvSpPr>
            <a:spLocks noGrp="1"/>
          </p:cNvSpPr>
          <p:nvPr>
            <p:ph idx="1"/>
          </p:nvPr>
        </p:nvSpPr>
        <p:spPr/>
        <p:txBody>
          <a:bodyPr>
            <a:normAutofit fontScale="70000" lnSpcReduction="20000"/>
          </a:bodyPr>
          <a:lstStyle/>
          <a:p>
            <a:r>
              <a:rPr lang="en-GB" dirty="0">
                <a:latin typeface="+mj-lt"/>
              </a:rPr>
              <a:t>Andrews, J. Higson, H. (2008) Graduate Employability, ‘Soft Skills’ Versus ‘Hard’ Business Knowledge: A European Study, available at http://dx.doi.org/10.1080/03797720802522627</a:t>
            </a:r>
          </a:p>
          <a:p>
            <a:r>
              <a:rPr lang="en-GB" dirty="0">
                <a:latin typeface="+mj-lt"/>
              </a:rPr>
              <a:t>Flowers, Stephen (2012): Business Etiquette Tips for International Travel. Forbes, 15.06.2012. URL: </a:t>
            </a:r>
            <a:r>
              <a:rPr lang="en-GB" dirty="0">
                <a:latin typeface="+mj-lt"/>
                <a:hlinkClick r:id="rId2"/>
              </a:rPr>
              <a:t>https://www.forbes.com/sites/susanadams/2012/06/15/business-etiquette-tips-for-international-travel/#2aa1f8833743</a:t>
            </a:r>
            <a:r>
              <a:rPr lang="en-GB" dirty="0">
                <a:latin typeface="+mj-lt"/>
              </a:rPr>
              <a:t> [04.01.2018].</a:t>
            </a:r>
          </a:p>
          <a:p>
            <a:r>
              <a:rPr lang="en-US" dirty="0" err="1">
                <a:latin typeface="+mj-lt"/>
              </a:rPr>
              <a:t>Lázár</a:t>
            </a:r>
            <a:r>
              <a:rPr lang="en-US" dirty="0">
                <a:latin typeface="+mj-lt"/>
              </a:rPr>
              <a:t>, T. (2017). Some sources of misunderstandings in intercultural business communication. International Journal of Engineering and Management Sciences (</a:t>
            </a:r>
            <a:r>
              <a:rPr lang="en-US" dirty="0" err="1">
                <a:latin typeface="+mj-lt"/>
              </a:rPr>
              <a:t>IJEMS</a:t>
            </a:r>
            <a:r>
              <a:rPr lang="en-US" dirty="0">
                <a:latin typeface="+mj-lt"/>
              </a:rPr>
              <a:t>), 2(3), 91-101.</a:t>
            </a:r>
          </a:p>
          <a:p>
            <a:r>
              <a:rPr lang="en-US" dirty="0">
                <a:latin typeface="+mj-lt"/>
              </a:rPr>
              <a:t>Mukherjee, S., &amp; Ramos-Salazar, L. (2014). " Excuse Us, Your Manners Are Missing!" The Role of Business Etiquette in Today's Era of Cross-Cultural Communication. </a:t>
            </a:r>
            <a:r>
              <a:rPr lang="en-US" dirty="0" err="1">
                <a:latin typeface="+mj-lt"/>
              </a:rPr>
              <a:t>TSM</a:t>
            </a:r>
            <a:r>
              <a:rPr lang="en-US" dirty="0">
                <a:latin typeface="+mj-lt"/>
              </a:rPr>
              <a:t> Business Review, 2(1), 18.</a:t>
            </a:r>
          </a:p>
          <a:p>
            <a:r>
              <a:rPr lang="en-GB" dirty="0">
                <a:latin typeface="+mj-lt"/>
              </a:rPr>
              <a:t>Star Alliances – Global Guide to Business Etiquette</a:t>
            </a:r>
          </a:p>
          <a:p>
            <a:r>
              <a:rPr lang="en-GB" dirty="0" err="1">
                <a:latin typeface="+mj-lt"/>
              </a:rPr>
              <a:t>Swierkocki</a:t>
            </a:r>
            <a:r>
              <a:rPr lang="en-GB" dirty="0">
                <a:latin typeface="+mj-lt"/>
              </a:rPr>
              <a:t>, J. (2016) Practical Aspects in Doing International Business, University Lodz, Poland, chapter 1</a:t>
            </a:r>
          </a:p>
          <a:p>
            <a:r>
              <a:rPr lang="en-GB" dirty="0">
                <a:latin typeface="+mj-lt"/>
              </a:rPr>
              <a:t>http://www.businessinsider.com/email-etiquette-rules-every-professional-needs-to-know-2016-1#2-use-a-professional-email-address-2</a:t>
            </a:r>
          </a:p>
        </p:txBody>
      </p:sp>
      <p:sp>
        <p:nvSpPr>
          <p:cNvPr id="4" name="Slide Number Placeholder 3">
            <a:extLst>
              <a:ext uri="{FF2B5EF4-FFF2-40B4-BE49-F238E27FC236}">
                <a16:creationId xmlns:a16="http://schemas.microsoft.com/office/drawing/2014/main" id="{8D6072AA-F702-4557-BAD3-E9B8D5AC2E56}"/>
              </a:ext>
            </a:extLst>
          </p:cNvPr>
          <p:cNvSpPr>
            <a:spLocks noGrp="1"/>
          </p:cNvSpPr>
          <p:nvPr>
            <p:ph type="sldNum" sz="quarter" idx="12"/>
          </p:nvPr>
        </p:nvSpPr>
        <p:spPr/>
        <p:txBody>
          <a:bodyPr/>
          <a:lstStyle/>
          <a:p>
            <a:fld id="{B34092F8-88B9-48E5-9B8F-3F206E5F35A9}" type="slidenum">
              <a:rPr lang="en-GB" smtClean="0">
                <a:latin typeface="Calibri" panose="020F0502020204030204" pitchFamily="34" charset="0"/>
              </a:rPr>
              <a:t>45</a:t>
            </a:fld>
            <a:endParaRPr lang="en-GB" dirty="0">
              <a:latin typeface="Calibri" panose="020F0502020204030204" pitchFamily="34" charset="0"/>
            </a:endParaRPr>
          </a:p>
        </p:txBody>
      </p:sp>
    </p:spTree>
    <p:extLst>
      <p:ext uri="{BB962C8B-B14F-4D97-AF65-F5344CB8AC3E}">
        <p14:creationId xmlns:p14="http://schemas.microsoft.com/office/powerpoint/2010/main" val="93712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b="1" dirty="0">
                <a:latin typeface="+mj-lt"/>
              </a:rPr>
              <a:t>Cultural Faux Pas</a:t>
            </a:r>
          </a:p>
        </p:txBody>
      </p:sp>
      <p:sp>
        <p:nvSpPr>
          <p:cNvPr id="4" name="Foliennummernplatzhalter 3"/>
          <p:cNvSpPr>
            <a:spLocks noGrp="1"/>
          </p:cNvSpPr>
          <p:nvPr>
            <p:ph type="sldNum" sz="quarter" idx="12"/>
          </p:nvPr>
        </p:nvSpPr>
        <p:spPr/>
        <p:txBody>
          <a:bodyPr/>
          <a:lstStyle/>
          <a:p>
            <a:fld id="{B34092F8-88B9-48E5-9B8F-3F206E5F35A9}" type="slidenum">
              <a:rPr lang="en-GB" smtClean="0"/>
              <a:t>5</a:t>
            </a:fld>
            <a:endParaRPr lang="en-GB" dirty="0"/>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6842" y="1390204"/>
            <a:ext cx="4578485" cy="2575398"/>
          </a:xfrm>
          <a:prstGeom prst="rect">
            <a:avLst/>
          </a:prstGeom>
        </p:spPr>
      </p:pic>
      <p:sp>
        <p:nvSpPr>
          <p:cNvPr id="7" name="Textfeld 6"/>
          <p:cNvSpPr txBox="1"/>
          <p:nvPr/>
        </p:nvSpPr>
        <p:spPr>
          <a:xfrm>
            <a:off x="5946842" y="4075889"/>
            <a:ext cx="4578485" cy="461665"/>
          </a:xfrm>
          <a:prstGeom prst="rect">
            <a:avLst/>
          </a:prstGeom>
          <a:noFill/>
        </p:spPr>
        <p:txBody>
          <a:bodyPr wrap="square" rtlCol="0">
            <a:spAutoFit/>
          </a:bodyPr>
          <a:lstStyle/>
          <a:p>
            <a:r>
              <a:rPr lang="en-GB" sz="2400" dirty="0"/>
              <a:t>„Ich bin </a:t>
            </a:r>
            <a:r>
              <a:rPr lang="en-GB" sz="2400" dirty="0" err="1"/>
              <a:t>ein</a:t>
            </a:r>
            <a:r>
              <a:rPr lang="en-GB" sz="2400" dirty="0"/>
              <a:t> Berliner!“</a:t>
            </a:r>
          </a:p>
        </p:txBody>
      </p:sp>
      <p:pic>
        <p:nvPicPr>
          <p:cNvPr id="8" name="Grafik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24067" y="1342317"/>
            <a:ext cx="4774879" cy="3183252"/>
          </a:xfrm>
          <a:prstGeom prst="rect">
            <a:avLst/>
          </a:prstGeom>
        </p:spPr>
      </p:pic>
      <p:sp>
        <p:nvSpPr>
          <p:cNvPr id="10" name="Rectangle 9">
            <a:extLst>
              <a:ext uri="{FF2B5EF4-FFF2-40B4-BE49-F238E27FC236}">
                <a16:creationId xmlns:a16="http://schemas.microsoft.com/office/drawing/2014/main" id="{5D2BBFFA-A258-4659-8486-4FB4649BC170}"/>
              </a:ext>
            </a:extLst>
          </p:cNvPr>
          <p:cNvSpPr/>
          <p:nvPr/>
        </p:nvSpPr>
        <p:spPr>
          <a:xfrm>
            <a:off x="8817500" y="4525569"/>
            <a:ext cx="1980029" cy="246221"/>
          </a:xfrm>
          <a:prstGeom prst="rect">
            <a:avLst/>
          </a:prstGeom>
        </p:spPr>
        <p:txBody>
          <a:bodyPr wrap="none">
            <a:spAutoFit/>
          </a:bodyPr>
          <a:lstStyle/>
          <a:p>
            <a:r>
              <a:rPr lang="en-GB" sz="1000" dirty="0"/>
              <a:t>https://memim.com/berliner.html</a:t>
            </a:r>
          </a:p>
        </p:txBody>
      </p:sp>
      <p:sp>
        <p:nvSpPr>
          <p:cNvPr id="13" name="Rectangle 12">
            <a:extLst>
              <a:ext uri="{FF2B5EF4-FFF2-40B4-BE49-F238E27FC236}">
                <a16:creationId xmlns:a16="http://schemas.microsoft.com/office/drawing/2014/main" id="{F7ACBA40-63BD-4681-AAE7-27FB724F66BC}"/>
              </a:ext>
            </a:extLst>
          </p:cNvPr>
          <p:cNvSpPr/>
          <p:nvPr/>
        </p:nvSpPr>
        <p:spPr>
          <a:xfrm>
            <a:off x="881819" y="5398958"/>
            <a:ext cx="10084496" cy="830997"/>
          </a:xfrm>
          <a:prstGeom prst="rect">
            <a:avLst/>
          </a:prstGeom>
        </p:spPr>
        <p:txBody>
          <a:bodyPr wrap="square">
            <a:spAutoFit/>
          </a:bodyPr>
          <a:lstStyle/>
          <a:p>
            <a:pPr marL="360363" indent="-360363">
              <a:buFont typeface="Wingdings" panose="05000000000000000000" pitchFamily="2" charset="2"/>
              <a:buChar char="Ø"/>
            </a:pPr>
            <a:r>
              <a:rPr lang="en-GB" sz="2400" dirty="0">
                <a:latin typeface="+mj-lt"/>
              </a:rPr>
              <a:t>Think of a cultural faux pas you have made in a business context </a:t>
            </a:r>
            <a:br>
              <a:rPr lang="en-GB" sz="2400" dirty="0">
                <a:latin typeface="+mj-lt"/>
              </a:rPr>
            </a:br>
            <a:r>
              <a:rPr lang="en-GB" sz="2400" dirty="0">
                <a:latin typeface="+mj-lt"/>
              </a:rPr>
              <a:t>(or other context). </a:t>
            </a:r>
          </a:p>
        </p:txBody>
      </p:sp>
      <p:sp>
        <p:nvSpPr>
          <p:cNvPr id="14" name="Rectangle 13">
            <a:extLst>
              <a:ext uri="{FF2B5EF4-FFF2-40B4-BE49-F238E27FC236}">
                <a16:creationId xmlns:a16="http://schemas.microsoft.com/office/drawing/2014/main" id="{75A49A96-E8B6-402F-A012-2FDF4E12C09B}"/>
              </a:ext>
            </a:extLst>
          </p:cNvPr>
          <p:cNvSpPr/>
          <p:nvPr/>
        </p:nvSpPr>
        <p:spPr>
          <a:xfrm>
            <a:off x="5890216" y="4559170"/>
            <a:ext cx="2584362" cy="246221"/>
          </a:xfrm>
          <a:prstGeom prst="rect">
            <a:avLst/>
          </a:prstGeom>
        </p:spPr>
        <p:txBody>
          <a:bodyPr wrap="none">
            <a:spAutoFit/>
          </a:bodyPr>
          <a:lstStyle/>
          <a:p>
            <a:r>
              <a:rPr lang="en-GB" sz="1000" dirty="0"/>
              <a:t>https://storyterrace.com/ich-bin-ein-berliner/</a:t>
            </a:r>
          </a:p>
        </p:txBody>
      </p:sp>
      <p:pic>
        <p:nvPicPr>
          <p:cNvPr id="15" name="Picture 14">
            <a:extLst>
              <a:ext uri="{FF2B5EF4-FFF2-40B4-BE49-F238E27FC236}">
                <a16:creationId xmlns:a16="http://schemas.microsoft.com/office/drawing/2014/main" id="{39F152D6-B84A-4306-95A7-5A2BC7B93519}"/>
              </a:ext>
            </a:extLst>
          </p:cNvPr>
          <p:cNvPicPr>
            <a:picLocks noChangeAspect="1"/>
          </p:cNvPicPr>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81819" y="1380401"/>
            <a:ext cx="4521851" cy="3391389"/>
          </a:xfrm>
          <a:prstGeom prst="rect">
            <a:avLst/>
          </a:prstGeom>
        </p:spPr>
      </p:pic>
      <p:sp>
        <p:nvSpPr>
          <p:cNvPr id="16" name="TextBox 15">
            <a:extLst>
              <a:ext uri="{FF2B5EF4-FFF2-40B4-BE49-F238E27FC236}">
                <a16:creationId xmlns:a16="http://schemas.microsoft.com/office/drawing/2014/main" id="{9C9E8868-0E83-410C-9268-7180FF15BDF7}"/>
              </a:ext>
            </a:extLst>
          </p:cNvPr>
          <p:cNvSpPr txBox="1"/>
          <p:nvPr/>
        </p:nvSpPr>
        <p:spPr>
          <a:xfrm>
            <a:off x="1006509" y="4863533"/>
            <a:ext cx="4397162" cy="230832"/>
          </a:xfrm>
          <a:prstGeom prst="rect">
            <a:avLst/>
          </a:prstGeom>
          <a:noFill/>
        </p:spPr>
        <p:txBody>
          <a:bodyPr wrap="square" rtlCol="0">
            <a:spAutoFit/>
          </a:bodyPr>
          <a:lstStyle/>
          <a:p>
            <a:r>
              <a:rPr lang="hr-HR" sz="900">
                <a:hlinkClick r:id="rId6" tooltip="http://www.bripblap.com/category/money/page/3/"/>
              </a:rPr>
              <a:t>This Photo</a:t>
            </a:r>
            <a:r>
              <a:rPr lang="hr-HR" sz="900"/>
              <a:t> by Unknown Author is licensed under </a:t>
            </a:r>
            <a:r>
              <a:rPr lang="hr-HR" sz="900">
                <a:hlinkClick r:id="rId7" tooltip="https://creativecommons.org/licenses/by/3.0/"/>
              </a:rPr>
              <a:t>CC BY</a:t>
            </a:r>
            <a:endParaRPr lang="hr-HR" sz="900"/>
          </a:p>
        </p:txBody>
      </p:sp>
    </p:spTree>
    <p:extLst>
      <p:ext uri="{BB962C8B-B14F-4D97-AF65-F5344CB8AC3E}">
        <p14:creationId xmlns:p14="http://schemas.microsoft.com/office/powerpoint/2010/main" val="247233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582BA1-6E52-4C28-B429-6346284A308B}"/>
              </a:ext>
            </a:extLst>
          </p:cNvPr>
          <p:cNvSpPr>
            <a:spLocks noGrp="1"/>
          </p:cNvSpPr>
          <p:nvPr>
            <p:ph type="title"/>
          </p:nvPr>
        </p:nvSpPr>
        <p:spPr>
          <a:xfrm>
            <a:off x="838200" y="365125"/>
            <a:ext cx="10515600" cy="1325563"/>
          </a:xfrm>
        </p:spPr>
        <p:txBody>
          <a:bodyPr>
            <a:normAutofit/>
          </a:bodyPr>
          <a:lstStyle/>
          <a:p>
            <a:r>
              <a:rPr lang="en-GB" sz="4000" b="1" dirty="0">
                <a:latin typeface="+mj-lt"/>
              </a:rPr>
              <a:t>Basic Principles of Professional Business</a:t>
            </a:r>
          </a:p>
        </p:txBody>
      </p:sp>
      <p:sp>
        <p:nvSpPr>
          <p:cNvPr id="4" name="Slide Number Placeholder 3">
            <a:extLst>
              <a:ext uri="{FF2B5EF4-FFF2-40B4-BE49-F238E27FC236}">
                <a16:creationId xmlns:a16="http://schemas.microsoft.com/office/drawing/2014/main" id="{A9679174-8A77-41C4-840E-945D9A3DD476}"/>
              </a:ext>
            </a:extLst>
          </p:cNvPr>
          <p:cNvSpPr>
            <a:spLocks noGrp="1"/>
          </p:cNvSpPr>
          <p:nvPr>
            <p:ph type="sldNum" sz="quarter" idx="12"/>
          </p:nvPr>
        </p:nvSpPr>
        <p:spPr>
          <a:xfrm>
            <a:off x="8610600" y="6356350"/>
            <a:ext cx="2743200" cy="365125"/>
          </a:xfrm>
        </p:spPr>
        <p:txBody>
          <a:bodyPr>
            <a:normAutofit/>
          </a:bodyPr>
          <a:lstStyle/>
          <a:p>
            <a:pPr>
              <a:spcAft>
                <a:spcPts val="600"/>
              </a:spcAft>
            </a:pPr>
            <a:fld id="{B34092F8-88B9-48E5-9B8F-3F206E5F35A9}" type="slidenum">
              <a:rPr lang="en-GB" smtClean="0"/>
              <a:pPr>
                <a:spcAft>
                  <a:spcPts val="600"/>
                </a:spcAft>
              </a:pPr>
              <a:t>6</a:t>
            </a:fld>
            <a:endParaRPr lang="en-GB"/>
          </a:p>
        </p:txBody>
      </p:sp>
      <p:graphicFrame>
        <p:nvGraphicFramePr>
          <p:cNvPr id="20" name="Content Placeholder 2">
            <a:extLst>
              <a:ext uri="{FF2B5EF4-FFF2-40B4-BE49-F238E27FC236}">
                <a16:creationId xmlns:a16="http://schemas.microsoft.com/office/drawing/2014/main" id="{FC5AE1ED-E8B8-40F1-A5A5-6EE6E2B43A3F}"/>
              </a:ext>
            </a:extLst>
          </p:cNvPr>
          <p:cNvGraphicFramePr>
            <a:graphicFrameLocks noGrp="1"/>
          </p:cNvGraphicFramePr>
          <p:nvPr>
            <p:ph idx="1"/>
            <p:extLst>
              <p:ext uri="{D42A27DB-BD31-4B8C-83A1-F6EECF244321}">
                <p14:modId xmlns:p14="http://schemas.microsoft.com/office/powerpoint/2010/main" val="31015369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222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14AC7C-A3B7-4571-9483-B1EAB4006C71}"/>
              </a:ext>
            </a:extLst>
          </p:cNvPr>
          <p:cNvSpPr>
            <a:spLocks noGrp="1"/>
          </p:cNvSpPr>
          <p:nvPr>
            <p:ph type="title"/>
          </p:nvPr>
        </p:nvSpPr>
        <p:spPr/>
        <p:txBody>
          <a:bodyPr>
            <a:normAutofit/>
          </a:bodyPr>
          <a:lstStyle/>
          <a:p>
            <a:pPr algn="just"/>
            <a:r>
              <a:rPr lang="en-GB" altLang="x-none" sz="4000" dirty="0">
                <a:solidFill>
                  <a:schemeClr val="tx1"/>
                </a:solidFill>
                <a:latin typeface="+mj-lt"/>
              </a:rPr>
              <a:t>What we think or what we know, or what we believe is, in the end, of little consequence. The only consequence is what we do.</a:t>
            </a:r>
            <a:endParaRPr lang="en-GB" sz="4000" dirty="0">
              <a:solidFill>
                <a:schemeClr val="tx1"/>
              </a:solidFill>
              <a:latin typeface="+mj-lt"/>
            </a:endParaRPr>
          </a:p>
        </p:txBody>
      </p:sp>
      <p:sp>
        <p:nvSpPr>
          <p:cNvPr id="6" name="Text Placeholder 5">
            <a:extLst>
              <a:ext uri="{FF2B5EF4-FFF2-40B4-BE49-F238E27FC236}">
                <a16:creationId xmlns:a16="http://schemas.microsoft.com/office/drawing/2014/main" id="{6BFD62FE-2C28-4E46-94DF-08BF2A4149F0}"/>
              </a:ext>
            </a:extLst>
          </p:cNvPr>
          <p:cNvSpPr>
            <a:spLocks noGrp="1"/>
          </p:cNvSpPr>
          <p:nvPr>
            <p:ph type="body" idx="1"/>
          </p:nvPr>
        </p:nvSpPr>
        <p:spPr/>
        <p:txBody>
          <a:bodyPr/>
          <a:lstStyle/>
          <a:p>
            <a:pPr algn="r"/>
            <a:r>
              <a:rPr lang="en-GB" altLang="x-none" b="1" i="1" dirty="0">
                <a:solidFill>
                  <a:schemeClr val="folHlink"/>
                </a:solidFill>
              </a:rPr>
              <a:t>John Ruskin</a:t>
            </a:r>
          </a:p>
          <a:p>
            <a:endParaRPr lang="en-GB" dirty="0"/>
          </a:p>
        </p:txBody>
      </p:sp>
      <p:sp>
        <p:nvSpPr>
          <p:cNvPr id="4" name="Slide Number Placeholder 3">
            <a:extLst>
              <a:ext uri="{FF2B5EF4-FFF2-40B4-BE49-F238E27FC236}">
                <a16:creationId xmlns:a16="http://schemas.microsoft.com/office/drawing/2014/main" id="{C5AA9259-4AA3-44DA-8F63-29906FC9A429}"/>
              </a:ext>
            </a:extLst>
          </p:cNvPr>
          <p:cNvSpPr>
            <a:spLocks noGrp="1"/>
          </p:cNvSpPr>
          <p:nvPr>
            <p:ph type="sldNum" sz="quarter" idx="12"/>
          </p:nvPr>
        </p:nvSpPr>
        <p:spPr/>
        <p:txBody>
          <a:bodyPr/>
          <a:lstStyle/>
          <a:p>
            <a:fld id="{B34092F8-88B9-48E5-9B8F-3F206E5F35A9}" type="slidenum">
              <a:rPr lang="en-GB" smtClean="0"/>
              <a:t>7</a:t>
            </a:fld>
            <a:endParaRPr lang="en-GB" dirty="0"/>
          </a:p>
        </p:txBody>
      </p:sp>
    </p:spTree>
    <p:extLst>
      <p:ext uri="{BB962C8B-B14F-4D97-AF65-F5344CB8AC3E}">
        <p14:creationId xmlns:p14="http://schemas.microsoft.com/office/powerpoint/2010/main" val="10895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62001" y="803325"/>
            <a:ext cx="5314536" cy="1325563"/>
          </a:xfrm>
        </p:spPr>
        <p:txBody>
          <a:bodyPr>
            <a:normAutofit/>
          </a:bodyPr>
          <a:lstStyle/>
          <a:p>
            <a:r>
              <a:rPr lang="en-GB" sz="4000" b="1" dirty="0">
                <a:latin typeface="+mj-lt"/>
              </a:rPr>
              <a:t>Business Etiquette</a:t>
            </a:r>
          </a:p>
        </p:txBody>
      </p:sp>
      <p:sp>
        <p:nvSpPr>
          <p:cNvPr id="3" name="Inhaltsplatzhalter 2"/>
          <p:cNvSpPr>
            <a:spLocks noGrp="1"/>
          </p:cNvSpPr>
          <p:nvPr>
            <p:ph idx="1"/>
          </p:nvPr>
        </p:nvSpPr>
        <p:spPr>
          <a:xfrm>
            <a:off x="762000" y="2279018"/>
            <a:ext cx="5314543" cy="3375920"/>
          </a:xfrm>
        </p:spPr>
        <p:txBody>
          <a:bodyPr anchor="t">
            <a:normAutofit/>
          </a:bodyPr>
          <a:lstStyle/>
          <a:p>
            <a:pPr marL="0" indent="0">
              <a:buNone/>
            </a:pPr>
            <a:r>
              <a:rPr lang="en-GB" sz="1800" b="1" dirty="0">
                <a:latin typeface="+mj-lt"/>
              </a:rPr>
              <a:t>What is Business Etiquette?</a:t>
            </a:r>
          </a:p>
          <a:p>
            <a:pPr>
              <a:buFont typeface="Wingdings" panose="05000000000000000000" pitchFamily="2" charset="2"/>
              <a:buChar char="§"/>
            </a:pPr>
            <a:r>
              <a:rPr lang="en-GB" altLang="es-ES" sz="1800" dirty="0">
                <a:latin typeface="+mj-lt"/>
              </a:rPr>
              <a:t>Business etiquette is the set of written and unwritten rules of conduct that make social interactions run more smoothly.</a:t>
            </a:r>
          </a:p>
          <a:p>
            <a:pPr>
              <a:buFont typeface="Wingdings" panose="05000000000000000000" pitchFamily="2" charset="2"/>
              <a:buChar char="§"/>
            </a:pPr>
            <a:r>
              <a:rPr lang="en-GB" altLang="es-ES" sz="1800" dirty="0">
                <a:latin typeface="+mj-lt"/>
              </a:rPr>
              <a:t>The code of behaviour that delineates expectations for social behaviour according to contemporary conventional norms within a society, social class, or group.</a:t>
            </a:r>
          </a:p>
          <a:p>
            <a:pPr>
              <a:buFont typeface="Wingdings" panose="05000000000000000000" pitchFamily="2" charset="2"/>
              <a:buChar char="§"/>
            </a:pPr>
            <a:r>
              <a:rPr lang="en-GB" altLang="es-ES" sz="1800" dirty="0">
                <a:latin typeface="+mj-lt"/>
              </a:rPr>
              <a:t>Etiquette is </a:t>
            </a:r>
            <a:r>
              <a:rPr lang="en-GB" altLang="es-ES" sz="1800" u="sng" dirty="0">
                <a:latin typeface="+mj-lt"/>
              </a:rPr>
              <a:t>not</a:t>
            </a:r>
            <a:r>
              <a:rPr lang="en-GB" altLang="es-ES" sz="1800" dirty="0">
                <a:latin typeface="+mj-lt"/>
              </a:rPr>
              <a:t> one uniform set of standards around the world!</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Image result for business etiquette">
            <a:extLst>
              <a:ext uri="{FF2B5EF4-FFF2-40B4-BE49-F238E27FC236}">
                <a16:creationId xmlns:a16="http://schemas.microsoft.com/office/drawing/2014/main" id="{E6DD967C-579A-492E-9D87-A766CDCC012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11000232" y="6108192"/>
            <a:ext cx="548640" cy="548640"/>
          </a:xfrm>
          <a:prstGeom prst="ellipse">
            <a:avLst/>
          </a:prstGeom>
          <a:solidFill>
            <a:srgbClr val="4A3B65"/>
          </a:solidFill>
        </p:spPr>
        <p:txBody>
          <a:bodyPr anchor="ctr">
            <a:normAutofit/>
          </a:bodyPr>
          <a:lstStyle/>
          <a:p>
            <a:pPr algn="ctr">
              <a:spcAft>
                <a:spcPts val="600"/>
              </a:spcAft>
            </a:pPr>
            <a:fld id="{B34092F8-88B9-48E5-9B8F-3F206E5F35A9}" type="slidenum">
              <a:rPr lang="en-GB" sz="1500">
                <a:solidFill>
                  <a:srgbClr val="FFFFFF"/>
                </a:solidFill>
              </a:rPr>
              <a:pPr algn="ctr">
                <a:spcAft>
                  <a:spcPts val="600"/>
                </a:spcAft>
              </a:pPr>
              <a:t>8</a:t>
            </a:fld>
            <a:endParaRPr lang="en-GB" sz="1500">
              <a:solidFill>
                <a:srgbClr val="FFFFFF"/>
              </a:solidFill>
            </a:endParaRPr>
          </a:p>
        </p:txBody>
      </p:sp>
      <p:sp>
        <p:nvSpPr>
          <p:cNvPr id="5" name="Rectangle 4">
            <a:extLst>
              <a:ext uri="{FF2B5EF4-FFF2-40B4-BE49-F238E27FC236}">
                <a16:creationId xmlns:a16="http://schemas.microsoft.com/office/drawing/2014/main" id="{CF837A42-FB79-467F-9218-A8BEBAEF1658}"/>
              </a:ext>
            </a:extLst>
          </p:cNvPr>
          <p:cNvSpPr/>
          <p:nvPr/>
        </p:nvSpPr>
        <p:spPr>
          <a:xfrm>
            <a:off x="8193466" y="5832837"/>
            <a:ext cx="3355406" cy="246221"/>
          </a:xfrm>
          <a:prstGeom prst="rect">
            <a:avLst/>
          </a:prstGeom>
        </p:spPr>
        <p:txBody>
          <a:bodyPr wrap="none">
            <a:spAutoFit/>
          </a:bodyPr>
          <a:lstStyle/>
          <a:p>
            <a:r>
              <a:rPr lang="en-GB" sz="1000" dirty="0">
                <a:solidFill>
                  <a:schemeClr val="bg1"/>
                </a:solidFill>
              </a:rPr>
              <a:t>https://www.mytectra.com/business-etiquette-training.html</a:t>
            </a:r>
          </a:p>
        </p:txBody>
      </p:sp>
    </p:spTree>
    <p:extLst>
      <p:ext uri="{BB962C8B-B14F-4D97-AF65-F5344CB8AC3E}">
        <p14:creationId xmlns:p14="http://schemas.microsoft.com/office/powerpoint/2010/main" val="56741725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GB" altLang="es-ES" sz="4000" b="1" dirty="0">
                <a:latin typeface="+mj-lt"/>
              </a:rPr>
              <a:t>Who wants to be a Global  Etiquette Millionaire?</a:t>
            </a:r>
          </a:p>
        </p:txBody>
      </p:sp>
      <p:sp>
        <p:nvSpPr>
          <p:cNvPr id="7" name="Content Placeholder 6"/>
          <p:cNvSpPr>
            <a:spLocks noGrp="1"/>
          </p:cNvSpPr>
          <p:nvPr>
            <p:ph sz="half" idx="2"/>
          </p:nvPr>
        </p:nvSpPr>
        <p:spPr/>
        <p:txBody>
          <a:bodyPr/>
          <a:lstStyle/>
          <a:p>
            <a:pPr>
              <a:buFont typeface="Wingdings" panose="05000000000000000000" pitchFamily="2" charset="2"/>
              <a:buChar char="§"/>
            </a:pPr>
            <a:r>
              <a:rPr lang="en-GB" dirty="0">
                <a:latin typeface="+mj-lt"/>
              </a:rPr>
              <a:t>Let’s play a game of </a:t>
            </a:r>
            <a:r>
              <a:rPr lang="en-GB" dirty="0" err="1">
                <a:latin typeface="+mj-lt"/>
              </a:rPr>
              <a:t>Kahoot</a:t>
            </a:r>
            <a:r>
              <a:rPr lang="en-GB" dirty="0">
                <a:latin typeface="+mj-lt"/>
              </a:rPr>
              <a:t> </a:t>
            </a:r>
            <a:r>
              <a:rPr lang="hr-HR" dirty="0">
                <a:latin typeface="+mj-lt"/>
                <a:hlinkClick r:id="rId3"/>
              </a:rPr>
              <a:t>https://play.kahoot.it/#/k/aead398e-b422-4ccd-b90d-2557b5ea2889</a:t>
            </a:r>
            <a:endParaRPr lang="hr-HR" dirty="0">
              <a:latin typeface="+mj-lt"/>
            </a:endParaRPr>
          </a:p>
          <a:p>
            <a:pPr lvl="1">
              <a:buFont typeface="Wingdings" panose="05000000000000000000" pitchFamily="2" charset="2"/>
              <a:buChar char="§"/>
            </a:pPr>
            <a:r>
              <a:rPr lang="en-GB" dirty="0">
                <a:latin typeface="+mj-lt"/>
              </a:rPr>
              <a:t>Name of the game:</a:t>
            </a:r>
          </a:p>
          <a:p>
            <a:pPr lvl="2">
              <a:buFont typeface="Calibri" panose="020F0502020204030204" pitchFamily="34" charset="0"/>
              <a:buChar char="□"/>
            </a:pPr>
            <a:r>
              <a:rPr lang="en-GB" dirty="0">
                <a:latin typeface="+mj-lt"/>
              </a:rPr>
              <a:t>Intense Business Etiquette</a:t>
            </a:r>
          </a:p>
          <a:p>
            <a:pPr lvl="1">
              <a:buFont typeface="Wingdings" panose="05000000000000000000" pitchFamily="2" charset="2"/>
              <a:buChar char="§"/>
            </a:pPr>
            <a:r>
              <a:rPr lang="en-GB" dirty="0">
                <a:latin typeface="+mj-lt"/>
              </a:rPr>
              <a:t>All participants need to have: </a:t>
            </a:r>
          </a:p>
          <a:p>
            <a:pPr lvl="2">
              <a:buFont typeface="Calibri" panose="020F0502020204030204" pitchFamily="34" charset="0"/>
              <a:buChar char="□"/>
            </a:pPr>
            <a:r>
              <a:rPr lang="en-GB" dirty="0" err="1">
                <a:latin typeface="+mj-lt"/>
              </a:rPr>
              <a:t>Kahoot</a:t>
            </a:r>
            <a:r>
              <a:rPr lang="en-GB" dirty="0">
                <a:latin typeface="+mj-lt"/>
              </a:rPr>
              <a:t> app on smart phone</a:t>
            </a:r>
          </a:p>
          <a:p>
            <a:pPr lvl="2">
              <a:buFont typeface="Calibri" panose="020F0502020204030204" pitchFamily="34" charset="0"/>
              <a:buChar char="□"/>
            </a:pPr>
            <a:r>
              <a:rPr lang="en-GB" dirty="0">
                <a:latin typeface="+mj-lt"/>
              </a:rPr>
              <a:t>Access </a:t>
            </a:r>
            <a:r>
              <a:rPr lang="en-GB" dirty="0" err="1">
                <a:latin typeface="+mj-lt"/>
              </a:rPr>
              <a:t>Kahoot</a:t>
            </a:r>
            <a:r>
              <a:rPr lang="en-GB" dirty="0">
                <a:latin typeface="+mj-lt"/>
              </a:rPr>
              <a:t> on web</a:t>
            </a:r>
          </a:p>
          <a:p>
            <a:pPr lvl="1"/>
            <a:endParaRPr lang="en-GB" dirty="0">
              <a:latin typeface="+mj-lt"/>
            </a:endParaRPr>
          </a:p>
        </p:txBody>
      </p:sp>
      <p:sp>
        <p:nvSpPr>
          <p:cNvPr id="5" name="Slide Number Placeholder 4"/>
          <p:cNvSpPr>
            <a:spLocks noGrp="1"/>
          </p:cNvSpPr>
          <p:nvPr>
            <p:ph type="sldNum" sz="quarter" idx="12"/>
          </p:nvPr>
        </p:nvSpPr>
        <p:spPr/>
        <p:txBody>
          <a:bodyPr/>
          <a:lstStyle/>
          <a:p>
            <a:fld id="{B34092F8-88B9-48E5-9B8F-3F206E5F35A9}" type="slidenum">
              <a:rPr lang="en-GB" smtClean="0"/>
              <a:pPr/>
              <a:t>9</a:t>
            </a:fld>
            <a:endParaRPr lang="en-GB" dirty="0"/>
          </a:p>
        </p:txBody>
      </p:sp>
      <p:pic>
        <p:nvPicPr>
          <p:cNvPr id="14" name="Content Placeholder 13" descr="Earth Globe Europe-Africa"/>
          <p:cNvPicPr>
            <a:picLocks noGrp="1" noChangeAspect="1"/>
          </p:cNvPicPr>
          <p:nvPr>
            <p:ph sz="half" idx="1"/>
          </p:nvPr>
        </p:nvPicPr>
        <p:blipFill>
          <a:blip r:embed="rId4">
            <a:duotone>
              <a:schemeClr val="accent5">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17466" y="2186152"/>
            <a:ext cx="3226676" cy="3226676"/>
          </a:xfrm>
          <a:prstGeom prst="rect">
            <a:avLst/>
          </a:prstGeom>
        </p:spPr>
      </p:pic>
    </p:spTree>
    <p:extLst>
      <p:ext uri="{BB962C8B-B14F-4D97-AF65-F5344CB8AC3E}">
        <p14:creationId xmlns:p14="http://schemas.microsoft.com/office/powerpoint/2010/main" val="1726724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DD96114-6485-4712-A2E5-F80BEEB2F904}" vid="{E763CF33-CB39-41AA-926E-C2936AC49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3026</Words>
  <Application>Microsoft Office PowerPoint</Application>
  <PresentationFormat>Breitbild</PresentationFormat>
  <Paragraphs>409</Paragraphs>
  <Slides>45</Slides>
  <Notes>21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45</vt:i4>
      </vt:variant>
    </vt:vector>
  </HeadingPairs>
  <TitlesOfParts>
    <vt:vector size="52" baseType="lpstr">
      <vt:lpstr>Arial</vt:lpstr>
      <vt:lpstr>Calibri</vt:lpstr>
      <vt:lpstr>Calibri Light</vt:lpstr>
      <vt:lpstr>Times</vt:lpstr>
      <vt:lpstr>Times New Roman</vt:lpstr>
      <vt:lpstr>Wingdings</vt:lpstr>
      <vt:lpstr>Office Theme</vt:lpstr>
      <vt:lpstr>Business Etiquette</vt:lpstr>
      <vt:lpstr>Learning Objective</vt:lpstr>
      <vt:lpstr>Professional Etiquette - First Impressions</vt:lpstr>
      <vt:lpstr>Cultural Faux Pas</vt:lpstr>
      <vt:lpstr>Cultural Faux Pas</vt:lpstr>
      <vt:lpstr>Basic Principles of Professional Business</vt:lpstr>
      <vt:lpstr>What we think or what we know, or what we believe is, in the end, of little consequence. The only consequence is what we do.</vt:lpstr>
      <vt:lpstr>Business Etiquette</vt:lpstr>
      <vt:lpstr>Who wants to be a Global  Etiquette Millionaire?</vt:lpstr>
      <vt:lpstr>Culture, Generations, ...</vt:lpstr>
      <vt:lpstr>Good Manners</vt:lpstr>
      <vt:lpstr>Elements of Business Etiquette</vt:lpstr>
      <vt:lpstr>Professional Etiquette - Meeting and Greeting</vt:lpstr>
      <vt:lpstr>Professional Dress </vt:lpstr>
      <vt:lpstr>Spoken Communication</vt:lpstr>
      <vt:lpstr>Showing Respect</vt:lpstr>
      <vt:lpstr>Office Etiquette</vt:lpstr>
      <vt:lpstr>Office Etiquette (2)</vt:lpstr>
      <vt:lpstr>PowerPoint-Präsentation</vt:lpstr>
      <vt:lpstr>PowerPoint-Präsentation</vt:lpstr>
      <vt:lpstr>Business Card Exchange Protocol</vt:lpstr>
      <vt:lpstr>Exchanging Business Cards</vt:lpstr>
      <vt:lpstr>BUSINESS MEETING ETIQUETTE </vt:lpstr>
      <vt:lpstr>Etiquette for Informal Meetings</vt:lpstr>
      <vt:lpstr>Etiquette for Formal Meetings</vt:lpstr>
      <vt:lpstr>Business Networking in Social Situations</vt:lpstr>
      <vt:lpstr>PowerPoint-Präsentation</vt:lpstr>
      <vt:lpstr>E-mail Etiquette</vt:lpstr>
      <vt:lpstr>Invitation Letters</vt:lpstr>
      <vt:lpstr>Written Communication</vt:lpstr>
      <vt:lpstr>PowerPoint-Präsentation</vt:lpstr>
      <vt:lpstr>Telephone Manners</vt:lpstr>
      <vt:lpstr>Phone Etiquette</vt:lpstr>
      <vt:lpstr>Voice Mail/Mobile Phone Use</vt:lpstr>
      <vt:lpstr>Gift-Giving Taboos  </vt:lpstr>
      <vt:lpstr>Gift Do's and Don'ts</vt:lpstr>
      <vt:lpstr>5 Keys to Doing Business Globally</vt:lpstr>
      <vt:lpstr>Why is Global Business Etiquette Important?</vt:lpstr>
      <vt:lpstr>Working on Cross-Cultural Teams</vt:lpstr>
      <vt:lpstr>Summary</vt:lpstr>
      <vt:lpstr>Be Aware of:</vt:lpstr>
      <vt:lpstr>How Can You Know All of This Stuff!!</vt:lpstr>
      <vt:lpstr>Business Etiquette -  Kahoot #2</vt:lpstr>
      <vt:lpstr>Learning Objective</vt:lpstr>
      <vt:lpstr>References and Reading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Etiquette</dc:title>
  <dc:creator>aleksandar erceg</dc:creator>
  <cp:lastModifiedBy>Tine</cp:lastModifiedBy>
  <cp:revision>37</cp:revision>
  <dcterms:created xsi:type="dcterms:W3CDTF">2018-12-28T10:28:53Z</dcterms:created>
  <dcterms:modified xsi:type="dcterms:W3CDTF">2019-07-07T18:10:23Z</dcterms:modified>
</cp:coreProperties>
</file>