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499" r:id="rId3"/>
    <p:sldId id="498" r:id="rId4"/>
    <p:sldId id="501" r:id="rId5"/>
    <p:sldId id="500" r:id="rId6"/>
    <p:sldId id="518" r:id="rId7"/>
    <p:sldId id="320" r:id="rId8"/>
    <p:sldId id="321" r:id="rId9"/>
    <p:sldId id="322" r:id="rId10"/>
    <p:sldId id="325" r:id="rId11"/>
    <p:sldId id="326" r:id="rId12"/>
    <p:sldId id="327" r:id="rId13"/>
    <p:sldId id="328" r:id="rId14"/>
    <p:sldId id="332" r:id="rId15"/>
    <p:sldId id="331" r:id="rId16"/>
    <p:sldId id="503" r:id="rId17"/>
    <p:sldId id="504" r:id="rId18"/>
    <p:sldId id="505" r:id="rId19"/>
    <p:sldId id="506" r:id="rId20"/>
    <p:sldId id="508" r:id="rId21"/>
    <p:sldId id="509" r:id="rId22"/>
    <p:sldId id="514" r:id="rId23"/>
    <p:sldId id="516" r:id="rId24"/>
    <p:sldId id="519" r:id="rId25"/>
    <p:sldId id="517" r:id="rId26"/>
    <p:sldId id="269" r:id="rId27"/>
    <p:sldId id="520" r:id="rId28"/>
    <p:sldId id="521" r:id="rId29"/>
    <p:sldId id="522" r:id="rId3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2D3"/>
    <a:srgbClr val="99CA48"/>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1160" autoAdjust="0"/>
  </p:normalViewPr>
  <p:slideViewPr>
    <p:cSldViewPr snapToGrid="0">
      <p:cViewPr varScale="1">
        <p:scale>
          <a:sx n="62" d="100"/>
          <a:sy n="62" d="100"/>
        </p:scale>
        <p:origin x="978" y="7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D477A93-1559-480A-B992-5289F5007837}"/>
    <pc:docChg chg="modSld">
      <pc:chgData name="" userId="" providerId="" clId="Web-{0D477A93-1559-480A-B992-5289F5007837}" dt="2019-05-01T13:45:03.128" v="5" actId="14100"/>
      <pc:docMkLst>
        <pc:docMk/>
      </pc:docMkLst>
      <pc:sldChg chg="addSp delSp modSp">
        <pc:chgData name="" userId="" providerId="" clId="Web-{0D477A93-1559-480A-B992-5289F5007837}" dt="2019-05-01T13:45:03.128" v="5" actId="14100"/>
        <pc:sldMkLst>
          <pc:docMk/>
          <pc:sldMk cId="1703843853" sldId="322"/>
        </pc:sldMkLst>
        <pc:spChg chg="add del mod">
          <ac:chgData name="" userId="" providerId="" clId="Web-{0D477A93-1559-480A-B992-5289F5007837}" dt="2019-05-01T13:44:59.362" v="4"/>
          <ac:spMkLst>
            <pc:docMk/>
            <pc:sldMk cId="1703843853" sldId="322"/>
            <ac:spMk id="6" creationId="{86BAF115-92C6-4098-89ED-92833D79C7D0}"/>
          </ac:spMkLst>
        </pc:spChg>
        <pc:picChg chg="add mod">
          <ac:chgData name="" userId="" providerId="" clId="Web-{0D477A93-1559-480A-B992-5289F5007837}" dt="2019-05-01T13:45:03.128" v="5" actId="14100"/>
          <ac:picMkLst>
            <pc:docMk/>
            <pc:sldMk cId="1703843853" sldId="322"/>
            <ac:picMk id="2" creationId="{B1FF3AFD-31D1-48F4-9AAE-191B8ABB8407}"/>
          </ac:picMkLst>
        </pc:picChg>
        <pc:picChg chg="del">
          <ac:chgData name="" userId="" providerId="" clId="Web-{0D477A93-1559-480A-B992-5289F5007837}" dt="2019-05-01T13:44:39.455" v="1"/>
          <ac:picMkLst>
            <pc:docMk/>
            <pc:sldMk cId="1703843853" sldId="322"/>
            <ac:picMk id="4" creationId="{3D3E01A1-0474-452B-BC3B-473D15FBC288}"/>
          </ac:picMkLst>
        </pc:picChg>
      </pc:sldChg>
    </pc:docChg>
  </pc:docChgLst>
  <pc:docChgLst>
    <pc:chgData clId="Web-{1BC09A82-4FC8-4094-AFD9-B8D01176EC97}"/>
    <pc:docChg chg="modSld">
      <pc:chgData name="" userId="" providerId="" clId="Web-{1BC09A82-4FC8-4094-AFD9-B8D01176EC97}" dt="2019-05-01T13:41:01.054" v="1" actId="1076"/>
      <pc:docMkLst>
        <pc:docMk/>
      </pc:docMkLst>
      <pc:sldChg chg="modSp">
        <pc:chgData name="" userId="" providerId="" clId="Web-{1BC09A82-4FC8-4094-AFD9-B8D01176EC97}" dt="2019-05-01T13:41:01.054" v="1" actId="1076"/>
        <pc:sldMkLst>
          <pc:docMk/>
          <pc:sldMk cId="1703843853" sldId="322"/>
        </pc:sldMkLst>
        <pc:picChg chg="mod">
          <ac:chgData name="" userId="" providerId="" clId="Web-{1BC09A82-4FC8-4094-AFD9-B8D01176EC97}" dt="2019-05-01T13:41:01.054" v="1" actId="1076"/>
          <ac:picMkLst>
            <pc:docMk/>
            <pc:sldMk cId="1703843853" sldId="322"/>
            <ac:picMk id="4" creationId="{3D3E01A1-0474-452B-BC3B-473D15FBC288}"/>
          </ac:picMkLst>
        </pc:picChg>
      </pc:sldChg>
    </pc:docChg>
  </pc:docChgLst>
</pc:chgInfo>
</file>

<file path=ppt/diagrams/_rels/data3.xml.rels><?xml version="1.0" encoding="UTF-8" standalone="yes"?>
<Relationships xmlns="http://schemas.openxmlformats.org/package/2006/relationships"><Relationship Id="rId8" Type="http://schemas.openxmlformats.org/officeDocument/2006/relationships/hyperlink" Target="https://pngimg.com/download/15036"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http://pngimg.com/download/14891" TargetMode="External"/><Relationship Id="rId1" Type="http://schemas.openxmlformats.org/officeDocument/2006/relationships/image" Target="../media/image6.png"/><Relationship Id="rId6" Type="http://schemas.openxmlformats.org/officeDocument/2006/relationships/hyperlink" Target="http://pngimg.com/download/14974"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_rels/drawing3.xml.rels><?xml version="1.0" encoding="UTF-8" standalone="yes"?>
<Relationships xmlns="http://schemas.openxmlformats.org/package/2006/relationships"><Relationship Id="rId8" Type="http://schemas.openxmlformats.org/officeDocument/2006/relationships/hyperlink" Target="https://pngimg.com/download/15036"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hyperlink" Target="http://pngimg.com/download/14891" TargetMode="External"/><Relationship Id="rId1" Type="http://schemas.openxmlformats.org/officeDocument/2006/relationships/image" Target="../media/image6.png"/><Relationship Id="rId6" Type="http://schemas.openxmlformats.org/officeDocument/2006/relationships/hyperlink" Target="http://pngimg.com/download/14974" TargetMode="External"/><Relationship Id="rId5" Type="http://schemas.openxmlformats.org/officeDocument/2006/relationships/image" Target="../media/image8.png"/><Relationship Id="rId4" Type="http://schemas.openxmlformats.org/officeDocument/2006/relationships/hyperlink" Target="http://commons.wikimedia.org/wiki/File:2_number_black_and_white.svg" TargetMode="Externa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174705-954B-42EA-9610-81C5D1D05BB1}" type="doc">
      <dgm:prSet loTypeId="urn:microsoft.com/office/officeart/2009/3/layout/StepUpProcess" loCatId="process" qsTypeId="urn:microsoft.com/office/officeart/2005/8/quickstyle/simple1" qsCatId="simple" csTypeId="urn:microsoft.com/office/officeart/2005/8/colors/accent6_5" csCatId="accent6" phldr="1"/>
      <dgm:spPr/>
    </dgm:pt>
    <dgm:pt modelId="{C641F838-BD15-487D-97A3-03A9D9B9E0BA}">
      <dgm:prSet phldrT="[Text]"/>
      <dgm:spPr/>
      <dgm:t>
        <a:bodyPr/>
        <a:lstStyle/>
        <a:p>
          <a:r>
            <a:rPr lang="en-US" noProof="0" dirty="0"/>
            <a:t>Write proposal with objective, indicators, deliverables</a:t>
          </a:r>
        </a:p>
      </dgm:t>
    </dgm:pt>
    <dgm:pt modelId="{DAA15614-0959-4FFB-8183-23CF7D580B68}" type="parTrans" cxnId="{5881914D-DF19-454D-9DEA-8B719118BB8A}">
      <dgm:prSet/>
      <dgm:spPr/>
      <dgm:t>
        <a:bodyPr/>
        <a:lstStyle/>
        <a:p>
          <a:endParaRPr lang="en-US"/>
        </a:p>
      </dgm:t>
    </dgm:pt>
    <dgm:pt modelId="{B57DD1C7-998B-47C9-A730-44A0487394D1}" type="sibTrans" cxnId="{5881914D-DF19-454D-9DEA-8B719118BB8A}">
      <dgm:prSet/>
      <dgm:spPr/>
      <dgm:t>
        <a:bodyPr/>
        <a:lstStyle/>
        <a:p>
          <a:endParaRPr lang="en-US"/>
        </a:p>
      </dgm:t>
    </dgm:pt>
    <dgm:pt modelId="{92A80F8A-DBDB-4828-953E-F830E515FB68}">
      <dgm:prSet phldrT="[Text]"/>
      <dgm:spPr/>
      <dgm:t>
        <a:bodyPr/>
        <a:lstStyle/>
        <a:p>
          <a:r>
            <a:rPr lang="en-US" noProof="0" dirty="0"/>
            <a:t>Turn in to donor/sponsor</a:t>
          </a:r>
        </a:p>
      </dgm:t>
    </dgm:pt>
    <dgm:pt modelId="{7D5F4E37-902E-4B36-8CD9-2A4B8752F306}" type="parTrans" cxnId="{EE13C7C6-5A98-4B9D-9474-E240F634BEB5}">
      <dgm:prSet/>
      <dgm:spPr/>
      <dgm:t>
        <a:bodyPr/>
        <a:lstStyle/>
        <a:p>
          <a:endParaRPr lang="en-US"/>
        </a:p>
      </dgm:t>
    </dgm:pt>
    <dgm:pt modelId="{4524C859-D210-44C6-8AD1-6C78EF15BF1E}" type="sibTrans" cxnId="{EE13C7C6-5A98-4B9D-9474-E240F634BEB5}">
      <dgm:prSet/>
      <dgm:spPr/>
      <dgm:t>
        <a:bodyPr/>
        <a:lstStyle/>
        <a:p>
          <a:endParaRPr lang="en-US"/>
        </a:p>
      </dgm:t>
    </dgm:pt>
    <dgm:pt modelId="{292EB311-EFE2-4A1F-811B-6412ED29A4D3}">
      <dgm:prSet phldrT="[Text]"/>
      <dgm:spPr/>
      <dgm:t>
        <a:bodyPr/>
        <a:lstStyle/>
        <a:p>
          <a:r>
            <a:rPr lang="en-US" noProof="0" dirty="0"/>
            <a:t>Donor approves/ declines/ negotiates</a:t>
          </a:r>
        </a:p>
      </dgm:t>
    </dgm:pt>
    <dgm:pt modelId="{0F6472F2-8AA7-4EED-99D4-95DF236E6DE1}" type="parTrans" cxnId="{ACF6EB9A-9E44-47DD-9394-2C75137AEB30}">
      <dgm:prSet/>
      <dgm:spPr/>
      <dgm:t>
        <a:bodyPr/>
        <a:lstStyle/>
        <a:p>
          <a:endParaRPr lang="en-US"/>
        </a:p>
      </dgm:t>
    </dgm:pt>
    <dgm:pt modelId="{27C5113C-229F-4AC0-9162-D229FB153CE5}" type="sibTrans" cxnId="{ACF6EB9A-9E44-47DD-9394-2C75137AEB30}">
      <dgm:prSet/>
      <dgm:spPr/>
      <dgm:t>
        <a:bodyPr/>
        <a:lstStyle/>
        <a:p>
          <a:endParaRPr lang="en-US"/>
        </a:p>
      </dgm:t>
    </dgm:pt>
    <dgm:pt modelId="{EA9FE165-87FE-45C5-AB6C-FA3DB2A885FB}">
      <dgm:prSet phldrT="[Text]"/>
      <dgm:spPr/>
      <dgm:t>
        <a:bodyPr/>
        <a:lstStyle/>
        <a:p>
          <a:r>
            <a:rPr lang="en-US" noProof="0" dirty="0"/>
            <a:t>Execute based on statement of work</a:t>
          </a:r>
        </a:p>
      </dgm:t>
    </dgm:pt>
    <dgm:pt modelId="{FE35ADB0-2385-4F77-BEE5-3F4DE26CE027}" type="parTrans" cxnId="{B7B80E7B-910E-40CF-82DE-8870B25CF720}">
      <dgm:prSet/>
      <dgm:spPr/>
      <dgm:t>
        <a:bodyPr/>
        <a:lstStyle/>
        <a:p>
          <a:endParaRPr lang="en-US"/>
        </a:p>
      </dgm:t>
    </dgm:pt>
    <dgm:pt modelId="{F6C539A5-1686-4FCF-B78E-CC6501B7EC42}" type="sibTrans" cxnId="{B7B80E7B-910E-40CF-82DE-8870B25CF720}">
      <dgm:prSet/>
      <dgm:spPr/>
      <dgm:t>
        <a:bodyPr/>
        <a:lstStyle/>
        <a:p>
          <a:endParaRPr lang="en-US"/>
        </a:p>
      </dgm:t>
    </dgm:pt>
    <dgm:pt modelId="{CE44132F-BDC7-44DF-90B7-3F44D7BF0521}" type="pres">
      <dgm:prSet presAssocID="{12174705-954B-42EA-9610-81C5D1D05BB1}" presName="rootnode" presStyleCnt="0">
        <dgm:presLayoutVars>
          <dgm:chMax/>
          <dgm:chPref/>
          <dgm:dir/>
          <dgm:animLvl val="lvl"/>
        </dgm:presLayoutVars>
      </dgm:prSet>
      <dgm:spPr/>
    </dgm:pt>
    <dgm:pt modelId="{6E91EB28-3534-4CF4-A583-98EA2CC5CDE1}" type="pres">
      <dgm:prSet presAssocID="{C641F838-BD15-487D-97A3-03A9D9B9E0BA}" presName="composite" presStyleCnt="0"/>
      <dgm:spPr/>
    </dgm:pt>
    <dgm:pt modelId="{BF1D491D-34B9-4CA8-AB98-146BE0B434F3}" type="pres">
      <dgm:prSet presAssocID="{C641F838-BD15-487D-97A3-03A9D9B9E0BA}" presName="LShape" presStyleLbl="alignNode1" presStyleIdx="0" presStyleCnt="7"/>
      <dgm:spPr/>
    </dgm:pt>
    <dgm:pt modelId="{E1366CEA-4D72-4F77-A64E-7816AABCA556}" type="pres">
      <dgm:prSet presAssocID="{C641F838-BD15-487D-97A3-03A9D9B9E0BA}" presName="ParentText" presStyleLbl="revTx" presStyleIdx="0" presStyleCnt="4">
        <dgm:presLayoutVars>
          <dgm:chMax val="0"/>
          <dgm:chPref val="0"/>
          <dgm:bulletEnabled val="1"/>
        </dgm:presLayoutVars>
      </dgm:prSet>
      <dgm:spPr/>
    </dgm:pt>
    <dgm:pt modelId="{9776298C-E6B7-421E-B10F-A3D9BFBADD7B}" type="pres">
      <dgm:prSet presAssocID="{C641F838-BD15-487D-97A3-03A9D9B9E0BA}" presName="Triangle" presStyleLbl="alignNode1" presStyleIdx="1" presStyleCnt="7"/>
      <dgm:spPr/>
    </dgm:pt>
    <dgm:pt modelId="{BC875C7E-BFED-4939-B843-08D71E2BF11E}" type="pres">
      <dgm:prSet presAssocID="{B57DD1C7-998B-47C9-A730-44A0487394D1}" presName="sibTrans" presStyleCnt="0"/>
      <dgm:spPr/>
    </dgm:pt>
    <dgm:pt modelId="{AE74CA9F-A5A1-473F-B797-8AEE75EC4600}" type="pres">
      <dgm:prSet presAssocID="{B57DD1C7-998B-47C9-A730-44A0487394D1}" presName="space" presStyleCnt="0"/>
      <dgm:spPr/>
    </dgm:pt>
    <dgm:pt modelId="{86DC6653-0F72-4B4D-B412-52F26C300492}" type="pres">
      <dgm:prSet presAssocID="{92A80F8A-DBDB-4828-953E-F830E515FB68}" presName="composite" presStyleCnt="0"/>
      <dgm:spPr/>
    </dgm:pt>
    <dgm:pt modelId="{DBCF9754-311A-4828-B1AF-6EF3FD09D223}" type="pres">
      <dgm:prSet presAssocID="{92A80F8A-DBDB-4828-953E-F830E515FB68}" presName="LShape" presStyleLbl="alignNode1" presStyleIdx="2" presStyleCnt="7"/>
      <dgm:spPr/>
    </dgm:pt>
    <dgm:pt modelId="{A4055CDF-5644-4155-80E0-7692D127E100}" type="pres">
      <dgm:prSet presAssocID="{92A80F8A-DBDB-4828-953E-F830E515FB68}" presName="ParentText" presStyleLbl="revTx" presStyleIdx="1" presStyleCnt="4">
        <dgm:presLayoutVars>
          <dgm:chMax val="0"/>
          <dgm:chPref val="0"/>
          <dgm:bulletEnabled val="1"/>
        </dgm:presLayoutVars>
      </dgm:prSet>
      <dgm:spPr/>
    </dgm:pt>
    <dgm:pt modelId="{46620401-0E66-4BD0-858C-C988A06029DC}" type="pres">
      <dgm:prSet presAssocID="{92A80F8A-DBDB-4828-953E-F830E515FB68}" presName="Triangle" presStyleLbl="alignNode1" presStyleIdx="3" presStyleCnt="7"/>
      <dgm:spPr/>
    </dgm:pt>
    <dgm:pt modelId="{EB62CE9F-C333-461C-BEC2-84A9D37F195A}" type="pres">
      <dgm:prSet presAssocID="{4524C859-D210-44C6-8AD1-6C78EF15BF1E}" presName="sibTrans" presStyleCnt="0"/>
      <dgm:spPr/>
    </dgm:pt>
    <dgm:pt modelId="{568CC297-303D-4B42-9D26-6B02DDBD8D15}" type="pres">
      <dgm:prSet presAssocID="{4524C859-D210-44C6-8AD1-6C78EF15BF1E}" presName="space" presStyleCnt="0"/>
      <dgm:spPr/>
    </dgm:pt>
    <dgm:pt modelId="{2A6BADF3-26B5-4848-BC66-26F8FB8588B4}" type="pres">
      <dgm:prSet presAssocID="{292EB311-EFE2-4A1F-811B-6412ED29A4D3}" presName="composite" presStyleCnt="0"/>
      <dgm:spPr/>
    </dgm:pt>
    <dgm:pt modelId="{3214106B-E548-436B-AB2D-C88E80B5CEC3}" type="pres">
      <dgm:prSet presAssocID="{292EB311-EFE2-4A1F-811B-6412ED29A4D3}" presName="LShape" presStyleLbl="alignNode1" presStyleIdx="4" presStyleCnt="7"/>
      <dgm:spPr/>
    </dgm:pt>
    <dgm:pt modelId="{00AF05EB-AB9B-4BE3-9A7A-3EA5EC8227D8}" type="pres">
      <dgm:prSet presAssocID="{292EB311-EFE2-4A1F-811B-6412ED29A4D3}" presName="ParentText" presStyleLbl="revTx" presStyleIdx="2" presStyleCnt="4">
        <dgm:presLayoutVars>
          <dgm:chMax val="0"/>
          <dgm:chPref val="0"/>
          <dgm:bulletEnabled val="1"/>
        </dgm:presLayoutVars>
      </dgm:prSet>
      <dgm:spPr/>
    </dgm:pt>
    <dgm:pt modelId="{AC1CA302-C072-4D27-8D15-16EB169DE95F}" type="pres">
      <dgm:prSet presAssocID="{292EB311-EFE2-4A1F-811B-6412ED29A4D3}" presName="Triangle" presStyleLbl="alignNode1" presStyleIdx="5" presStyleCnt="7"/>
      <dgm:spPr/>
    </dgm:pt>
    <dgm:pt modelId="{3873E7FD-D557-4265-9C29-BF1AE0FE5279}" type="pres">
      <dgm:prSet presAssocID="{27C5113C-229F-4AC0-9162-D229FB153CE5}" presName="sibTrans" presStyleCnt="0"/>
      <dgm:spPr/>
    </dgm:pt>
    <dgm:pt modelId="{D543E4EC-6DC0-40D0-A13D-9700399A1405}" type="pres">
      <dgm:prSet presAssocID="{27C5113C-229F-4AC0-9162-D229FB153CE5}" presName="space" presStyleCnt="0"/>
      <dgm:spPr/>
    </dgm:pt>
    <dgm:pt modelId="{44B4D9FA-09B3-435C-BAF8-EA427EE8659F}" type="pres">
      <dgm:prSet presAssocID="{EA9FE165-87FE-45C5-AB6C-FA3DB2A885FB}" presName="composite" presStyleCnt="0"/>
      <dgm:spPr/>
    </dgm:pt>
    <dgm:pt modelId="{7C62C1B4-8301-450D-AF82-851A50221E3A}" type="pres">
      <dgm:prSet presAssocID="{EA9FE165-87FE-45C5-AB6C-FA3DB2A885FB}" presName="LShape" presStyleLbl="alignNode1" presStyleIdx="6" presStyleCnt="7"/>
      <dgm:spPr/>
    </dgm:pt>
    <dgm:pt modelId="{BC501425-A300-4B72-8F2D-9950A6B934BA}" type="pres">
      <dgm:prSet presAssocID="{EA9FE165-87FE-45C5-AB6C-FA3DB2A885FB}" presName="ParentText" presStyleLbl="revTx" presStyleIdx="3" presStyleCnt="4">
        <dgm:presLayoutVars>
          <dgm:chMax val="0"/>
          <dgm:chPref val="0"/>
          <dgm:bulletEnabled val="1"/>
        </dgm:presLayoutVars>
      </dgm:prSet>
      <dgm:spPr/>
    </dgm:pt>
  </dgm:ptLst>
  <dgm:cxnLst>
    <dgm:cxn modelId="{AC418739-C728-425E-8400-BA5FEF5072C5}" type="presOf" srcId="{12174705-954B-42EA-9610-81C5D1D05BB1}" destId="{CE44132F-BDC7-44DF-90B7-3F44D7BF0521}" srcOrd="0" destOrd="0" presId="urn:microsoft.com/office/officeart/2009/3/layout/StepUpProcess"/>
    <dgm:cxn modelId="{5881914D-DF19-454D-9DEA-8B719118BB8A}" srcId="{12174705-954B-42EA-9610-81C5D1D05BB1}" destId="{C641F838-BD15-487D-97A3-03A9D9B9E0BA}" srcOrd="0" destOrd="0" parTransId="{DAA15614-0959-4FFB-8183-23CF7D580B68}" sibTransId="{B57DD1C7-998B-47C9-A730-44A0487394D1}"/>
    <dgm:cxn modelId="{7DB7646E-8B9C-49B9-B2A7-4A96A5DD253F}" type="presOf" srcId="{C641F838-BD15-487D-97A3-03A9D9B9E0BA}" destId="{E1366CEA-4D72-4F77-A64E-7816AABCA556}" srcOrd="0" destOrd="0" presId="urn:microsoft.com/office/officeart/2009/3/layout/StepUpProcess"/>
    <dgm:cxn modelId="{B7B80E7B-910E-40CF-82DE-8870B25CF720}" srcId="{12174705-954B-42EA-9610-81C5D1D05BB1}" destId="{EA9FE165-87FE-45C5-AB6C-FA3DB2A885FB}" srcOrd="3" destOrd="0" parTransId="{FE35ADB0-2385-4F77-BEE5-3F4DE26CE027}" sibTransId="{F6C539A5-1686-4FCF-B78E-CC6501B7EC42}"/>
    <dgm:cxn modelId="{ACF6EB9A-9E44-47DD-9394-2C75137AEB30}" srcId="{12174705-954B-42EA-9610-81C5D1D05BB1}" destId="{292EB311-EFE2-4A1F-811B-6412ED29A4D3}" srcOrd="2" destOrd="0" parTransId="{0F6472F2-8AA7-4EED-99D4-95DF236E6DE1}" sibTransId="{27C5113C-229F-4AC0-9162-D229FB153CE5}"/>
    <dgm:cxn modelId="{EE13C7C6-5A98-4B9D-9474-E240F634BEB5}" srcId="{12174705-954B-42EA-9610-81C5D1D05BB1}" destId="{92A80F8A-DBDB-4828-953E-F830E515FB68}" srcOrd="1" destOrd="0" parTransId="{7D5F4E37-902E-4B36-8CD9-2A4B8752F306}" sibTransId="{4524C859-D210-44C6-8AD1-6C78EF15BF1E}"/>
    <dgm:cxn modelId="{00B235D0-B26D-4560-A9BE-FEFDCF4C9E7D}" type="presOf" srcId="{292EB311-EFE2-4A1F-811B-6412ED29A4D3}" destId="{00AF05EB-AB9B-4BE3-9A7A-3EA5EC8227D8}" srcOrd="0" destOrd="0" presId="urn:microsoft.com/office/officeart/2009/3/layout/StepUpProcess"/>
    <dgm:cxn modelId="{FB9D9AE8-7267-49EF-B07C-CC489BCFD2A0}" type="presOf" srcId="{92A80F8A-DBDB-4828-953E-F830E515FB68}" destId="{A4055CDF-5644-4155-80E0-7692D127E100}" srcOrd="0" destOrd="0" presId="urn:microsoft.com/office/officeart/2009/3/layout/StepUpProcess"/>
    <dgm:cxn modelId="{6F2A2AF3-38B6-4E3B-AE1E-427A2186C15C}" type="presOf" srcId="{EA9FE165-87FE-45C5-AB6C-FA3DB2A885FB}" destId="{BC501425-A300-4B72-8F2D-9950A6B934BA}" srcOrd="0" destOrd="0" presId="urn:microsoft.com/office/officeart/2009/3/layout/StepUpProcess"/>
    <dgm:cxn modelId="{B7A8B57E-7C8B-4663-A98F-FC537F99BC06}" type="presParOf" srcId="{CE44132F-BDC7-44DF-90B7-3F44D7BF0521}" destId="{6E91EB28-3534-4CF4-A583-98EA2CC5CDE1}" srcOrd="0" destOrd="0" presId="urn:microsoft.com/office/officeart/2009/3/layout/StepUpProcess"/>
    <dgm:cxn modelId="{C4C9748A-6533-4DFC-AD39-0C061FCE8A55}" type="presParOf" srcId="{6E91EB28-3534-4CF4-A583-98EA2CC5CDE1}" destId="{BF1D491D-34B9-4CA8-AB98-146BE0B434F3}" srcOrd="0" destOrd="0" presId="urn:microsoft.com/office/officeart/2009/3/layout/StepUpProcess"/>
    <dgm:cxn modelId="{6E0A88D7-50AF-42AE-955F-27D173DA32C9}" type="presParOf" srcId="{6E91EB28-3534-4CF4-A583-98EA2CC5CDE1}" destId="{E1366CEA-4D72-4F77-A64E-7816AABCA556}" srcOrd="1" destOrd="0" presId="urn:microsoft.com/office/officeart/2009/3/layout/StepUpProcess"/>
    <dgm:cxn modelId="{CA13741C-B254-41FA-80AD-E68E69D5075E}" type="presParOf" srcId="{6E91EB28-3534-4CF4-A583-98EA2CC5CDE1}" destId="{9776298C-E6B7-421E-B10F-A3D9BFBADD7B}" srcOrd="2" destOrd="0" presId="urn:microsoft.com/office/officeart/2009/3/layout/StepUpProcess"/>
    <dgm:cxn modelId="{DC840BB9-5BDC-4FA3-9502-4CB7606EE52F}" type="presParOf" srcId="{CE44132F-BDC7-44DF-90B7-3F44D7BF0521}" destId="{BC875C7E-BFED-4939-B843-08D71E2BF11E}" srcOrd="1" destOrd="0" presId="urn:microsoft.com/office/officeart/2009/3/layout/StepUpProcess"/>
    <dgm:cxn modelId="{4B5C9268-E605-44B2-9A83-39B48E9E36B2}" type="presParOf" srcId="{BC875C7E-BFED-4939-B843-08D71E2BF11E}" destId="{AE74CA9F-A5A1-473F-B797-8AEE75EC4600}" srcOrd="0" destOrd="0" presId="urn:microsoft.com/office/officeart/2009/3/layout/StepUpProcess"/>
    <dgm:cxn modelId="{54D93937-BDAA-47C3-B279-CE7EC7174366}" type="presParOf" srcId="{CE44132F-BDC7-44DF-90B7-3F44D7BF0521}" destId="{86DC6653-0F72-4B4D-B412-52F26C300492}" srcOrd="2" destOrd="0" presId="urn:microsoft.com/office/officeart/2009/3/layout/StepUpProcess"/>
    <dgm:cxn modelId="{FE601D58-7EEC-44DB-959A-9D91366A250A}" type="presParOf" srcId="{86DC6653-0F72-4B4D-B412-52F26C300492}" destId="{DBCF9754-311A-4828-B1AF-6EF3FD09D223}" srcOrd="0" destOrd="0" presId="urn:microsoft.com/office/officeart/2009/3/layout/StepUpProcess"/>
    <dgm:cxn modelId="{34F13DBE-1C1A-4A2C-B7CC-438A6B836F98}" type="presParOf" srcId="{86DC6653-0F72-4B4D-B412-52F26C300492}" destId="{A4055CDF-5644-4155-80E0-7692D127E100}" srcOrd="1" destOrd="0" presId="urn:microsoft.com/office/officeart/2009/3/layout/StepUpProcess"/>
    <dgm:cxn modelId="{A85DE166-546D-4D0F-937D-F35BFD4B6171}" type="presParOf" srcId="{86DC6653-0F72-4B4D-B412-52F26C300492}" destId="{46620401-0E66-4BD0-858C-C988A06029DC}" srcOrd="2" destOrd="0" presId="urn:microsoft.com/office/officeart/2009/3/layout/StepUpProcess"/>
    <dgm:cxn modelId="{E1B50F9B-4076-46D4-B9F1-50BABD29C446}" type="presParOf" srcId="{CE44132F-BDC7-44DF-90B7-3F44D7BF0521}" destId="{EB62CE9F-C333-461C-BEC2-84A9D37F195A}" srcOrd="3" destOrd="0" presId="urn:microsoft.com/office/officeart/2009/3/layout/StepUpProcess"/>
    <dgm:cxn modelId="{DC4CDDA7-B99F-4F40-87E9-37CA64AE6E93}" type="presParOf" srcId="{EB62CE9F-C333-461C-BEC2-84A9D37F195A}" destId="{568CC297-303D-4B42-9D26-6B02DDBD8D15}" srcOrd="0" destOrd="0" presId="urn:microsoft.com/office/officeart/2009/3/layout/StepUpProcess"/>
    <dgm:cxn modelId="{1C0F1DEB-32A9-4001-B47F-31993E372B2B}" type="presParOf" srcId="{CE44132F-BDC7-44DF-90B7-3F44D7BF0521}" destId="{2A6BADF3-26B5-4848-BC66-26F8FB8588B4}" srcOrd="4" destOrd="0" presId="urn:microsoft.com/office/officeart/2009/3/layout/StepUpProcess"/>
    <dgm:cxn modelId="{165B73FA-F096-4222-826D-0E50FEFA4717}" type="presParOf" srcId="{2A6BADF3-26B5-4848-BC66-26F8FB8588B4}" destId="{3214106B-E548-436B-AB2D-C88E80B5CEC3}" srcOrd="0" destOrd="0" presId="urn:microsoft.com/office/officeart/2009/3/layout/StepUpProcess"/>
    <dgm:cxn modelId="{5CD32100-4BE5-4D59-9C39-D0ADCC99DD65}" type="presParOf" srcId="{2A6BADF3-26B5-4848-BC66-26F8FB8588B4}" destId="{00AF05EB-AB9B-4BE3-9A7A-3EA5EC8227D8}" srcOrd="1" destOrd="0" presId="urn:microsoft.com/office/officeart/2009/3/layout/StepUpProcess"/>
    <dgm:cxn modelId="{20726515-92DC-419F-8FD4-B39E01029D86}" type="presParOf" srcId="{2A6BADF3-26B5-4848-BC66-26F8FB8588B4}" destId="{AC1CA302-C072-4D27-8D15-16EB169DE95F}" srcOrd="2" destOrd="0" presId="urn:microsoft.com/office/officeart/2009/3/layout/StepUpProcess"/>
    <dgm:cxn modelId="{A3F4B816-CF28-4A8A-951E-2303A656CEBA}" type="presParOf" srcId="{CE44132F-BDC7-44DF-90B7-3F44D7BF0521}" destId="{3873E7FD-D557-4265-9C29-BF1AE0FE5279}" srcOrd="5" destOrd="0" presId="urn:microsoft.com/office/officeart/2009/3/layout/StepUpProcess"/>
    <dgm:cxn modelId="{5244E58E-AEE7-42B9-9369-4A1C341D6907}" type="presParOf" srcId="{3873E7FD-D557-4265-9C29-BF1AE0FE5279}" destId="{D543E4EC-6DC0-40D0-A13D-9700399A1405}" srcOrd="0" destOrd="0" presId="urn:microsoft.com/office/officeart/2009/3/layout/StepUpProcess"/>
    <dgm:cxn modelId="{6DFDBE65-D632-4C18-B1A0-68ABCCC96CF3}" type="presParOf" srcId="{CE44132F-BDC7-44DF-90B7-3F44D7BF0521}" destId="{44B4D9FA-09B3-435C-BAF8-EA427EE8659F}" srcOrd="6" destOrd="0" presId="urn:microsoft.com/office/officeart/2009/3/layout/StepUpProcess"/>
    <dgm:cxn modelId="{75B242CB-BF49-49BE-A007-78A362E2E143}" type="presParOf" srcId="{44B4D9FA-09B3-435C-BAF8-EA427EE8659F}" destId="{7C62C1B4-8301-450D-AF82-851A50221E3A}" srcOrd="0" destOrd="0" presId="urn:microsoft.com/office/officeart/2009/3/layout/StepUpProcess"/>
    <dgm:cxn modelId="{FA1B6573-E28D-4946-84DE-D65D09C25938}" type="presParOf" srcId="{44B4D9FA-09B3-435C-BAF8-EA427EE8659F}" destId="{BC501425-A300-4B72-8F2D-9950A6B934BA}"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BF22EF-8406-47B2-A22C-807367631445}"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de-DE"/>
        </a:p>
      </dgm:t>
    </dgm:pt>
    <dgm:pt modelId="{4E912617-B8A0-49BC-8060-616DF656CCF3}">
      <dgm:prSet phldrT="[Text]"/>
      <dgm:spPr/>
      <dgm:t>
        <a:bodyPr/>
        <a:lstStyle/>
        <a:p>
          <a:r>
            <a:rPr lang="en-GB" noProof="0" dirty="0"/>
            <a:t>1.0 Objective</a:t>
          </a:r>
        </a:p>
      </dgm:t>
    </dgm:pt>
    <dgm:pt modelId="{5250CD0D-EA70-4CD9-AB94-D2029A0D9310}" type="parTrans" cxnId="{D5E2DC94-F35A-4421-81BD-5CA6CEC93E9A}">
      <dgm:prSet/>
      <dgm:spPr/>
      <dgm:t>
        <a:bodyPr/>
        <a:lstStyle/>
        <a:p>
          <a:endParaRPr lang="en-GB" noProof="0" dirty="0"/>
        </a:p>
      </dgm:t>
    </dgm:pt>
    <dgm:pt modelId="{84B503E9-1250-4C32-8FC1-323544138B97}" type="sibTrans" cxnId="{D5E2DC94-F35A-4421-81BD-5CA6CEC93E9A}">
      <dgm:prSet/>
      <dgm:spPr/>
      <dgm:t>
        <a:bodyPr/>
        <a:lstStyle/>
        <a:p>
          <a:endParaRPr lang="en-GB" noProof="0" dirty="0"/>
        </a:p>
      </dgm:t>
    </dgm:pt>
    <dgm:pt modelId="{0F0182D0-21BC-4A84-B113-78967593AF87}">
      <dgm:prSet phldrT="[Text]"/>
      <dgm:spPr/>
      <dgm:t>
        <a:bodyPr/>
        <a:lstStyle/>
        <a:p>
          <a:r>
            <a:rPr lang="en-GB" noProof="0" dirty="0"/>
            <a:t>1.1 Deliverable 1</a:t>
          </a:r>
        </a:p>
      </dgm:t>
    </dgm:pt>
    <dgm:pt modelId="{8EED2049-5FF2-476F-9805-3EC5570622AD}" type="parTrans" cxnId="{4A348A5B-E282-4501-A353-D4B782F2FC38}">
      <dgm:prSet/>
      <dgm:spPr/>
      <dgm:t>
        <a:bodyPr/>
        <a:lstStyle/>
        <a:p>
          <a:endParaRPr lang="en-GB" noProof="0" dirty="0"/>
        </a:p>
      </dgm:t>
    </dgm:pt>
    <dgm:pt modelId="{5B4CECEF-8BA0-4632-8D51-2E643280800F}" type="sibTrans" cxnId="{4A348A5B-E282-4501-A353-D4B782F2FC38}">
      <dgm:prSet/>
      <dgm:spPr/>
      <dgm:t>
        <a:bodyPr/>
        <a:lstStyle/>
        <a:p>
          <a:endParaRPr lang="en-GB" noProof="0" dirty="0"/>
        </a:p>
      </dgm:t>
    </dgm:pt>
    <dgm:pt modelId="{387BB78C-ED71-44BC-B515-33F769C69A9D}">
      <dgm:prSet phldrT="[Text]"/>
      <dgm:spPr/>
      <dgm:t>
        <a:bodyPr/>
        <a:lstStyle/>
        <a:p>
          <a:r>
            <a:rPr lang="en-GB" noProof="0" dirty="0"/>
            <a:t>1.2 Deliverable 2</a:t>
          </a:r>
        </a:p>
      </dgm:t>
    </dgm:pt>
    <dgm:pt modelId="{FBAADEA9-027F-4046-9B90-CCA3EBE90BAF}" type="parTrans" cxnId="{5F9FF18A-92B3-447F-B5EB-12672861EFE3}">
      <dgm:prSet/>
      <dgm:spPr/>
      <dgm:t>
        <a:bodyPr/>
        <a:lstStyle/>
        <a:p>
          <a:endParaRPr lang="en-GB" noProof="0" dirty="0"/>
        </a:p>
      </dgm:t>
    </dgm:pt>
    <dgm:pt modelId="{82833655-EC86-4B2E-AD1D-972E3EDB656A}" type="sibTrans" cxnId="{5F9FF18A-92B3-447F-B5EB-12672861EFE3}">
      <dgm:prSet/>
      <dgm:spPr/>
      <dgm:t>
        <a:bodyPr/>
        <a:lstStyle/>
        <a:p>
          <a:endParaRPr lang="en-GB" noProof="0" dirty="0"/>
        </a:p>
      </dgm:t>
    </dgm:pt>
    <dgm:pt modelId="{2FF0F8C0-5BB8-48F3-B9B0-7E9B8E0B70B5}">
      <dgm:prSet phldrT="[Text]"/>
      <dgm:spPr/>
      <dgm:t>
        <a:bodyPr/>
        <a:lstStyle/>
        <a:p>
          <a:r>
            <a:rPr lang="en-GB" noProof="0" dirty="0"/>
            <a:t>1.3 Deliverable 3</a:t>
          </a:r>
        </a:p>
      </dgm:t>
    </dgm:pt>
    <dgm:pt modelId="{B25EEC18-65BD-4DD3-ABB5-B69815CEBFF8}" type="parTrans" cxnId="{E818061E-26CC-4BA8-8510-66E5D1DBE1B7}">
      <dgm:prSet/>
      <dgm:spPr/>
      <dgm:t>
        <a:bodyPr/>
        <a:lstStyle/>
        <a:p>
          <a:endParaRPr lang="en-GB" noProof="0" dirty="0"/>
        </a:p>
      </dgm:t>
    </dgm:pt>
    <dgm:pt modelId="{AFA52612-9722-4D6C-8DF0-0FD79B5F42FC}" type="sibTrans" cxnId="{E818061E-26CC-4BA8-8510-66E5D1DBE1B7}">
      <dgm:prSet/>
      <dgm:spPr/>
      <dgm:t>
        <a:bodyPr/>
        <a:lstStyle/>
        <a:p>
          <a:endParaRPr lang="en-GB" noProof="0" dirty="0"/>
        </a:p>
      </dgm:t>
    </dgm:pt>
    <dgm:pt modelId="{55AC57CD-09D6-447B-B6CC-1FF71D0C7E2F}">
      <dgm:prSet phldrT="[Text]"/>
      <dgm:spPr/>
      <dgm:t>
        <a:bodyPr/>
        <a:lstStyle/>
        <a:p>
          <a:r>
            <a:rPr lang="en-GB" noProof="0" dirty="0"/>
            <a:t>1.1.1 </a:t>
          </a:r>
        </a:p>
        <a:p>
          <a:r>
            <a:rPr lang="en-GB" noProof="0" dirty="0"/>
            <a:t>Work package 1</a:t>
          </a:r>
        </a:p>
      </dgm:t>
    </dgm:pt>
    <dgm:pt modelId="{52226404-212B-4BDB-8CF7-5E171D850441}" type="parTrans" cxnId="{2AAAE431-C79F-4E2F-A358-B99FE13530E1}">
      <dgm:prSet/>
      <dgm:spPr/>
      <dgm:t>
        <a:bodyPr/>
        <a:lstStyle/>
        <a:p>
          <a:endParaRPr lang="en-GB" noProof="0" dirty="0"/>
        </a:p>
      </dgm:t>
    </dgm:pt>
    <dgm:pt modelId="{5181F3DB-C5CB-4220-BB32-26F91C06595F}" type="sibTrans" cxnId="{2AAAE431-C79F-4E2F-A358-B99FE13530E1}">
      <dgm:prSet/>
      <dgm:spPr/>
      <dgm:t>
        <a:bodyPr/>
        <a:lstStyle/>
        <a:p>
          <a:endParaRPr lang="en-GB" noProof="0" dirty="0"/>
        </a:p>
      </dgm:t>
    </dgm:pt>
    <dgm:pt modelId="{8595ACD8-5765-4081-9089-861A7D023230}">
      <dgm:prSet phldrT="[Text]"/>
      <dgm:spPr/>
      <dgm:t>
        <a:bodyPr/>
        <a:lstStyle/>
        <a:p>
          <a:r>
            <a:rPr lang="en-GB" noProof="0" dirty="0"/>
            <a:t>1.1.2 </a:t>
          </a:r>
        </a:p>
        <a:p>
          <a:r>
            <a:rPr lang="en-GB" noProof="0" dirty="0"/>
            <a:t>Work package 2</a:t>
          </a:r>
        </a:p>
      </dgm:t>
    </dgm:pt>
    <dgm:pt modelId="{8F7E9DEC-E5E1-47E1-81C6-97F1BBBDBF89}" type="parTrans" cxnId="{A746177C-4331-48FF-800D-D249F2019286}">
      <dgm:prSet/>
      <dgm:spPr/>
      <dgm:t>
        <a:bodyPr/>
        <a:lstStyle/>
        <a:p>
          <a:endParaRPr lang="en-GB" noProof="0" dirty="0"/>
        </a:p>
      </dgm:t>
    </dgm:pt>
    <dgm:pt modelId="{442FDD4E-02AC-4A27-A186-DD3E54FE103E}" type="sibTrans" cxnId="{A746177C-4331-48FF-800D-D249F2019286}">
      <dgm:prSet/>
      <dgm:spPr/>
      <dgm:t>
        <a:bodyPr/>
        <a:lstStyle/>
        <a:p>
          <a:endParaRPr lang="en-GB" noProof="0" dirty="0"/>
        </a:p>
      </dgm:t>
    </dgm:pt>
    <dgm:pt modelId="{CFF8A643-86E8-482A-8010-397683885B2E}">
      <dgm:prSet phldrT="[Text]"/>
      <dgm:spPr/>
      <dgm:t>
        <a:bodyPr/>
        <a:lstStyle/>
        <a:p>
          <a:r>
            <a:rPr lang="en-GB" noProof="0" dirty="0"/>
            <a:t>1.1.3 </a:t>
          </a:r>
        </a:p>
        <a:p>
          <a:r>
            <a:rPr lang="en-GB" noProof="0" dirty="0"/>
            <a:t>Work package 3</a:t>
          </a:r>
        </a:p>
      </dgm:t>
    </dgm:pt>
    <dgm:pt modelId="{DA98B2E1-F37A-4A9E-9CC1-637AE1EDCC43}" type="parTrans" cxnId="{38372CB0-94D2-4B78-A321-48142A487CC7}">
      <dgm:prSet/>
      <dgm:spPr/>
      <dgm:t>
        <a:bodyPr/>
        <a:lstStyle/>
        <a:p>
          <a:endParaRPr lang="en-GB" noProof="0" dirty="0"/>
        </a:p>
      </dgm:t>
    </dgm:pt>
    <dgm:pt modelId="{A99EF7F5-1575-4A41-8DF6-215923329009}" type="sibTrans" cxnId="{38372CB0-94D2-4B78-A321-48142A487CC7}">
      <dgm:prSet/>
      <dgm:spPr/>
      <dgm:t>
        <a:bodyPr/>
        <a:lstStyle/>
        <a:p>
          <a:endParaRPr lang="en-GB" noProof="0" dirty="0"/>
        </a:p>
      </dgm:t>
    </dgm:pt>
    <dgm:pt modelId="{0DE96373-CC52-4901-9116-80B209447AB2}">
      <dgm:prSet phldrT="[Text]"/>
      <dgm:spPr/>
      <dgm:t>
        <a:bodyPr/>
        <a:lstStyle/>
        <a:p>
          <a:r>
            <a:rPr lang="en-GB" noProof="0" dirty="0"/>
            <a:t>1.2.1 </a:t>
          </a:r>
        </a:p>
        <a:p>
          <a:r>
            <a:rPr lang="en-GB" noProof="0" dirty="0"/>
            <a:t>Work package 1</a:t>
          </a:r>
        </a:p>
      </dgm:t>
    </dgm:pt>
    <dgm:pt modelId="{1C70BBF4-9303-4705-8CFB-60670A0FA609}" type="parTrans" cxnId="{D3349B5C-FD82-4187-B292-D14348C7886D}">
      <dgm:prSet/>
      <dgm:spPr/>
      <dgm:t>
        <a:bodyPr/>
        <a:lstStyle/>
        <a:p>
          <a:endParaRPr lang="en-GB" noProof="0" dirty="0"/>
        </a:p>
      </dgm:t>
    </dgm:pt>
    <dgm:pt modelId="{C33F4EEF-9656-4CEB-AB88-D31C3EBD1FED}" type="sibTrans" cxnId="{D3349B5C-FD82-4187-B292-D14348C7886D}">
      <dgm:prSet/>
      <dgm:spPr/>
      <dgm:t>
        <a:bodyPr/>
        <a:lstStyle/>
        <a:p>
          <a:endParaRPr lang="en-GB" noProof="0" dirty="0"/>
        </a:p>
      </dgm:t>
    </dgm:pt>
    <dgm:pt modelId="{93F65918-5922-453D-A11B-41263CDEF7E0}">
      <dgm:prSet phldrT="[Text]"/>
      <dgm:spPr/>
      <dgm:t>
        <a:bodyPr/>
        <a:lstStyle/>
        <a:p>
          <a:r>
            <a:rPr lang="en-GB" noProof="0" dirty="0"/>
            <a:t>1.2.2</a:t>
          </a:r>
        </a:p>
        <a:p>
          <a:r>
            <a:rPr lang="en-GB" noProof="0" dirty="0"/>
            <a:t> Work package 2</a:t>
          </a:r>
        </a:p>
      </dgm:t>
    </dgm:pt>
    <dgm:pt modelId="{368DB02D-735A-47CE-9392-D2EDAE88B829}" type="parTrans" cxnId="{2FE04FF8-608A-4489-965D-7D820CDAC007}">
      <dgm:prSet/>
      <dgm:spPr/>
      <dgm:t>
        <a:bodyPr/>
        <a:lstStyle/>
        <a:p>
          <a:endParaRPr lang="en-GB" noProof="0" dirty="0"/>
        </a:p>
      </dgm:t>
    </dgm:pt>
    <dgm:pt modelId="{C0E1485F-9BC7-4187-91B0-983967D5261A}" type="sibTrans" cxnId="{2FE04FF8-608A-4489-965D-7D820CDAC007}">
      <dgm:prSet/>
      <dgm:spPr/>
      <dgm:t>
        <a:bodyPr/>
        <a:lstStyle/>
        <a:p>
          <a:endParaRPr lang="en-GB" noProof="0" dirty="0"/>
        </a:p>
      </dgm:t>
    </dgm:pt>
    <dgm:pt modelId="{C1527E17-D71A-4A1F-BFEE-B9618E6A8CAD}">
      <dgm:prSet phldrT="[Text]"/>
      <dgm:spPr/>
      <dgm:t>
        <a:bodyPr/>
        <a:lstStyle/>
        <a:p>
          <a:r>
            <a:rPr lang="en-GB" noProof="0" dirty="0"/>
            <a:t>1.2.3 </a:t>
          </a:r>
        </a:p>
        <a:p>
          <a:r>
            <a:rPr lang="en-GB" noProof="0" dirty="0"/>
            <a:t>Work package 3</a:t>
          </a:r>
        </a:p>
      </dgm:t>
    </dgm:pt>
    <dgm:pt modelId="{BF660D57-4839-4F6C-B962-6B5A63A6C74D}" type="parTrans" cxnId="{97FC00E1-874F-4524-88F5-D9EB7E3AFA80}">
      <dgm:prSet/>
      <dgm:spPr/>
      <dgm:t>
        <a:bodyPr/>
        <a:lstStyle/>
        <a:p>
          <a:endParaRPr lang="en-GB" noProof="0" dirty="0"/>
        </a:p>
      </dgm:t>
    </dgm:pt>
    <dgm:pt modelId="{7A838B66-CF66-4D74-8B07-CD3284A497C8}" type="sibTrans" cxnId="{97FC00E1-874F-4524-88F5-D9EB7E3AFA80}">
      <dgm:prSet/>
      <dgm:spPr/>
      <dgm:t>
        <a:bodyPr/>
        <a:lstStyle/>
        <a:p>
          <a:endParaRPr lang="en-GB" noProof="0" dirty="0"/>
        </a:p>
      </dgm:t>
    </dgm:pt>
    <dgm:pt modelId="{4868695B-3AEE-4EFB-8E0B-463C03AC67A9}">
      <dgm:prSet phldrT="[Text]"/>
      <dgm:spPr/>
      <dgm:t>
        <a:bodyPr/>
        <a:lstStyle/>
        <a:p>
          <a:r>
            <a:rPr lang="en-GB" noProof="0" dirty="0"/>
            <a:t>1.3.1 </a:t>
          </a:r>
        </a:p>
        <a:p>
          <a:r>
            <a:rPr lang="en-GB" noProof="0" dirty="0"/>
            <a:t>Work package 1</a:t>
          </a:r>
        </a:p>
      </dgm:t>
    </dgm:pt>
    <dgm:pt modelId="{12DD7B80-3497-49E3-AB5A-64103A69E9C0}" type="parTrans" cxnId="{ABB6A1E4-2D23-43FE-B51E-85C2233E37DB}">
      <dgm:prSet/>
      <dgm:spPr/>
      <dgm:t>
        <a:bodyPr/>
        <a:lstStyle/>
        <a:p>
          <a:endParaRPr lang="en-GB" noProof="0" dirty="0"/>
        </a:p>
      </dgm:t>
    </dgm:pt>
    <dgm:pt modelId="{54C2A557-20B1-4A88-A1DE-EE516F979074}" type="sibTrans" cxnId="{ABB6A1E4-2D23-43FE-B51E-85C2233E37DB}">
      <dgm:prSet/>
      <dgm:spPr/>
      <dgm:t>
        <a:bodyPr/>
        <a:lstStyle/>
        <a:p>
          <a:endParaRPr lang="en-GB" noProof="0" dirty="0"/>
        </a:p>
      </dgm:t>
    </dgm:pt>
    <dgm:pt modelId="{FE2B67D3-5054-48C9-8FCA-71D9BC7C1230}">
      <dgm:prSet phldrT="[Text]"/>
      <dgm:spPr/>
      <dgm:t>
        <a:bodyPr/>
        <a:lstStyle/>
        <a:p>
          <a:r>
            <a:rPr lang="en-GB" noProof="0" dirty="0"/>
            <a:t>1.3.2 </a:t>
          </a:r>
        </a:p>
        <a:p>
          <a:r>
            <a:rPr lang="en-GB" noProof="0" dirty="0"/>
            <a:t>Work package 2</a:t>
          </a:r>
        </a:p>
      </dgm:t>
    </dgm:pt>
    <dgm:pt modelId="{0EB469B8-FA2A-448E-9D80-DB043E675A62}" type="parTrans" cxnId="{059D88F1-6C06-43F9-99D6-02D1262DBF6C}">
      <dgm:prSet/>
      <dgm:spPr/>
      <dgm:t>
        <a:bodyPr/>
        <a:lstStyle/>
        <a:p>
          <a:endParaRPr lang="en-GB" noProof="0" dirty="0"/>
        </a:p>
      </dgm:t>
    </dgm:pt>
    <dgm:pt modelId="{768F2CF3-1825-4564-BBE5-DA0CA331CC6F}" type="sibTrans" cxnId="{059D88F1-6C06-43F9-99D6-02D1262DBF6C}">
      <dgm:prSet/>
      <dgm:spPr/>
      <dgm:t>
        <a:bodyPr/>
        <a:lstStyle/>
        <a:p>
          <a:endParaRPr lang="en-GB" noProof="0" dirty="0"/>
        </a:p>
      </dgm:t>
    </dgm:pt>
    <dgm:pt modelId="{B74CF603-525E-4D75-A7B3-35745780D51A}">
      <dgm:prSet phldrT="[Text]"/>
      <dgm:spPr/>
      <dgm:t>
        <a:bodyPr/>
        <a:lstStyle/>
        <a:p>
          <a:r>
            <a:rPr lang="en-GB" noProof="0" dirty="0"/>
            <a:t>1.3.3 </a:t>
          </a:r>
        </a:p>
        <a:p>
          <a:r>
            <a:rPr lang="en-GB" noProof="0" dirty="0"/>
            <a:t>Work package 3</a:t>
          </a:r>
        </a:p>
      </dgm:t>
    </dgm:pt>
    <dgm:pt modelId="{8329041D-4B69-4CCA-974E-0769A2372561}" type="parTrans" cxnId="{CFC2A021-8CE8-4D69-BF0E-309BCDE3B6E7}">
      <dgm:prSet/>
      <dgm:spPr/>
      <dgm:t>
        <a:bodyPr/>
        <a:lstStyle/>
        <a:p>
          <a:endParaRPr lang="en-GB" noProof="0" dirty="0"/>
        </a:p>
      </dgm:t>
    </dgm:pt>
    <dgm:pt modelId="{2D3B46CE-3FB6-4B5F-A06B-33BD7BFF76BB}" type="sibTrans" cxnId="{CFC2A021-8CE8-4D69-BF0E-309BCDE3B6E7}">
      <dgm:prSet/>
      <dgm:spPr/>
      <dgm:t>
        <a:bodyPr/>
        <a:lstStyle/>
        <a:p>
          <a:endParaRPr lang="en-GB" noProof="0" dirty="0"/>
        </a:p>
      </dgm:t>
    </dgm:pt>
    <dgm:pt modelId="{1FCAB595-3A4A-4FB3-94AB-E5352D9842A0}" type="pres">
      <dgm:prSet presAssocID="{0CBF22EF-8406-47B2-A22C-807367631445}" presName="hierChild1" presStyleCnt="0">
        <dgm:presLayoutVars>
          <dgm:orgChart val="1"/>
          <dgm:chPref val="1"/>
          <dgm:dir/>
          <dgm:animOne val="branch"/>
          <dgm:animLvl val="lvl"/>
          <dgm:resizeHandles/>
        </dgm:presLayoutVars>
      </dgm:prSet>
      <dgm:spPr/>
    </dgm:pt>
    <dgm:pt modelId="{F11999DE-78F9-4FFE-B369-9F9F0110258A}" type="pres">
      <dgm:prSet presAssocID="{4E912617-B8A0-49BC-8060-616DF656CCF3}" presName="hierRoot1" presStyleCnt="0">
        <dgm:presLayoutVars>
          <dgm:hierBranch val="init"/>
        </dgm:presLayoutVars>
      </dgm:prSet>
      <dgm:spPr/>
    </dgm:pt>
    <dgm:pt modelId="{9BC9B72A-147E-4CD6-9247-B5BFEF03001C}" type="pres">
      <dgm:prSet presAssocID="{4E912617-B8A0-49BC-8060-616DF656CCF3}" presName="rootComposite1" presStyleCnt="0"/>
      <dgm:spPr/>
    </dgm:pt>
    <dgm:pt modelId="{33340A81-FEE4-4329-8C83-5CB06A0D124C}" type="pres">
      <dgm:prSet presAssocID="{4E912617-B8A0-49BC-8060-616DF656CCF3}" presName="rootText1" presStyleLbl="node0" presStyleIdx="0" presStyleCnt="1">
        <dgm:presLayoutVars>
          <dgm:chPref val="3"/>
        </dgm:presLayoutVars>
      </dgm:prSet>
      <dgm:spPr/>
    </dgm:pt>
    <dgm:pt modelId="{2E0F7D0C-C671-4C77-B0CD-5766000578C8}" type="pres">
      <dgm:prSet presAssocID="{4E912617-B8A0-49BC-8060-616DF656CCF3}" presName="rootConnector1" presStyleLbl="node1" presStyleIdx="0" presStyleCnt="0"/>
      <dgm:spPr/>
    </dgm:pt>
    <dgm:pt modelId="{581316C6-DE1C-4FDB-8279-CCF95832D5C7}" type="pres">
      <dgm:prSet presAssocID="{4E912617-B8A0-49BC-8060-616DF656CCF3}" presName="hierChild2" presStyleCnt="0"/>
      <dgm:spPr/>
    </dgm:pt>
    <dgm:pt modelId="{D8925B95-4A20-4910-9682-808F97EABA4C}" type="pres">
      <dgm:prSet presAssocID="{8EED2049-5FF2-476F-9805-3EC5570622AD}" presName="Name37" presStyleLbl="parChTrans1D2" presStyleIdx="0" presStyleCnt="3"/>
      <dgm:spPr/>
    </dgm:pt>
    <dgm:pt modelId="{6E99DA65-39AB-44C3-88E9-DC81BC635CA5}" type="pres">
      <dgm:prSet presAssocID="{0F0182D0-21BC-4A84-B113-78967593AF87}" presName="hierRoot2" presStyleCnt="0">
        <dgm:presLayoutVars>
          <dgm:hierBranch val="init"/>
        </dgm:presLayoutVars>
      </dgm:prSet>
      <dgm:spPr/>
    </dgm:pt>
    <dgm:pt modelId="{6AA42498-5203-4C12-B6CF-6D9E179403AD}" type="pres">
      <dgm:prSet presAssocID="{0F0182D0-21BC-4A84-B113-78967593AF87}" presName="rootComposite" presStyleCnt="0"/>
      <dgm:spPr/>
    </dgm:pt>
    <dgm:pt modelId="{75000D60-02A5-43E3-8B34-51F3A87CF23C}" type="pres">
      <dgm:prSet presAssocID="{0F0182D0-21BC-4A84-B113-78967593AF87}" presName="rootText" presStyleLbl="node2" presStyleIdx="0" presStyleCnt="3">
        <dgm:presLayoutVars>
          <dgm:chPref val="3"/>
        </dgm:presLayoutVars>
      </dgm:prSet>
      <dgm:spPr/>
    </dgm:pt>
    <dgm:pt modelId="{C0E60FCB-88E9-4491-B35F-71DBDCA85CA7}" type="pres">
      <dgm:prSet presAssocID="{0F0182D0-21BC-4A84-B113-78967593AF87}" presName="rootConnector" presStyleLbl="node2" presStyleIdx="0" presStyleCnt="3"/>
      <dgm:spPr/>
    </dgm:pt>
    <dgm:pt modelId="{F383F282-6B8B-4D4D-85DE-119DA5439A0D}" type="pres">
      <dgm:prSet presAssocID="{0F0182D0-21BC-4A84-B113-78967593AF87}" presName="hierChild4" presStyleCnt="0"/>
      <dgm:spPr/>
    </dgm:pt>
    <dgm:pt modelId="{4EAA4091-FE36-4ADF-9FB9-2534C20CEB23}" type="pres">
      <dgm:prSet presAssocID="{52226404-212B-4BDB-8CF7-5E171D850441}" presName="Name37" presStyleLbl="parChTrans1D3" presStyleIdx="0" presStyleCnt="9"/>
      <dgm:spPr/>
    </dgm:pt>
    <dgm:pt modelId="{43FA10D7-5137-439A-9340-CB0FE2D80205}" type="pres">
      <dgm:prSet presAssocID="{55AC57CD-09D6-447B-B6CC-1FF71D0C7E2F}" presName="hierRoot2" presStyleCnt="0">
        <dgm:presLayoutVars>
          <dgm:hierBranch val="init"/>
        </dgm:presLayoutVars>
      </dgm:prSet>
      <dgm:spPr/>
    </dgm:pt>
    <dgm:pt modelId="{8E2BA8E8-AE8D-4C11-A1E0-B7E3C8D7CDA2}" type="pres">
      <dgm:prSet presAssocID="{55AC57CD-09D6-447B-B6CC-1FF71D0C7E2F}" presName="rootComposite" presStyleCnt="0"/>
      <dgm:spPr/>
    </dgm:pt>
    <dgm:pt modelId="{8EFD0ABD-B3E4-4BDD-9C90-DC7993E13839}" type="pres">
      <dgm:prSet presAssocID="{55AC57CD-09D6-447B-B6CC-1FF71D0C7E2F}" presName="rootText" presStyleLbl="node3" presStyleIdx="0" presStyleCnt="9">
        <dgm:presLayoutVars>
          <dgm:chPref val="3"/>
        </dgm:presLayoutVars>
      </dgm:prSet>
      <dgm:spPr/>
    </dgm:pt>
    <dgm:pt modelId="{F8BFA4FB-7B16-413D-B2A5-6FA87B53A9F9}" type="pres">
      <dgm:prSet presAssocID="{55AC57CD-09D6-447B-B6CC-1FF71D0C7E2F}" presName="rootConnector" presStyleLbl="node3" presStyleIdx="0" presStyleCnt="9"/>
      <dgm:spPr/>
    </dgm:pt>
    <dgm:pt modelId="{D39D2F94-0D5B-43F5-8277-07306940F7C1}" type="pres">
      <dgm:prSet presAssocID="{55AC57CD-09D6-447B-B6CC-1FF71D0C7E2F}" presName="hierChild4" presStyleCnt="0"/>
      <dgm:spPr/>
    </dgm:pt>
    <dgm:pt modelId="{1D2FEE5A-9B49-43EA-A1D2-DA392E7F6C77}" type="pres">
      <dgm:prSet presAssocID="{55AC57CD-09D6-447B-B6CC-1FF71D0C7E2F}" presName="hierChild5" presStyleCnt="0"/>
      <dgm:spPr/>
    </dgm:pt>
    <dgm:pt modelId="{C44DC297-BD9D-4DAD-9173-40A63DAD10C5}" type="pres">
      <dgm:prSet presAssocID="{8F7E9DEC-E5E1-47E1-81C6-97F1BBBDBF89}" presName="Name37" presStyleLbl="parChTrans1D3" presStyleIdx="1" presStyleCnt="9"/>
      <dgm:spPr/>
    </dgm:pt>
    <dgm:pt modelId="{33C2F1E7-6A2A-488B-A9D0-87815AA94AEA}" type="pres">
      <dgm:prSet presAssocID="{8595ACD8-5765-4081-9089-861A7D023230}" presName="hierRoot2" presStyleCnt="0">
        <dgm:presLayoutVars>
          <dgm:hierBranch val="init"/>
        </dgm:presLayoutVars>
      </dgm:prSet>
      <dgm:spPr/>
    </dgm:pt>
    <dgm:pt modelId="{64CAE2A0-0FAF-45F1-ADE4-7FDCB5E90439}" type="pres">
      <dgm:prSet presAssocID="{8595ACD8-5765-4081-9089-861A7D023230}" presName="rootComposite" presStyleCnt="0"/>
      <dgm:spPr/>
    </dgm:pt>
    <dgm:pt modelId="{92DA435A-D507-45E4-BF19-74505DB0B278}" type="pres">
      <dgm:prSet presAssocID="{8595ACD8-5765-4081-9089-861A7D023230}" presName="rootText" presStyleLbl="node3" presStyleIdx="1" presStyleCnt="9">
        <dgm:presLayoutVars>
          <dgm:chPref val="3"/>
        </dgm:presLayoutVars>
      </dgm:prSet>
      <dgm:spPr/>
    </dgm:pt>
    <dgm:pt modelId="{C721B5DC-20C0-43F9-80CA-F0067C594617}" type="pres">
      <dgm:prSet presAssocID="{8595ACD8-5765-4081-9089-861A7D023230}" presName="rootConnector" presStyleLbl="node3" presStyleIdx="1" presStyleCnt="9"/>
      <dgm:spPr/>
    </dgm:pt>
    <dgm:pt modelId="{A0178D25-251A-48E1-AB17-E18D2972E676}" type="pres">
      <dgm:prSet presAssocID="{8595ACD8-5765-4081-9089-861A7D023230}" presName="hierChild4" presStyleCnt="0"/>
      <dgm:spPr/>
    </dgm:pt>
    <dgm:pt modelId="{440320F1-46D8-4A06-96E2-42DBD915F247}" type="pres">
      <dgm:prSet presAssocID="{8595ACD8-5765-4081-9089-861A7D023230}" presName="hierChild5" presStyleCnt="0"/>
      <dgm:spPr/>
    </dgm:pt>
    <dgm:pt modelId="{635D1473-C0C3-4798-BE86-DB7728C909F9}" type="pres">
      <dgm:prSet presAssocID="{DA98B2E1-F37A-4A9E-9CC1-637AE1EDCC43}" presName="Name37" presStyleLbl="parChTrans1D3" presStyleIdx="2" presStyleCnt="9"/>
      <dgm:spPr/>
    </dgm:pt>
    <dgm:pt modelId="{BAAE49C3-36EE-4533-BE7D-5D5EB6684F27}" type="pres">
      <dgm:prSet presAssocID="{CFF8A643-86E8-482A-8010-397683885B2E}" presName="hierRoot2" presStyleCnt="0">
        <dgm:presLayoutVars>
          <dgm:hierBranch val="init"/>
        </dgm:presLayoutVars>
      </dgm:prSet>
      <dgm:spPr/>
    </dgm:pt>
    <dgm:pt modelId="{7DA1ABB5-FBB0-4D1B-BF21-7079B7EFCCFB}" type="pres">
      <dgm:prSet presAssocID="{CFF8A643-86E8-482A-8010-397683885B2E}" presName="rootComposite" presStyleCnt="0"/>
      <dgm:spPr/>
    </dgm:pt>
    <dgm:pt modelId="{3E02C12F-1DBE-4D5C-ACDA-DDDF5A15CF91}" type="pres">
      <dgm:prSet presAssocID="{CFF8A643-86E8-482A-8010-397683885B2E}" presName="rootText" presStyleLbl="node3" presStyleIdx="2" presStyleCnt="9">
        <dgm:presLayoutVars>
          <dgm:chPref val="3"/>
        </dgm:presLayoutVars>
      </dgm:prSet>
      <dgm:spPr/>
    </dgm:pt>
    <dgm:pt modelId="{3E43E6D4-FF33-492F-8FD6-C78A6A79A503}" type="pres">
      <dgm:prSet presAssocID="{CFF8A643-86E8-482A-8010-397683885B2E}" presName="rootConnector" presStyleLbl="node3" presStyleIdx="2" presStyleCnt="9"/>
      <dgm:spPr/>
    </dgm:pt>
    <dgm:pt modelId="{D5189D8D-6980-4611-9FB7-C95D29F72BC8}" type="pres">
      <dgm:prSet presAssocID="{CFF8A643-86E8-482A-8010-397683885B2E}" presName="hierChild4" presStyleCnt="0"/>
      <dgm:spPr/>
    </dgm:pt>
    <dgm:pt modelId="{2E6141DE-12EF-44F4-A7A3-37636F18C862}" type="pres">
      <dgm:prSet presAssocID="{CFF8A643-86E8-482A-8010-397683885B2E}" presName="hierChild5" presStyleCnt="0"/>
      <dgm:spPr/>
    </dgm:pt>
    <dgm:pt modelId="{07E7570D-181F-4247-955F-5ED8924D2398}" type="pres">
      <dgm:prSet presAssocID="{0F0182D0-21BC-4A84-B113-78967593AF87}" presName="hierChild5" presStyleCnt="0"/>
      <dgm:spPr/>
    </dgm:pt>
    <dgm:pt modelId="{09F2A543-8AE4-4D5D-9EDD-B37A9A678E85}" type="pres">
      <dgm:prSet presAssocID="{FBAADEA9-027F-4046-9B90-CCA3EBE90BAF}" presName="Name37" presStyleLbl="parChTrans1D2" presStyleIdx="1" presStyleCnt="3"/>
      <dgm:spPr/>
    </dgm:pt>
    <dgm:pt modelId="{5F49CC52-FA3D-45FD-B4EA-4E4EFFE65B2F}" type="pres">
      <dgm:prSet presAssocID="{387BB78C-ED71-44BC-B515-33F769C69A9D}" presName="hierRoot2" presStyleCnt="0">
        <dgm:presLayoutVars>
          <dgm:hierBranch val="init"/>
        </dgm:presLayoutVars>
      </dgm:prSet>
      <dgm:spPr/>
    </dgm:pt>
    <dgm:pt modelId="{A9F6E5DA-BF9E-4E63-964A-988810731F41}" type="pres">
      <dgm:prSet presAssocID="{387BB78C-ED71-44BC-B515-33F769C69A9D}" presName="rootComposite" presStyleCnt="0"/>
      <dgm:spPr/>
    </dgm:pt>
    <dgm:pt modelId="{0CC7886F-74E1-4A41-946F-B77E44FCBA5F}" type="pres">
      <dgm:prSet presAssocID="{387BB78C-ED71-44BC-B515-33F769C69A9D}" presName="rootText" presStyleLbl="node2" presStyleIdx="1" presStyleCnt="3">
        <dgm:presLayoutVars>
          <dgm:chPref val="3"/>
        </dgm:presLayoutVars>
      </dgm:prSet>
      <dgm:spPr/>
    </dgm:pt>
    <dgm:pt modelId="{AEEED9A7-07BA-40D8-A557-9E626A0A93C2}" type="pres">
      <dgm:prSet presAssocID="{387BB78C-ED71-44BC-B515-33F769C69A9D}" presName="rootConnector" presStyleLbl="node2" presStyleIdx="1" presStyleCnt="3"/>
      <dgm:spPr/>
    </dgm:pt>
    <dgm:pt modelId="{C5950A00-CA97-48CA-91CE-B15F0CD67329}" type="pres">
      <dgm:prSet presAssocID="{387BB78C-ED71-44BC-B515-33F769C69A9D}" presName="hierChild4" presStyleCnt="0"/>
      <dgm:spPr/>
    </dgm:pt>
    <dgm:pt modelId="{9C36FEC0-ABC1-45D0-BC6E-863CEABAB4E9}" type="pres">
      <dgm:prSet presAssocID="{1C70BBF4-9303-4705-8CFB-60670A0FA609}" presName="Name37" presStyleLbl="parChTrans1D3" presStyleIdx="3" presStyleCnt="9"/>
      <dgm:spPr/>
    </dgm:pt>
    <dgm:pt modelId="{CD677544-A9F3-4621-9165-4DBE49463BF3}" type="pres">
      <dgm:prSet presAssocID="{0DE96373-CC52-4901-9116-80B209447AB2}" presName="hierRoot2" presStyleCnt="0">
        <dgm:presLayoutVars>
          <dgm:hierBranch val="init"/>
        </dgm:presLayoutVars>
      </dgm:prSet>
      <dgm:spPr/>
    </dgm:pt>
    <dgm:pt modelId="{4A924C78-F5EE-45C4-8B26-4527E35BD1F8}" type="pres">
      <dgm:prSet presAssocID="{0DE96373-CC52-4901-9116-80B209447AB2}" presName="rootComposite" presStyleCnt="0"/>
      <dgm:spPr/>
    </dgm:pt>
    <dgm:pt modelId="{31020D51-4091-4347-8C9E-BB10BF2D31BC}" type="pres">
      <dgm:prSet presAssocID="{0DE96373-CC52-4901-9116-80B209447AB2}" presName="rootText" presStyleLbl="node3" presStyleIdx="3" presStyleCnt="9">
        <dgm:presLayoutVars>
          <dgm:chPref val="3"/>
        </dgm:presLayoutVars>
      </dgm:prSet>
      <dgm:spPr/>
    </dgm:pt>
    <dgm:pt modelId="{A359B3D3-79AC-4F73-8AE6-6B8643F276EF}" type="pres">
      <dgm:prSet presAssocID="{0DE96373-CC52-4901-9116-80B209447AB2}" presName="rootConnector" presStyleLbl="node3" presStyleIdx="3" presStyleCnt="9"/>
      <dgm:spPr/>
    </dgm:pt>
    <dgm:pt modelId="{BD4976BC-22B9-4B76-9480-EEA2C6446A22}" type="pres">
      <dgm:prSet presAssocID="{0DE96373-CC52-4901-9116-80B209447AB2}" presName="hierChild4" presStyleCnt="0"/>
      <dgm:spPr/>
    </dgm:pt>
    <dgm:pt modelId="{E406644A-92BB-4C88-9A65-26C81214A640}" type="pres">
      <dgm:prSet presAssocID="{0DE96373-CC52-4901-9116-80B209447AB2}" presName="hierChild5" presStyleCnt="0"/>
      <dgm:spPr/>
    </dgm:pt>
    <dgm:pt modelId="{13644D16-E312-4407-A86A-5F1FC2EFA467}" type="pres">
      <dgm:prSet presAssocID="{368DB02D-735A-47CE-9392-D2EDAE88B829}" presName="Name37" presStyleLbl="parChTrans1D3" presStyleIdx="4" presStyleCnt="9"/>
      <dgm:spPr/>
    </dgm:pt>
    <dgm:pt modelId="{C8AF0842-0F19-4999-A368-C2B30771FDEF}" type="pres">
      <dgm:prSet presAssocID="{93F65918-5922-453D-A11B-41263CDEF7E0}" presName="hierRoot2" presStyleCnt="0">
        <dgm:presLayoutVars>
          <dgm:hierBranch val="init"/>
        </dgm:presLayoutVars>
      </dgm:prSet>
      <dgm:spPr/>
    </dgm:pt>
    <dgm:pt modelId="{21323B2D-9F5F-4D1E-AD5A-347077217F6A}" type="pres">
      <dgm:prSet presAssocID="{93F65918-5922-453D-A11B-41263CDEF7E0}" presName="rootComposite" presStyleCnt="0"/>
      <dgm:spPr/>
    </dgm:pt>
    <dgm:pt modelId="{5E50E8DC-0546-43E5-B042-EC7ACCBB45DC}" type="pres">
      <dgm:prSet presAssocID="{93F65918-5922-453D-A11B-41263CDEF7E0}" presName="rootText" presStyleLbl="node3" presStyleIdx="4" presStyleCnt="9">
        <dgm:presLayoutVars>
          <dgm:chPref val="3"/>
        </dgm:presLayoutVars>
      </dgm:prSet>
      <dgm:spPr/>
    </dgm:pt>
    <dgm:pt modelId="{4F4CCE78-E811-4131-9BD7-45E98A2DCB8A}" type="pres">
      <dgm:prSet presAssocID="{93F65918-5922-453D-A11B-41263CDEF7E0}" presName="rootConnector" presStyleLbl="node3" presStyleIdx="4" presStyleCnt="9"/>
      <dgm:spPr/>
    </dgm:pt>
    <dgm:pt modelId="{FB522970-78E3-4783-919E-36B4F36BCF53}" type="pres">
      <dgm:prSet presAssocID="{93F65918-5922-453D-A11B-41263CDEF7E0}" presName="hierChild4" presStyleCnt="0"/>
      <dgm:spPr/>
    </dgm:pt>
    <dgm:pt modelId="{1F6B57BE-1E40-4121-B8BD-6151D7D03132}" type="pres">
      <dgm:prSet presAssocID="{93F65918-5922-453D-A11B-41263CDEF7E0}" presName="hierChild5" presStyleCnt="0"/>
      <dgm:spPr/>
    </dgm:pt>
    <dgm:pt modelId="{9AE36B8D-E460-4969-A49D-789DE7CAA784}" type="pres">
      <dgm:prSet presAssocID="{BF660D57-4839-4F6C-B962-6B5A63A6C74D}" presName="Name37" presStyleLbl="parChTrans1D3" presStyleIdx="5" presStyleCnt="9"/>
      <dgm:spPr/>
    </dgm:pt>
    <dgm:pt modelId="{8E9EB541-5C8C-4B0E-8EE6-6F2C9AD2C44D}" type="pres">
      <dgm:prSet presAssocID="{C1527E17-D71A-4A1F-BFEE-B9618E6A8CAD}" presName="hierRoot2" presStyleCnt="0">
        <dgm:presLayoutVars>
          <dgm:hierBranch val="init"/>
        </dgm:presLayoutVars>
      </dgm:prSet>
      <dgm:spPr/>
    </dgm:pt>
    <dgm:pt modelId="{DF5C5CEB-7F81-4B63-847A-96FBCA8DF2FF}" type="pres">
      <dgm:prSet presAssocID="{C1527E17-D71A-4A1F-BFEE-B9618E6A8CAD}" presName="rootComposite" presStyleCnt="0"/>
      <dgm:spPr/>
    </dgm:pt>
    <dgm:pt modelId="{A4C92A2A-B6D3-418B-BF75-27864B1CBA8A}" type="pres">
      <dgm:prSet presAssocID="{C1527E17-D71A-4A1F-BFEE-B9618E6A8CAD}" presName="rootText" presStyleLbl="node3" presStyleIdx="5" presStyleCnt="9">
        <dgm:presLayoutVars>
          <dgm:chPref val="3"/>
        </dgm:presLayoutVars>
      </dgm:prSet>
      <dgm:spPr/>
    </dgm:pt>
    <dgm:pt modelId="{1DC18555-CC6F-4783-8279-5CC5284CE1F0}" type="pres">
      <dgm:prSet presAssocID="{C1527E17-D71A-4A1F-BFEE-B9618E6A8CAD}" presName="rootConnector" presStyleLbl="node3" presStyleIdx="5" presStyleCnt="9"/>
      <dgm:spPr/>
    </dgm:pt>
    <dgm:pt modelId="{42949D47-315F-4203-80FC-68FE471DFA79}" type="pres">
      <dgm:prSet presAssocID="{C1527E17-D71A-4A1F-BFEE-B9618E6A8CAD}" presName="hierChild4" presStyleCnt="0"/>
      <dgm:spPr/>
    </dgm:pt>
    <dgm:pt modelId="{FB4B0630-36C5-44DB-8AAE-AA5E9B0C8AAA}" type="pres">
      <dgm:prSet presAssocID="{C1527E17-D71A-4A1F-BFEE-B9618E6A8CAD}" presName="hierChild5" presStyleCnt="0"/>
      <dgm:spPr/>
    </dgm:pt>
    <dgm:pt modelId="{617B6EC2-41B9-4D12-9872-9531BB767FC5}" type="pres">
      <dgm:prSet presAssocID="{387BB78C-ED71-44BC-B515-33F769C69A9D}" presName="hierChild5" presStyleCnt="0"/>
      <dgm:spPr/>
    </dgm:pt>
    <dgm:pt modelId="{B8D7428A-4DC0-4663-A892-7F19AF0FF0E5}" type="pres">
      <dgm:prSet presAssocID="{B25EEC18-65BD-4DD3-ABB5-B69815CEBFF8}" presName="Name37" presStyleLbl="parChTrans1D2" presStyleIdx="2" presStyleCnt="3"/>
      <dgm:spPr/>
    </dgm:pt>
    <dgm:pt modelId="{5E61FE94-0A4D-4BEB-B85B-AF742429DA4C}" type="pres">
      <dgm:prSet presAssocID="{2FF0F8C0-5BB8-48F3-B9B0-7E9B8E0B70B5}" presName="hierRoot2" presStyleCnt="0">
        <dgm:presLayoutVars>
          <dgm:hierBranch val="init"/>
        </dgm:presLayoutVars>
      </dgm:prSet>
      <dgm:spPr/>
    </dgm:pt>
    <dgm:pt modelId="{34515576-7094-4515-838D-8004ADEB1048}" type="pres">
      <dgm:prSet presAssocID="{2FF0F8C0-5BB8-48F3-B9B0-7E9B8E0B70B5}" presName="rootComposite" presStyleCnt="0"/>
      <dgm:spPr/>
    </dgm:pt>
    <dgm:pt modelId="{10AFDE6C-175B-4775-8C8E-0C4785A4323C}" type="pres">
      <dgm:prSet presAssocID="{2FF0F8C0-5BB8-48F3-B9B0-7E9B8E0B70B5}" presName="rootText" presStyleLbl="node2" presStyleIdx="2" presStyleCnt="3">
        <dgm:presLayoutVars>
          <dgm:chPref val="3"/>
        </dgm:presLayoutVars>
      </dgm:prSet>
      <dgm:spPr/>
    </dgm:pt>
    <dgm:pt modelId="{3A55C29B-FFDC-4689-A456-9B6659A142D0}" type="pres">
      <dgm:prSet presAssocID="{2FF0F8C0-5BB8-48F3-B9B0-7E9B8E0B70B5}" presName="rootConnector" presStyleLbl="node2" presStyleIdx="2" presStyleCnt="3"/>
      <dgm:spPr/>
    </dgm:pt>
    <dgm:pt modelId="{059F3E1A-B0F1-4E3D-B6A2-CD8A0999520F}" type="pres">
      <dgm:prSet presAssocID="{2FF0F8C0-5BB8-48F3-B9B0-7E9B8E0B70B5}" presName="hierChild4" presStyleCnt="0"/>
      <dgm:spPr/>
    </dgm:pt>
    <dgm:pt modelId="{7EEBE3C0-7FFA-4ADB-AC6E-2A7C8EA37575}" type="pres">
      <dgm:prSet presAssocID="{12DD7B80-3497-49E3-AB5A-64103A69E9C0}" presName="Name37" presStyleLbl="parChTrans1D3" presStyleIdx="6" presStyleCnt="9"/>
      <dgm:spPr/>
    </dgm:pt>
    <dgm:pt modelId="{4B6C066E-2D6A-4DF9-B45F-5214CFB8591C}" type="pres">
      <dgm:prSet presAssocID="{4868695B-3AEE-4EFB-8E0B-463C03AC67A9}" presName="hierRoot2" presStyleCnt="0">
        <dgm:presLayoutVars>
          <dgm:hierBranch val="init"/>
        </dgm:presLayoutVars>
      </dgm:prSet>
      <dgm:spPr/>
    </dgm:pt>
    <dgm:pt modelId="{23888D43-A03A-4DB9-8575-7BB5E403AD15}" type="pres">
      <dgm:prSet presAssocID="{4868695B-3AEE-4EFB-8E0B-463C03AC67A9}" presName="rootComposite" presStyleCnt="0"/>
      <dgm:spPr/>
    </dgm:pt>
    <dgm:pt modelId="{A64364DE-4A01-4B9B-8D9B-20BF53A175BF}" type="pres">
      <dgm:prSet presAssocID="{4868695B-3AEE-4EFB-8E0B-463C03AC67A9}" presName="rootText" presStyleLbl="node3" presStyleIdx="6" presStyleCnt="9">
        <dgm:presLayoutVars>
          <dgm:chPref val="3"/>
        </dgm:presLayoutVars>
      </dgm:prSet>
      <dgm:spPr/>
    </dgm:pt>
    <dgm:pt modelId="{2A1C1E02-1F56-48AB-9742-719BEEC02464}" type="pres">
      <dgm:prSet presAssocID="{4868695B-3AEE-4EFB-8E0B-463C03AC67A9}" presName="rootConnector" presStyleLbl="node3" presStyleIdx="6" presStyleCnt="9"/>
      <dgm:spPr/>
    </dgm:pt>
    <dgm:pt modelId="{6D17BE0D-40CC-4F34-8C92-254FAEF2D253}" type="pres">
      <dgm:prSet presAssocID="{4868695B-3AEE-4EFB-8E0B-463C03AC67A9}" presName="hierChild4" presStyleCnt="0"/>
      <dgm:spPr/>
    </dgm:pt>
    <dgm:pt modelId="{F9FCC956-9752-4F67-B389-EA775C067906}" type="pres">
      <dgm:prSet presAssocID="{4868695B-3AEE-4EFB-8E0B-463C03AC67A9}" presName="hierChild5" presStyleCnt="0"/>
      <dgm:spPr/>
    </dgm:pt>
    <dgm:pt modelId="{F50E6C07-B59C-4253-A8AD-54A7DB322A68}" type="pres">
      <dgm:prSet presAssocID="{0EB469B8-FA2A-448E-9D80-DB043E675A62}" presName="Name37" presStyleLbl="parChTrans1D3" presStyleIdx="7" presStyleCnt="9"/>
      <dgm:spPr/>
    </dgm:pt>
    <dgm:pt modelId="{07BE525B-9A06-47A2-9E2F-3D3C40264920}" type="pres">
      <dgm:prSet presAssocID="{FE2B67D3-5054-48C9-8FCA-71D9BC7C1230}" presName="hierRoot2" presStyleCnt="0">
        <dgm:presLayoutVars>
          <dgm:hierBranch val="init"/>
        </dgm:presLayoutVars>
      </dgm:prSet>
      <dgm:spPr/>
    </dgm:pt>
    <dgm:pt modelId="{4C82C950-6F24-4AF6-B41F-A5CB5423C10A}" type="pres">
      <dgm:prSet presAssocID="{FE2B67D3-5054-48C9-8FCA-71D9BC7C1230}" presName="rootComposite" presStyleCnt="0"/>
      <dgm:spPr/>
    </dgm:pt>
    <dgm:pt modelId="{67812D09-D841-4F4C-8308-0A13B28FC13B}" type="pres">
      <dgm:prSet presAssocID="{FE2B67D3-5054-48C9-8FCA-71D9BC7C1230}" presName="rootText" presStyleLbl="node3" presStyleIdx="7" presStyleCnt="9">
        <dgm:presLayoutVars>
          <dgm:chPref val="3"/>
        </dgm:presLayoutVars>
      </dgm:prSet>
      <dgm:spPr/>
    </dgm:pt>
    <dgm:pt modelId="{81F35D1B-A910-479E-B82F-0A786D607013}" type="pres">
      <dgm:prSet presAssocID="{FE2B67D3-5054-48C9-8FCA-71D9BC7C1230}" presName="rootConnector" presStyleLbl="node3" presStyleIdx="7" presStyleCnt="9"/>
      <dgm:spPr/>
    </dgm:pt>
    <dgm:pt modelId="{D7D02440-9F65-4213-99EE-0F67CBAA43AE}" type="pres">
      <dgm:prSet presAssocID="{FE2B67D3-5054-48C9-8FCA-71D9BC7C1230}" presName="hierChild4" presStyleCnt="0"/>
      <dgm:spPr/>
    </dgm:pt>
    <dgm:pt modelId="{DC8C54B7-5FE2-42D9-AC0A-822C60B6431F}" type="pres">
      <dgm:prSet presAssocID="{FE2B67D3-5054-48C9-8FCA-71D9BC7C1230}" presName="hierChild5" presStyleCnt="0"/>
      <dgm:spPr/>
    </dgm:pt>
    <dgm:pt modelId="{91D2130B-66FA-4376-8D25-2356957CC7B1}" type="pres">
      <dgm:prSet presAssocID="{8329041D-4B69-4CCA-974E-0769A2372561}" presName="Name37" presStyleLbl="parChTrans1D3" presStyleIdx="8" presStyleCnt="9"/>
      <dgm:spPr/>
    </dgm:pt>
    <dgm:pt modelId="{65068B73-2BFD-4214-8080-3561E8AEEBAC}" type="pres">
      <dgm:prSet presAssocID="{B74CF603-525E-4D75-A7B3-35745780D51A}" presName="hierRoot2" presStyleCnt="0">
        <dgm:presLayoutVars>
          <dgm:hierBranch val="init"/>
        </dgm:presLayoutVars>
      </dgm:prSet>
      <dgm:spPr/>
    </dgm:pt>
    <dgm:pt modelId="{53A7ACF9-E053-4394-8F5C-1D148E7A095D}" type="pres">
      <dgm:prSet presAssocID="{B74CF603-525E-4D75-A7B3-35745780D51A}" presName="rootComposite" presStyleCnt="0"/>
      <dgm:spPr/>
    </dgm:pt>
    <dgm:pt modelId="{8D649CCF-900F-4A7B-9DF4-2C1744144DDD}" type="pres">
      <dgm:prSet presAssocID="{B74CF603-525E-4D75-A7B3-35745780D51A}" presName="rootText" presStyleLbl="node3" presStyleIdx="8" presStyleCnt="9">
        <dgm:presLayoutVars>
          <dgm:chPref val="3"/>
        </dgm:presLayoutVars>
      </dgm:prSet>
      <dgm:spPr/>
    </dgm:pt>
    <dgm:pt modelId="{9EF63CE8-92E3-402A-B455-AB3617BEB537}" type="pres">
      <dgm:prSet presAssocID="{B74CF603-525E-4D75-A7B3-35745780D51A}" presName="rootConnector" presStyleLbl="node3" presStyleIdx="8" presStyleCnt="9"/>
      <dgm:spPr/>
    </dgm:pt>
    <dgm:pt modelId="{54869AA8-F8CE-419E-8F5F-FE2A11EA95CE}" type="pres">
      <dgm:prSet presAssocID="{B74CF603-525E-4D75-A7B3-35745780D51A}" presName="hierChild4" presStyleCnt="0"/>
      <dgm:spPr/>
    </dgm:pt>
    <dgm:pt modelId="{9EDE286A-C9E8-4F3E-8F8E-843D2C314862}" type="pres">
      <dgm:prSet presAssocID="{B74CF603-525E-4D75-A7B3-35745780D51A}" presName="hierChild5" presStyleCnt="0"/>
      <dgm:spPr/>
    </dgm:pt>
    <dgm:pt modelId="{CE6BB447-C977-46BE-B3EB-067C677511EF}" type="pres">
      <dgm:prSet presAssocID="{2FF0F8C0-5BB8-48F3-B9B0-7E9B8E0B70B5}" presName="hierChild5" presStyleCnt="0"/>
      <dgm:spPr/>
    </dgm:pt>
    <dgm:pt modelId="{D001F05C-2B7E-4B85-A4A5-1699361B23B9}" type="pres">
      <dgm:prSet presAssocID="{4E912617-B8A0-49BC-8060-616DF656CCF3}" presName="hierChild3" presStyleCnt="0"/>
      <dgm:spPr/>
    </dgm:pt>
  </dgm:ptLst>
  <dgm:cxnLst>
    <dgm:cxn modelId="{83CEA605-F046-44DD-9A4F-D8156E17F159}" type="presOf" srcId="{B25EEC18-65BD-4DD3-ABB5-B69815CEBFF8}" destId="{B8D7428A-4DC0-4663-A892-7F19AF0FF0E5}" srcOrd="0" destOrd="0" presId="urn:microsoft.com/office/officeart/2005/8/layout/orgChart1"/>
    <dgm:cxn modelId="{1928C20B-A370-4F13-9049-F0C12B6BF7A0}" type="presOf" srcId="{4868695B-3AEE-4EFB-8E0B-463C03AC67A9}" destId="{A64364DE-4A01-4B9B-8D9B-20BF53A175BF}" srcOrd="0" destOrd="0" presId="urn:microsoft.com/office/officeart/2005/8/layout/orgChart1"/>
    <dgm:cxn modelId="{6DE31F1B-3450-4774-8E37-126D151D3CCA}" type="presOf" srcId="{4868695B-3AEE-4EFB-8E0B-463C03AC67A9}" destId="{2A1C1E02-1F56-48AB-9742-719BEEC02464}" srcOrd="1" destOrd="0" presId="urn:microsoft.com/office/officeart/2005/8/layout/orgChart1"/>
    <dgm:cxn modelId="{0F61CA1B-D0A8-4D5C-9294-D20712115319}" type="presOf" srcId="{93F65918-5922-453D-A11B-41263CDEF7E0}" destId="{5E50E8DC-0546-43E5-B042-EC7ACCBB45DC}" srcOrd="0" destOrd="0" presId="urn:microsoft.com/office/officeart/2005/8/layout/orgChart1"/>
    <dgm:cxn modelId="{E818061E-26CC-4BA8-8510-66E5D1DBE1B7}" srcId="{4E912617-B8A0-49BC-8060-616DF656CCF3}" destId="{2FF0F8C0-5BB8-48F3-B9B0-7E9B8E0B70B5}" srcOrd="2" destOrd="0" parTransId="{B25EEC18-65BD-4DD3-ABB5-B69815CEBFF8}" sibTransId="{AFA52612-9722-4D6C-8DF0-0FD79B5F42FC}"/>
    <dgm:cxn modelId="{CFC2A021-8CE8-4D69-BF0E-309BCDE3B6E7}" srcId="{2FF0F8C0-5BB8-48F3-B9B0-7E9B8E0B70B5}" destId="{B74CF603-525E-4D75-A7B3-35745780D51A}" srcOrd="2" destOrd="0" parTransId="{8329041D-4B69-4CCA-974E-0769A2372561}" sibTransId="{2D3B46CE-3FB6-4B5F-A06B-33BD7BFF76BB}"/>
    <dgm:cxn modelId="{5A8E1C2A-2764-4715-B943-0441C4640765}" type="presOf" srcId="{B74CF603-525E-4D75-A7B3-35745780D51A}" destId="{8D649CCF-900F-4A7B-9DF4-2C1744144DDD}" srcOrd="0" destOrd="0" presId="urn:microsoft.com/office/officeart/2005/8/layout/orgChart1"/>
    <dgm:cxn modelId="{2AAAE431-C79F-4E2F-A358-B99FE13530E1}" srcId="{0F0182D0-21BC-4A84-B113-78967593AF87}" destId="{55AC57CD-09D6-447B-B6CC-1FF71D0C7E2F}" srcOrd="0" destOrd="0" parTransId="{52226404-212B-4BDB-8CF7-5E171D850441}" sibTransId="{5181F3DB-C5CB-4220-BB32-26F91C06595F}"/>
    <dgm:cxn modelId="{A4C65734-7A10-4699-A42C-7EE4C7019428}" type="presOf" srcId="{8595ACD8-5765-4081-9089-861A7D023230}" destId="{C721B5DC-20C0-43F9-80CA-F0067C594617}" srcOrd="1" destOrd="0" presId="urn:microsoft.com/office/officeart/2005/8/layout/orgChart1"/>
    <dgm:cxn modelId="{F7E32035-5974-4E09-BD31-64E70FAE821C}" type="presOf" srcId="{8F7E9DEC-E5E1-47E1-81C6-97F1BBBDBF89}" destId="{C44DC297-BD9D-4DAD-9173-40A63DAD10C5}" srcOrd="0" destOrd="0" presId="urn:microsoft.com/office/officeart/2005/8/layout/orgChart1"/>
    <dgm:cxn modelId="{4CAE3439-7CA5-469A-A991-01DD902C63B6}" type="presOf" srcId="{0CBF22EF-8406-47B2-A22C-807367631445}" destId="{1FCAB595-3A4A-4FB3-94AB-E5352D9842A0}" srcOrd="0" destOrd="0" presId="urn:microsoft.com/office/officeart/2005/8/layout/orgChart1"/>
    <dgm:cxn modelId="{42996A39-5797-46A9-B69B-1F76810D7DF6}" type="presOf" srcId="{52226404-212B-4BDB-8CF7-5E171D850441}" destId="{4EAA4091-FE36-4ADF-9FB9-2534C20CEB23}" srcOrd="0" destOrd="0" presId="urn:microsoft.com/office/officeart/2005/8/layout/orgChart1"/>
    <dgm:cxn modelId="{3F6E843E-8339-4F1B-A60D-8568896EB777}" type="presOf" srcId="{12DD7B80-3497-49E3-AB5A-64103A69E9C0}" destId="{7EEBE3C0-7FFA-4ADB-AC6E-2A7C8EA37575}" srcOrd="0" destOrd="0" presId="urn:microsoft.com/office/officeart/2005/8/layout/orgChart1"/>
    <dgm:cxn modelId="{29F7F33E-6E76-4528-B819-FB3AA720DBBC}" type="presOf" srcId="{0EB469B8-FA2A-448E-9D80-DB043E675A62}" destId="{F50E6C07-B59C-4253-A8AD-54A7DB322A68}" srcOrd="0" destOrd="0" presId="urn:microsoft.com/office/officeart/2005/8/layout/orgChart1"/>
    <dgm:cxn modelId="{4A348A5B-E282-4501-A353-D4B782F2FC38}" srcId="{4E912617-B8A0-49BC-8060-616DF656CCF3}" destId="{0F0182D0-21BC-4A84-B113-78967593AF87}" srcOrd="0" destOrd="0" parTransId="{8EED2049-5FF2-476F-9805-3EC5570622AD}" sibTransId="{5B4CECEF-8BA0-4632-8D51-2E643280800F}"/>
    <dgm:cxn modelId="{D3349B5C-FD82-4187-B292-D14348C7886D}" srcId="{387BB78C-ED71-44BC-B515-33F769C69A9D}" destId="{0DE96373-CC52-4901-9116-80B209447AB2}" srcOrd="0" destOrd="0" parTransId="{1C70BBF4-9303-4705-8CFB-60670A0FA609}" sibTransId="{C33F4EEF-9656-4CEB-AB88-D31C3EBD1FED}"/>
    <dgm:cxn modelId="{4E8B285D-A752-4006-B3E9-963D802BCA65}" type="presOf" srcId="{FE2B67D3-5054-48C9-8FCA-71D9BC7C1230}" destId="{67812D09-D841-4F4C-8308-0A13B28FC13B}" srcOrd="0" destOrd="0" presId="urn:microsoft.com/office/officeart/2005/8/layout/orgChart1"/>
    <dgm:cxn modelId="{A56ECC44-5A0E-4DC6-B611-A1D79F3837AC}" type="presOf" srcId="{2FF0F8C0-5BB8-48F3-B9B0-7E9B8E0B70B5}" destId="{10AFDE6C-175B-4775-8C8E-0C4785A4323C}" srcOrd="0" destOrd="0" presId="urn:microsoft.com/office/officeart/2005/8/layout/orgChart1"/>
    <dgm:cxn modelId="{D8D37C45-AF53-48EE-AF76-B61282CD6376}" type="presOf" srcId="{8595ACD8-5765-4081-9089-861A7D023230}" destId="{92DA435A-D507-45E4-BF19-74505DB0B278}" srcOrd="0" destOrd="0" presId="urn:microsoft.com/office/officeart/2005/8/layout/orgChart1"/>
    <dgm:cxn modelId="{35436868-5B17-46B5-A7E3-30606B270A92}" type="presOf" srcId="{FBAADEA9-027F-4046-9B90-CCA3EBE90BAF}" destId="{09F2A543-8AE4-4D5D-9EDD-B37A9A678E85}" srcOrd="0" destOrd="0" presId="urn:microsoft.com/office/officeart/2005/8/layout/orgChart1"/>
    <dgm:cxn modelId="{9C44996B-C696-4B9E-B6DF-AD24698BF4BF}" type="presOf" srcId="{CFF8A643-86E8-482A-8010-397683885B2E}" destId="{3E43E6D4-FF33-492F-8FD6-C78A6A79A503}" srcOrd="1" destOrd="0" presId="urn:microsoft.com/office/officeart/2005/8/layout/orgChart1"/>
    <dgm:cxn modelId="{0965994F-26E6-4FB3-8CC7-A23FFE2E2504}" type="presOf" srcId="{387BB78C-ED71-44BC-B515-33F769C69A9D}" destId="{AEEED9A7-07BA-40D8-A557-9E626A0A93C2}" srcOrd="1" destOrd="0" presId="urn:microsoft.com/office/officeart/2005/8/layout/orgChart1"/>
    <dgm:cxn modelId="{F34DFA71-DF44-4D91-8227-34DBCB841FD6}" type="presOf" srcId="{93F65918-5922-453D-A11B-41263CDEF7E0}" destId="{4F4CCE78-E811-4131-9BD7-45E98A2DCB8A}" srcOrd="1" destOrd="0" presId="urn:microsoft.com/office/officeart/2005/8/layout/orgChart1"/>
    <dgm:cxn modelId="{644DF053-2177-4F7A-A012-D530688E63EF}" type="presOf" srcId="{4E912617-B8A0-49BC-8060-616DF656CCF3}" destId="{33340A81-FEE4-4329-8C83-5CB06A0D124C}" srcOrd="0" destOrd="0" presId="urn:microsoft.com/office/officeart/2005/8/layout/orgChart1"/>
    <dgm:cxn modelId="{2E86C876-98D2-49C3-82EA-225D55DFA9D0}" type="presOf" srcId="{C1527E17-D71A-4A1F-BFEE-B9618E6A8CAD}" destId="{1DC18555-CC6F-4783-8279-5CC5284CE1F0}" srcOrd="1" destOrd="0" presId="urn:microsoft.com/office/officeart/2005/8/layout/orgChart1"/>
    <dgm:cxn modelId="{A746177C-4331-48FF-800D-D249F2019286}" srcId="{0F0182D0-21BC-4A84-B113-78967593AF87}" destId="{8595ACD8-5765-4081-9089-861A7D023230}" srcOrd="1" destOrd="0" parTransId="{8F7E9DEC-E5E1-47E1-81C6-97F1BBBDBF89}" sibTransId="{442FDD4E-02AC-4A27-A186-DD3E54FE103E}"/>
    <dgm:cxn modelId="{C73B7781-4DDF-4A8D-9D8F-BBF18D8A9FD4}" type="presOf" srcId="{BF660D57-4839-4F6C-B962-6B5A63A6C74D}" destId="{9AE36B8D-E460-4969-A49D-789DE7CAA784}" srcOrd="0" destOrd="0" presId="urn:microsoft.com/office/officeart/2005/8/layout/orgChart1"/>
    <dgm:cxn modelId="{5F9FF18A-92B3-447F-B5EB-12672861EFE3}" srcId="{4E912617-B8A0-49BC-8060-616DF656CCF3}" destId="{387BB78C-ED71-44BC-B515-33F769C69A9D}" srcOrd="1" destOrd="0" parTransId="{FBAADEA9-027F-4046-9B90-CCA3EBE90BAF}" sibTransId="{82833655-EC86-4B2E-AD1D-972E3EDB656A}"/>
    <dgm:cxn modelId="{5B2C168F-33F0-4FC6-AAF4-AFEE09728D0D}" type="presOf" srcId="{0DE96373-CC52-4901-9116-80B209447AB2}" destId="{31020D51-4091-4347-8C9E-BB10BF2D31BC}" srcOrd="0" destOrd="0" presId="urn:microsoft.com/office/officeart/2005/8/layout/orgChart1"/>
    <dgm:cxn modelId="{BD97C992-00D6-4B38-B062-A946A7161440}" type="presOf" srcId="{2FF0F8C0-5BB8-48F3-B9B0-7E9B8E0B70B5}" destId="{3A55C29B-FFDC-4689-A456-9B6659A142D0}" srcOrd="1" destOrd="0" presId="urn:microsoft.com/office/officeart/2005/8/layout/orgChart1"/>
    <dgm:cxn modelId="{D5E2DC94-F35A-4421-81BD-5CA6CEC93E9A}" srcId="{0CBF22EF-8406-47B2-A22C-807367631445}" destId="{4E912617-B8A0-49BC-8060-616DF656CCF3}" srcOrd="0" destOrd="0" parTransId="{5250CD0D-EA70-4CD9-AB94-D2029A0D9310}" sibTransId="{84B503E9-1250-4C32-8FC1-323544138B97}"/>
    <dgm:cxn modelId="{842D8F9A-EBBD-4595-A568-7907F8EE59CC}" type="presOf" srcId="{4E912617-B8A0-49BC-8060-616DF656CCF3}" destId="{2E0F7D0C-C671-4C77-B0CD-5766000578C8}" srcOrd="1" destOrd="0" presId="urn:microsoft.com/office/officeart/2005/8/layout/orgChart1"/>
    <dgm:cxn modelId="{6342CE9A-D67C-45DB-80D5-AC32B7235462}" type="presOf" srcId="{8EED2049-5FF2-476F-9805-3EC5570622AD}" destId="{D8925B95-4A20-4910-9682-808F97EABA4C}" srcOrd="0" destOrd="0" presId="urn:microsoft.com/office/officeart/2005/8/layout/orgChart1"/>
    <dgm:cxn modelId="{BF1AEE9A-F4EB-491C-B47D-A04F90171545}" type="presOf" srcId="{55AC57CD-09D6-447B-B6CC-1FF71D0C7E2F}" destId="{F8BFA4FB-7B16-413D-B2A5-6FA87B53A9F9}" srcOrd="1" destOrd="0" presId="urn:microsoft.com/office/officeart/2005/8/layout/orgChart1"/>
    <dgm:cxn modelId="{ABA60DA9-7A2D-42FC-A2A8-906ABB500BB7}" type="presOf" srcId="{8329041D-4B69-4CCA-974E-0769A2372561}" destId="{91D2130B-66FA-4376-8D25-2356957CC7B1}" srcOrd="0" destOrd="0" presId="urn:microsoft.com/office/officeart/2005/8/layout/orgChart1"/>
    <dgm:cxn modelId="{A06DE1A9-7D81-4C54-A56D-3E3AC1CF1125}" type="presOf" srcId="{B74CF603-525E-4D75-A7B3-35745780D51A}" destId="{9EF63CE8-92E3-402A-B455-AB3617BEB537}" srcOrd="1" destOrd="0" presId="urn:microsoft.com/office/officeart/2005/8/layout/orgChart1"/>
    <dgm:cxn modelId="{52A3C8AD-9C6D-42AF-B412-D11EAE8A0D3F}" type="presOf" srcId="{368DB02D-735A-47CE-9392-D2EDAE88B829}" destId="{13644D16-E312-4407-A86A-5F1FC2EFA467}" srcOrd="0" destOrd="0" presId="urn:microsoft.com/office/officeart/2005/8/layout/orgChart1"/>
    <dgm:cxn modelId="{C9455AAF-0F86-42FD-8A1A-EB32B6D077DE}" type="presOf" srcId="{1C70BBF4-9303-4705-8CFB-60670A0FA609}" destId="{9C36FEC0-ABC1-45D0-BC6E-863CEABAB4E9}" srcOrd="0" destOrd="0" presId="urn:microsoft.com/office/officeart/2005/8/layout/orgChart1"/>
    <dgm:cxn modelId="{38372CB0-94D2-4B78-A321-48142A487CC7}" srcId="{0F0182D0-21BC-4A84-B113-78967593AF87}" destId="{CFF8A643-86E8-482A-8010-397683885B2E}" srcOrd="2" destOrd="0" parTransId="{DA98B2E1-F37A-4A9E-9CC1-637AE1EDCC43}" sibTransId="{A99EF7F5-1575-4A41-8DF6-215923329009}"/>
    <dgm:cxn modelId="{61310BC1-239D-44C1-865A-3CCAACE7136D}" type="presOf" srcId="{CFF8A643-86E8-482A-8010-397683885B2E}" destId="{3E02C12F-1DBE-4D5C-ACDA-DDDF5A15CF91}" srcOrd="0" destOrd="0" presId="urn:microsoft.com/office/officeart/2005/8/layout/orgChart1"/>
    <dgm:cxn modelId="{4A15FAC2-850D-4F77-B4DC-2D8E4A6800D5}" type="presOf" srcId="{FE2B67D3-5054-48C9-8FCA-71D9BC7C1230}" destId="{81F35D1B-A910-479E-B82F-0A786D607013}" srcOrd="1" destOrd="0" presId="urn:microsoft.com/office/officeart/2005/8/layout/orgChart1"/>
    <dgm:cxn modelId="{978752C7-F398-493D-96BC-B0FB37C17EC6}" type="presOf" srcId="{387BB78C-ED71-44BC-B515-33F769C69A9D}" destId="{0CC7886F-74E1-4A41-946F-B77E44FCBA5F}" srcOrd="0" destOrd="0" presId="urn:microsoft.com/office/officeart/2005/8/layout/orgChart1"/>
    <dgm:cxn modelId="{92013CCD-EEF1-47FB-ACF6-18B692D81D94}" type="presOf" srcId="{55AC57CD-09D6-447B-B6CC-1FF71D0C7E2F}" destId="{8EFD0ABD-B3E4-4BDD-9C90-DC7993E13839}" srcOrd="0" destOrd="0" presId="urn:microsoft.com/office/officeart/2005/8/layout/orgChart1"/>
    <dgm:cxn modelId="{A0D95FDE-CF09-4CB9-A368-19A618E4BEC9}" type="presOf" srcId="{0DE96373-CC52-4901-9116-80B209447AB2}" destId="{A359B3D3-79AC-4F73-8AE6-6B8643F276EF}" srcOrd="1" destOrd="0" presId="urn:microsoft.com/office/officeart/2005/8/layout/orgChart1"/>
    <dgm:cxn modelId="{97FC00E1-874F-4524-88F5-D9EB7E3AFA80}" srcId="{387BB78C-ED71-44BC-B515-33F769C69A9D}" destId="{C1527E17-D71A-4A1F-BFEE-B9618E6A8CAD}" srcOrd="2" destOrd="0" parTransId="{BF660D57-4839-4F6C-B962-6B5A63A6C74D}" sibTransId="{7A838B66-CF66-4D74-8B07-CD3284A497C8}"/>
    <dgm:cxn modelId="{ABB6A1E4-2D23-43FE-B51E-85C2233E37DB}" srcId="{2FF0F8C0-5BB8-48F3-B9B0-7E9B8E0B70B5}" destId="{4868695B-3AEE-4EFB-8E0B-463C03AC67A9}" srcOrd="0" destOrd="0" parTransId="{12DD7B80-3497-49E3-AB5A-64103A69E9C0}" sibTransId="{54C2A557-20B1-4A88-A1DE-EE516F979074}"/>
    <dgm:cxn modelId="{059D88F1-6C06-43F9-99D6-02D1262DBF6C}" srcId="{2FF0F8C0-5BB8-48F3-B9B0-7E9B8E0B70B5}" destId="{FE2B67D3-5054-48C9-8FCA-71D9BC7C1230}" srcOrd="1" destOrd="0" parTransId="{0EB469B8-FA2A-448E-9D80-DB043E675A62}" sibTransId="{768F2CF3-1825-4564-BBE5-DA0CA331CC6F}"/>
    <dgm:cxn modelId="{B9486BF5-282C-46C0-BD56-527F226EA82B}" type="presOf" srcId="{0F0182D0-21BC-4A84-B113-78967593AF87}" destId="{75000D60-02A5-43E3-8B34-51F3A87CF23C}" srcOrd="0" destOrd="0" presId="urn:microsoft.com/office/officeart/2005/8/layout/orgChart1"/>
    <dgm:cxn modelId="{B05B7DF5-F7D7-49B3-BF83-13770668C8E5}" type="presOf" srcId="{DA98B2E1-F37A-4A9E-9CC1-637AE1EDCC43}" destId="{635D1473-C0C3-4798-BE86-DB7728C909F9}" srcOrd="0" destOrd="0" presId="urn:microsoft.com/office/officeart/2005/8/layout/orgChart1"/>
    <dgm:cxn modelId="{2F18E1F6-06B1-4E62-A66D-788F5B00A276}" type="presOf" srcId="{0F0182D0-21BC-4A84-B113-78967593AF87}" destId="{C0E60FCB-88E9-4491-B35F-71DBDCA85CA7}" srcOrd="1" destOrd="0" presId="urn:microsoft.com/office/officeart/2005/8/layout/orgChart1"/>
    <dgm:cxn modelId="{2FE04FF8-608A-4489-965D-7D820CDAC007}" srcId="{387BB78C-ED71-44BC-B515-33F769C69A9D}" destId="{93F65918-5922-453D-A11B-41263CDEF7E0}" srcOrd="1" destOrd="0" parTransId="{368DB02D-735A-47CE-9392-D2EDAE88B829}" sibTransId="{C0E1485F-9BC7-4187-91B0-983967D5261A}"/>
    <dgm:cxn modelId="{FEBD84FA-0AD3-4A90-A317-4827DA2B4EA1}" type="presOf" srcId="{C1527E17-D71A-4A1F-BFEE-B9618E6A8CAD}" destId="{A4C92A2A-B6D3-418B-BF75-27864B1CBA8A}" srcOrd="0" destOrd="0" presId="urn:microsoft.com/office/officeart/2005/8/layout/orgChart1"/>
    <dgm:cxn modelId="{581467A4-BACE-47C9-A1B9-5E5997C65386}" type="presParOf" srcId="{1FCAB595-3A4A-4FB3-94AB-E5352D9842A0}" destId="{F11999DE-78F9-4FFE-B369-9F9F0110258A}" srcOrd="0" destOrd="0" presId="urn:microsoft.com/office/officeart/2005/8/layout/orgChart1"/>
    <dgm:cxn modelId="{D098E18F-DCA8-4FBE-95A4-C8EA93499B5A}" type="presParOf" srcId="{F11999DE-78F9-4FFE-B369-9F9F0110258A}" destId="{9BC9B72A-147E-4CD6-9247-B5BFEF03001C}" srcOrd="0" destOrd="0" presId="urn:microsoft.com/office/officeart/2005/8/layout/orgChart1"/>
    <dgm:cxn modelId="{42B9D3F0-A1E8-4D00-8E5A-F00FD6ECDA1C}" type="presParOf" srcId="{9BC9B72A-147E-4CD6-9247-B5BFEF03001C}" destId="{33340A81-FEE4-4329-8C83-5CB06A0D124C}" srcOrd="0" destOrd="0" presId="urn:microsoft.com/office/officeart/2005/8/layout/orgChart1"/>
    <dgm:cxn modelId="{D9C06D99-0B75-425B-A804-A0838951D612}" type="presParOf" srcId="{9BC9B72A-147E-4CD6-9247-B5BFEF03001C}" destId="{2E0F7D0C-C671-4C77-B0CD-5766000578C8}" srcOrd="1" destOrd="0" presId="urn:microsoft.com/office/officeart/2005/8/layout/orgChart1"/>
    <dgm:cxn modelId="{0E201170-F067-492D-8E75-8D4CBD4598B8}" type="presParOf" srcId="{F11999DE-78F9-4FFE-B369-9F9F0110258A}" destId="{581316C6-DE1C-4FDB-8279-CCF95832D5C7}" srcOrd="1" destOrd="0" presId="urn:microsoft.com/office/officeart/2005/8/layout/orgChart1"/>
    <dgm:cxn modelId="{333E88F0-71E1-49C7-B697-83C254ED5218}" type="presParOf" srcId="{581316C6-DE1C-4FDB-8279-CCF95832D5C7}" destId="{D8925B95-4A20-4910-9682-808F97EABA4C}" srcOrd="0" destOrd="0" presId="urn:microsoft.com/office/officeart/2005/8/layout/orgChart1"/>
    <dgm:cxn modelId="{13B5C73B-69BA-469B-8365-017717F3C884}" type="presParOf" srcId="{581316C6-DE1C-4FDB-8279-CCF95832D5C7}" destId="{6E99DA65-39AB-44C3-88E9-DC81BC635CA5}" srcOrd="1" destOrd="0" presId="urn:microsoft.com/office/officeart/2005/8/layout/orgChart1"/>
    <dgm:cxn modelId="{16E6C41E-07A1-4EA5-A3E5-C5B13430AD9A}" type="presParOf" srcId="{6E99DA65-39AB-44C3-88E9-DC81BC635CA5}" destId="{6AA42498-5203-4C12-B6CF-6D9E179403AD}" srcOrd="0" destOrd="0" presId="urn:microsoft.com/office/officeart/2005/8/layout/orgChart1"/>
    <dgm:cxn modelId="{9694CF01-C93A-411B-B17C-1C350B7A74FB}" type="presParOf" srcId="{6AA42498-5203-4C12-B6CF-6D9E179403AD}" destId="{75000D60-02A5-43E3-8B34-51F3A87CF23C}" srcOrd="0" destOrd="0" presId="urn:microsoft.com/office/officeart/2005/8/layout/orgChart1"/>
    <dgm:cxn modelId="{13664038-22A6-48F8-A106-DACED6736DDC}" type="presParOf" srcId="{6AA42498-5203-4C12-B6CF-6D9E179403AD}" destId="{C0E60FCB-88E9-4491-B35F-71DBDCA85CA7}" srcOrd="1" destOrd="0" presId="urn:microsoft.com/office/officeart/2005/8/layout/orgChart1"/>
    <dgm:cxn modelId="{230CC3BB-2727-4A51-A79C-B49CB81DE34F}" type="presParOf" srcId="{6E99DA65-39AB-44C3-88E9-DC81BC635CA5}" destId="{F383F282-6B8B-4D4D-85DE-119DA5439A0D}" srcOrd="1" destOrd="0" presId="urn:microsoft.com/office/officeart/2005/8/layout/orgChart1"/>
    <dgm:cxn modelId="{A2E1D560-822E-4721-9C89-F79414825DED}" type="presParOf" srcId="{F383F282-6B8B-4D4D-85DE-119DA5439A0D}" destId="{4EAA4091-FE36-4ADF-9FB9-2534C20CEB23}" srcOrd="0" destOrd="0" presId="urn:microsoft.com/office/officeart/2005/8/layout/orgChart1"/>
    <dgm:cxn modelId="{922ED04C-3777-4F10-907A-37D86D0D9680}" type="presParOf" srcId="{F383F282-6B8B-4D4D-85DE-119DA5439A0D}" destId="{43FA10D7-5137-439A-9340-CB0FE2D80205}" srcOrd="1" destOrd="0" presId="urn:microsoft.com/office/officeart/2005/8/layout/orgChart1"/>
    <dgm:cxn modelId="{6B9DAE1D-79B9-4ED3-9CC5-4E8730DEB9BB}" type="presParOf" srcId="{43FA10D7-5137-439A-9340-CB0FE2D80205}" destId="{8E2BA8E8-AE8D-4C11-A1E0-B7E3C8D7CDA2}" srcOrd="0" destOrd="0" presId="urn:microsoft.com/office/officeart/2005/8/layout/orgChart1"/>
    <dgm:cxn modelId="{10227A42-953B-402B-9F75-4BF6AE4D7535}" type="presParOf" srcId="{8E2BA8E8-AE8D-4C11-A1E0-B7E3C8D7CDA2}" destId="{8EFD0ABD-B3E4-4BDD-9C90-DC7993E13839}" srcOrd="0" destOrd="0" presId="urn:microsoft.com/office/officeart/2005/8/layout/orgChart1"/>
    <dgm:cxn modelId="{CE34AC76-6E8E-4CE6-BAFB-E8307A2A43B0}" type="presParOf" srcId="{8E2BA8E8-AE8D-4C11-A1E0-B7E3C8D7CDA2}" destId="{F8BFA4FB-7B16-413D-B2A5-6FA87B53A9F9}" srcOrd="1" destOrd="0" presId="urn:microsoft.com/office/officeart/2005/8/layout/orgChart1"/>
    <dgm:cxn modelId="{7F5E47A1-DEBC-4097-B80D-CED41B7FA586}" type="presParOf" srcId="{43FA10D7-5137-439A-9340-CB0FE2D80205}" destId="{D39D2F94-0D5B-43F5-8277-07306940F7C1}" srcOrd="1" destOrd="0" presId="urn:microsoft.com/office/officeart/2005/8/layout/orgChart1"/>
    <dgm:cxn modelId="{99DC5AAB-034E-4CF3-BDB0-4D291121FE52}" type="presParOf" srcId="{43FA10D7-5137-439A-9340-CB0FE2D80205}" destId="{1D2FEE5A-9B49-43EA-A1D2-DA392E7F6C77}" srcOrd="2" destOrd="0" presId="urn:microsoft.com/office/officeart/2005/8/layout/orgChart1"/>
    <dgm:cxn modelId="{F9860933-E90B-4D06-85B5-9B6278065E70}" type="presParOf" srcId="{F383F282-6B8B-4D4D-85DE-119DA5439A0D}" destId="{C44DC297-BD9D-4DAD-9173-40A63DAD10C5}" srcOrd="2" destOrd="0" presId="urn:microsoft.com/office/officeart/2005/8/layout/orgChart1"/>
    <dgm:cxn modelId="{C257F42F-6C3C-483A-8657-D65273BD5232}" type="presParOf" srcId="{F383F282-6B8B-4D4D-85DE-119DA5439A0D}" destId="{33C2F1E7-6A2A-488B-A9D0-87815AA94AEA}" srcOrd="3" destOrd="0" presId="urn:microsoft.com/office/officeart/2005/8/layout/orgChart1"/>
    <dgm:cxn modelId="{1C16A8D3-CE88-4D26-8ED9-C8B53AABAC63}" type="presParOf" srcId="{33C2F1E7-6A2A-488B-A9D0-87815AA94AEA}" destId="{64CAE2A0-0FAF-45F1-ADE4-7FDCB5E90439}" srcOrd="0" destOrd="0" presId="urn:microsoft.com/office/officeart/2005/8/layout/orgChart1"/>
    <dgm:cxn modelId="{2EE99CC4-4EDD-4128-A8EB-4450D2D22B00}" type="presParOf" srcId="{64CAE2A0-0FAF-45F1-ADE4-7FDCB5E90439}" destId="{92DA435A-D507-45E4-BF19-74505DB0B278}" srcOrd="0" destOrd="0" presId="urn:microsoft.com/office/officeart/2005/8/layout/orgChart1"/>
    <dgm:cxn modelId="{EB446924-E401-4CBF-9C27-616DDD7D17A9}" type="presParOf" srcId="{64CAE2A0-0FAF-45F1-ADE4-7FDCB5E90439}" destId="{C721B5DC-20C0-43F9-80CA-F0067C594617}" srcOrd="1" destOrd="0" presId="urn:microsoft.com/office/officeart/2005/8/layout/orgChart1"/>
    <dgm:cxn modelId="{87053D32-8EB8-4A6B-8C7C-EEECA6847169}" type="presParOf" srcId="{33C2F1E7-6A2A-488B-A9D0-87815AA94AEA}" destId="{A0178D25-251A-48E1-AB17-E18D2972E676}" srcOrd="1" destOrd="0" presId="urn:microsoft.com/office/officeart/2005/8/layout/orgChart1"/>
    <dgm:cxn modelId="{701BEB2E-361F-48A6-9922-67BBC49C963F}" type="presParOf" srcId="{33C2F1E7-6A2A-488B-A9D0-87815AA94AEA}" destId="{440320F1-46D8-4A06-96E2-42DBD915F247}" srcOrd="2" destOrd="0" presId="urn:microsoft.com/office/officeart/2005/8/layout/orgChart1"/>
    <dgm:cxn modelId="{92EC3C60-5ADF-4D4C-B490-7EF3C15F86DF}" type="presParOf" srcId="{F383F282-6B8B-4D4D-85DE-119DA5439A0D}" destId="{635D1473-C0C3-4798-BE86-DB7728C909F9}" srcOrd="4" destOrd="0" presId="urn:microsoft.com/office/officeart/2005/8/layout/orgChart1"/>
    <dgm:cxn modelId="{6E01DBB9-2F35-468C-85CA-D346F22A7A45}" type="presParOf" srcId="{F383F282-6B8B-4D4D-85DE-119DA5439A0D}" destId="{BAAE49C3-36EE-4533-BE7D-5D5EB6684F27}" srcOrd="5" destOrd="0" presId="urn:microsoft.com/office/officeart/2005/8/layout/orgChart1"/>
    <dgm:cxn modelId="{69F62301-5EAA-44B4-904F-E6652B31F86E}" type="presParOf" srcId="{BAAE49C3-36EE-4533-BE7D-5D5EB6684F27}" destId="{7DA1ABB5-FBB0-4D1B-BF21-7079B7EFCCFB}" srcOrd="0" destOrd="0" presId="urn:microsoft.com/office/officeart/2005/8/layout/orgChart1"/>
    <dgm:cxn modelId="{686EEC92-42F6-4740-8461-C16064893348}" type="presParOf" srcId="{7DA1ABB5-FBB0-4D1B-BF21-7079B7EFCCFB}" destId="{3E02C12F-1DBE-4D5C-ACDA-DDDF5A15CF91}" srcOrd="0" destOrd="0" presId="urn:microsoft.com/office/officeart/2005/8/layout/orgChart1"/>
    <dgm:cxn modelId="{21BBA185-02AA-4126-BC7B-932922734C3B}" type="presParOf" srcId="{7DA1ABB5-FBB0-4D1B-BF21-7079B7EFCCFB}" destId="{3E43E6D4-FF33-492F-8FD6-C78A6A79A503}" srcOrd="1" destOrd="0" presId="urn:microsoft.com/office/officeart/2005/8/layout/orgChart1"/>
    <dgm:cxn modelId="{35472FD8-01A8-42FC-80AF-B7DE93BB0C57}" type="presParOf" srcId="{BAAE49C3-36EE-4533-BE7D-5D5EB6684F27}" destId="{D5189D8D-6980-4611-9FB7-C95D29F72BC8}" srcOrd="1" destOrd="0" presId="urn:microsoft.com/office/officeart/2005/8/layout/orgChart1"/>
    <dgm:cxn modelId="{A13CC913-CC3A-4710-A2E6-5AF5CE5381DF}" type="presParOf" srcId="{BAAE49C3-36EE-4533-BE7D-5D5EB6684F27}" destId="{2E6141DE-12EF-44F4-A7A3-37636F18C862}" srcOrd="2" destOrd="0" presId="urn:microsoft.com/office/officeart/2005/8/layout/orgChart1"/>
    <dgm:cxn modelId="{4D36883D-7295-4061-88A2-534FABC66905}" type="presParOf" srcId="{6E99DA65-39AB-44C3-88E9-DC81BC635CA5}" destId="{07E7570D-181F-4247-955F-5ED8924D2398}" srcOrd="2" destOrd="0" presId="urn:microsoft.com/office/officeart/2005/8/layout/orgChart1"/>
    <dgm:cxn modelId="{9C17F606-00ED-4F70-8008-A92199545DF5}" type="presParOf" srcId="{581316C6-DE1C-4FDB-8279-CCF95832D5C7}" destId="{09F2A543-8AE4-4D5D-9EDD-B37A9A678E85}" srcOrd="2" destOrd="0" presId="urn:microsoft.com/office/officeart/2005/8/layout/orgChart1"/>
    <dgm:cxn modelId="{A84ECE3B-0B0C-4E1E-8637-897D97333045}" type="presParOf" srcId="{581316C6-DE1C-4FDB-8279-CCF95832D5C7}" destId="{5F49CC52-FA3D-45FD-B4EA-4E4EFFE65B2F}" srcOrd="3" destOrd="0" presId="urn:microsoft.com/office/officeart/2005/8/layout/orgChart1"/>
    <dgm:cxn modelId="{572D61E1-8FF2-4C19-A03B-0041A3371B82}" type="presParOf" srcId="{5F49CC52-FA3D-45FD-B4EA-4E4EFFE65B2F}" destId="{A9F6E5DA-BF9E-4E63-964A-988810731F41}" srcOrd="0" destOrd="0" presId="urn:microsoft.com/office/officeart/2005/8/layout/orgChart1"/>
    <dgm:cxn modelId="{7875FDA0-FCD6-48AD-BCFC-AEDB5AF444FA}" type="presParOf" srcId="{A9F6E5DA-BF9E-4E63-964A-988810731F41}" destId="{0CC7886F-74E1-4A41-946F-B77E44FCBA5F}" srcOrd="0" destOrd="0" presId="urn:microsoft.com/office/officeart/2005/8/layout/orgChart1"/>
    <dgm:cxn modelId="{C2584DA8-5BDC-47B9-A084-9BF0594606AE}" type="presParOf" srcId="{A9F6E5DA-BF9E-4E63-964A-988810731F41}" destId="{AEEED9A7-07BA-40D8-A557-9E626A0A93C2}" srcOrd="1" destOrd="0" presId="urn:microsoft.com/office/officeart/2005/8/layout/orgChart1"/>
    <dgm:cxn modelId="{9D3DF85F-946E-4E6D-9836-091895250DB9}" type="presParOf" srcId="{5F49CC52-FA3D-45FD-B4EA-4E4EFFE65B2F}" destId="{C5950A00-CA97-48CA-91CE-B15F0CD67329}" srcOrd="1" destOrd="0" presId="urn:microsoft.com/office/officeart/2005/8/layout/orgChart1"/>
    <dgm:cxn modelId="{4A6AFD5D-1E8D-4FF5-8A29-ADE62E2FED21}" type="presParOf" srcId="{C5950A00-CA97-48CA-91CE-B15F0CD67329}" destId="{9C36FEC0-ABC1-45D0-BC6E-863CEABAB4E9}" srcOrd="0" destOrd="0" presId="urn:microsoft.com/office/officeart/2005/8/layout/orgChart1"/>
    <dgm:cxn modelId="{5837E45B-9F4F-4AF6-AFD9-9E8E1996D800}" type="presParOf" srcId="{C5950A00-CA97-48CA-91CE-B15F0CD67329}" destId="{CD677544-A9F3-4621-9165-4DBE49463BF3}" srcOrd="1" destOrd="0" presId="urn:microsoft.com/office/officeart/2005/8/layout/orgChart1"/>
    <dgm:cxn modelId="{C21EB88C-C3EA-40EF-B2F0-46EFF8567A0E}" type="presParOf" srcId="{CD677544-A9F3-4621-9165-4DBE49463BF3}" destId="{4A924C78-F5EE-45C4-8B26-4527E35BD1F8}" srcOrd="0" destOrd="0" presId="urn:microsoft.com/office/officeart/2005/8/layout/orgChart1"/>
    <dgm:cxn modelId="{2BB36ADB-F078-4CF1-9E7F-78F92CD31693}" type="presParOf" srcId="{4A924C78-F5EE-45C4-8B26-4527E35BD1F8}" destId="{31020D51-4091-4347-8C9E-BB10BF2D31BC}" srcOrd="0" destOrd="0" presId="urn:microsoft.com/office/officeart/2005/8/layout/orgChart1"/>
    <dgm:cxn modelId="{70DFDF2D-5284-42D8-A032-5E4895AA1E30}" type="presParOf" srcId="{4A924C78-F5EE-45C4-8B26-4527E35BD1F8}" destId="{A359B3D3-79AC-4F73-8AE6-6B8643F276EF}" srcOrd="1" destOrd="0" presId="urn:microsoft.com/office/officeart/2005/8/layout/orgChart1"/>
    <dgm:cxn modelId="{F9B91FF5-3726-4C9F-ABF1-336265772841}" type="presParOf" srcId="{CD677544-A9F3-4621-9165-4DBE49463BF3}" destId="{BD4976BC-22B9-4B76-9480-EEA2C6446A22}" srcOrd="1" destOrd="0" presId="urn:microsoft.com/office/officeart/2005/8/layout/orgChart1"/>
    <dgm:cxn modelId="{A16F7A0A-44D0-4534-9F6E-A46019AA4FE3}" type="presParOf" srcId="{CD677544-A9F3-4621-9165-4DBE49463BF3}" destId="{E406644A-92BB-4C88-9A65-26C81214A640}" srcOrd="2" destOrd="0" presId="urn:microsoft.com/office/officeart/2005/8/layout/orgChart1"/>
    <dgm:cxn modelId="{71631349-2E8B-4219-A4F4-F375B0E6B02E}" type="presParOf" srcId="{C5950A00-CA97-48CA-91CE-B15F0CD67329}" destId="{13644D16-E312-4407-A86A-5F1FC2EFA467}" srcOrd="2" destOrd="0" presId="urn:microsoft.com/office/officeart/2005/8/layout/orgChart1"/>
    <dgm:cxn modelId="{D50C6CF0-FC6A-4F41-A3C6-2091B236CD76}" type="presParOf" srcId="{C5950A00-CA97-48CA-91CE-B15F0CD67329}" destId="{C8AF0842-0F19-4999-A368-C2B30771FDEF}" srcOrd="3" destOrd="0" presId="urn:microsoft.com/office/officeart/2005/8/layout/orgChart1"/>
    <dgm:cxn modelId="{88134DC5-3FB1-4AC0-A5D6-5DD3465AC229}" type="presParOf" srcId="{C8AF0842-0F19-4999-A368-C2B30771FDEF}" destId="{21323B2D-9F5F-4D1E-AD5A-347077217F6A}" srcOrd="0" destOrd="0" presId="urn:microsoft.com/office/officeart/2005/8/layout/orgChart1"/>
    <dgm:cxn modelId="{0897FA2C-FB5D-45C0-97FE-875C53994155}" type="presParOf" srcId="{21323B2D-9F5F-4D1E-AD5A-347077217F6A}" destId="{5E50E8DC-0546-43E5-B042-EC7ACCBB45DC}" srcOrd="0" destOrd="0" presId="urn:microsoft.com/office/officeart/2005/8/layout/orgChart1"/>
    <dgm:cxn modelId="{E386DD13-0148-4529-AB1E-1BE3AD4D066F}" type="presParOf" srcId="{21323B2D-9F5F-4D1E-AD5A-347077217F6A}" destId="{4F4CCE78-E811-4131-9BD7-45E98A2DCB8A}" srcOrd="1" destOrd="0" presId="urn:microsoft.com/office/officeart/2005/8/layout/orgChart1"/>
    <dgm:cxn modelId="{694B0342-6F42-40A5-BD5E-2297044D8F09}" type="presParOf" srcId="{C8AF0842-0F19-4999-A368-C2B30771FDEF}" destId="{FB522970-78E3-4783-919E-36B4F36BCF53}" srcOrd="1" destOrd="0" presId="urn:microsoft.com/office/officeart/2005/8/layout/orgChart1"/>
    <dgm:cxn modelId="{23C37EFB-D232-4531-8D74-B4246F051D29}" type="presParOf" srcId="{C8AF0842-0F19-4999-A368-C2B30771FDEF}" destId="{1F6B57BE-1E40-4121-B8BD-6151D7D03132}" srcOrd="2" destOrd="0" presId="urn:microsoft.com/office/officeart/2005/8/layout/orgChart1"/>
    <dgm:cxn modelId="{17AACEED-8263-4AFF-B5B7-0D6E1DD96482}" type="presParOf" srcId="{C5950A00-CA97-48CA-91CE-B15F0CD67329}" destId="{9AE36B8D-E460-4969-A49D-789DE7CAA784}" srcOrd="4" destOrd="0" presId="urn:microsoft.com/office/officeart/2005/8/layout/orgChart1"/>
    <dgm:cxn modelId="{28CA3856-74D7-4F57-AEF8-AAED14A2F53B}" type="presParOf" srcId="{C5950A00-CA97-48CA-91CE-B15F0CD67329}" destId="{8E9EB541-5C8C-4B0E-8EE6-6F2C9AD2C44D}" srcOrd="5" destOrd="0" presId="urn:microsoft.com/office/officeart/2005/8/layout/orgChart1"/>
    <dgm:cxn modelId="{82F5B495-EA2B-4847-B0C3-2176D57628B7}" type="presParOf" srcId="{8E9EB541-5C8C-4B0E-8EE6-6F2C9AD2C44D}" destId="{DF5C5CEB-7F81-4B63-847A-96FBCA8DF2FF}" srcOrd="0" destOrd="0" presId="urn:microsoft.com/office/officeart/2005/8/layout/orgChart1"/>
    <dgm:cxn modelId="{61F8CF9A-373D-43A0-9E5C-B7ADB62C55E7}" type="presParOf" srcId="{DF5C5CEB-7F81-4B63-847A-96FBCA8DF2FF}" destId="{A4C92A2A-B6D3-418B-BF75-27864B1CBA8A}" srcOrd="0" destOrd="0" presId="urn:microsoft.com/office/officeart/2005/8/layout/orgChart1"/>
    <dgm:cxn modelId="{44C874A9-658C-4B9F-BEDC-39A179E43603}" type="presParOf" srcId="{DF5C5CEB-7F81-4B63-847A-96FBCA8DF2FF}" destId="{1DC18555-CC6F-4783-8279-5CC5284CE1F0}" srcOrd="1" destOrd="0" presId="urn:microsoft.com/office/officeart/2005/8/layout/orgChart1"/>
    <dgm:cxn modelId="{7CD1D1C1-249C-4FC1-AF29-B43FF6704185}" type="presParOf" srcId="{8E9EB541-5C8C-4B0E-8EE6-6F2C9AD2C44D}" destId="{42949D47-315F-4203-80FC-68FE471DFA79}" srcOrd="1" destOrd="0" presId="urn:microsoft.com/office/officeart/2005/8/layout/orgChart1"/>
    <dgm:cxn modelId="{3D2D7E1B-C7FE-43BC-AAF6-7CAB9882A13D}" type="presParOf" srcId="{8E9EB541-5C8C-4B0E-8EE6-6F2C9AD2C44D}" destId="{FB4B0630-36C5-44DB-8AAE-AA5E9B0C8AAA}" srcOrd="2" destOrd="0" presId="urn:microsoft.com/office/officeart/2005/8/layout/orgChart1"/>
    <dgm:cxn modelId="{1D556376-0EF5-4C31-9E23-D96B8CDF6C29}" type="presParOf" srcId="{5F49CC52-FA3D-45FD-B4EA-4E4EFFE65B2F}" destId="{617B6EC2-41B9-4D12-9872-9531BB767FC5}" srcOrd="2" destOrd="0" presId="urn:microsoft.com/office/officeart/2005/8/layout/orgChart1"/>
    <dgm:cxn modelId="{60C4D72E-3FAD-4A68-A1E7-9311B0824BDB}" type="presParOf" srcId="{581316C6-DE1C-4FDB-8279-CCF95832D5C7}" destId="{B8D7428A-4DC0-4663-A892-7F19AF0FF0E5}" srcOrd="4" destOrd="0" presId="urn:microsoft.com/office/officeart/2005/8/layout/orgChart1"/>
    <dgm:cxn modelId="{08B444F7-6733-44D0-885E-F8EA7BBD1CA3}" type="presParOf" srcId="{581316C6-DE1C-4FDB-8279-CCF95832D5C7}" destId="{5E61FE94-0A4D-4BEB-B85B-AF742429DA4C}" srcOrd="5" destOrd="0" presId="urn:microsoft.com/office/officeart/2005/8/layout/orgChart1"/>
    <dgm:cxn modelId="{1BE55F0C-5BCF-4943-B1FC-569B9134B072}" type="presParOf" srcId="{5E61FE94-0A4D-4BEB-B85B-AF742429DA4C}" destId="{34515576-7094-4515-838D-8004ADEB1048}" srcOrd="0" destOrd="0" presId="urn:microsoft.com/office/officeart/2005/8/layout/orgChart1"/>
    <dgm:cxn modelId="{B4EA1B94-C032-4583-9F53-E22A862F9D30}" type="presParOf" srcId="{34515576-7094-4515-838D-8004ADEB1048}" destId="{10AFDE6C-175B-4775-8C8E-0C4785A4323C}" srcOrd="0" destOrd="0" presId="urn:microsoft.com/office/officeart/2005/8/layout/orgChart1"/>
    <dgm:cxn modelId="{B1CD1720-FA13-426D-AAFD-B05F201EEE08}" type="presParOf" srcId="{34515576-7094-4515-838D-8004ADEB1048}" destId="{3A55C29B-FFDC-4689-A456-9B6659A142D0}" srcOrd="1" destOrd="0" presId="urn:microsoft.com/office/officeart/2005/8/layout/orgChart1"/>
    <dgm:cxn modelId="{A8C5F129-73D1-4289-A1DA-AC8D52CBD696}" type="presParOf" srcId="{5E61FE94-0A4D-4BEB-B85B-AF742429DA4C}" destId="{059F3E1A-B0F1-4E3D-B6A2-CD8A0999520F}" srcOrd="1" destOrd="0" presId="urn:microsoft.com/office/officeart/2005/8/layout/orgChart1"/>
    <dgm:cxn modelId="{4FDB793A-013B-4D01-B4C7-3977E3BC2D44}" type="presParOf" srcId="{059F3E1A-B0F1-4E3D-B6A2-CD8A0999520F}" destId="{7EEBE3C0-7FFA-4ADB-AC6E-2A7C8EA37575}" srcOrd="0" destOrd="0" presId="urn:microsoft.com/office/officeart/2005/8/layout/orgChart1"/>
    <dgm:cxn modelId="{16C6FE53-57FA-4536-A690-0B9D3E0FE210}" type="presParOf" srcId="{059F3E1A-B0F1-4E3D-B6A2-CD8A0999520F}" destId="{4B6C066E-2D6A-4DF9-B45F-5214CFB8591C}" srcOrd="1" destOrd="0" presId="urn:microsoft.com/office/officeart/2005/8/layout/orgChart1"/>
    <dgm:cxn modelId="{332F853F-FE42-45C9-AC89-C4E7DF608518}" type="presParOf" srcId="{4B6C066E-2D6A-4DF9-B45F-5214CFB8591C}" destId="{23888D43-A03A-4DB9-8575-7BB5E403AD15}" srcOrd="0" destOrd="0" presId="urn:microsoft.com/office/officeart/2005/8/layout/orgChart1"/>
    <dgm:cxn modelId="{204406CC-F620-4DA8-862B-8FA38234A930}" type="presParOf" srcId="{23888D43-A03A-4DB9-8575-7BB5E403AD15}" destId="{A64364DE-4A01-4B9B-8D9B-20BF53A175BF}" srcOrd="0" destOrd="0" presId="urn:microsoft.com/office/officeart/2005/8/layout/orgChart1"/>
    <dgm:cxn modelId="{626ACE8E-D220-4615-9F83-8530D5F0AFCC}" type="presParOf" srcId="{23888D43-A03A-4DB9-8575-7BB5E403AD15}" destId="{2A1C1E02-1F56-48AB-9742-719BEEC02464}" srcOrd="1" destOrd="0" presId="urn:microsoft.com/office/officeart/2005/8/layout/orgChart1"/>
    <dgm:cxn modelId="{0791CF7D-0216-45D2-BAF7-BA4D252BF28F}" type="presParOf" srcId="{4B6C066E-2D6A-4DF9-B45F-5214CFB8591C}" destId="{6D17BE0D-40CC-4F34-8C92-254FAEF2D253}" srcOrd="1" destOrd="0" presId="urn:microsoft.com/office/officeart/2005/8/layout/orgChart1"/>
    <dgm:cxn modelId="{E464C77F-DBD8-4B84-B8B8-587C20C138DB}" type="presParOf" srcId="{4B6C066E-2D6A-4DF9-B45F-5214CFB8591C}" destId="{F9FCC956-9752-4F67-B389-EA775C067906}" srcOrd="2" destOrd="0" presId="urn:microsoft.com/office/officeart/2005/8/layout/orgChart1"/>
    <dgm:cxn modelId="{DF42B0AB-F7F3-46F3-9F38-B35F9B74845E}" type="presParOf" srcId="{059F3E1A-B0F1-4E3D-B6A2-CD8A0999520F}" destId="{F50E6C07-B59C-4253-A8AD-54A7DB322A68}" srcOrd="2" destOrd="0" presId="urn:microsoft.com/office/officeart/2005/8/layout/orgChart1"/>
    <dgm:cxn modelId="{BFC7D298-46A4-4A60-9996-8B8A8FC80705}" type="presParOf" srcId="{059F3E1A-B0F1-4E3D-B6A2-CD8A0999520F}" destId="{07BE525B-9A06-47A2-9E2F-3D3C40264920}" srcOrd="3" destOrd="0" presId="urn:microsoft.com/office/officeart/2005/8/layout/orgChart1"/>
    <dgm:cxn modelId="{7DB41843-D755-427F-A225-C5FDC9F4F0F0}" type="presParOf" srcId="{07BE525B-9A06-47A2-9E2F-3D3C40264920}" destId="{4C82C950-6F24-4AF6-B41F-A5CB5423C10A}" srcOrd="0" destOrd="0" presId="urn:microsoft.com/office/officeart/2005/8/layout/orgChart1"/>
    <dgm:cxn modelId="{58AA040C-A577-4B95-9624-8BC4FD6C135D}" type="presParOf" srcId="{4C82C950-6F24-4AF6-B41F-A5CB5423C10A}" destId="{67812D09-D841-4F4C-8308-0A13B28FC13B}" srcOrd="0" destOrd="0" presId="urn:microsoft.com/office/officeart/2005/8/layout/orgChart1"/>
    <dgm:cxn modelId="{077FEA4A-93A0-493E-A82B-8C7DFB17868A}" type="presParOf" srcId="{4C82C950-6F24-4AF6-B41F-A5CB5423C10A}" destId="{81F35D1B-A910-479E-B82F-0A786D607013}" srcOrd="1" destOrd="0" presId="urn:microsoft.com/office/officeart/2005/8/layout/orgChart1"/>
    <dgm:cxn modelId="{7D4AE675-F7B5-4545-97B7-275C1F082DAD}" type="presParOf" srcId="{07BE525B-9A06-47A2-9E2F-3D3C40264920}" destId="{D7D02440-9F65-4213-99EE-0F67CBAA43AE}" srcOrd="1" destOrd="0" presId="urn:microsoft.com/office/officeart/2005/8/layout/orgChart1"/>
    <dgm:cxn modelId="{67B7C024-F3A2-4736-9624-CC9DDE3CA22E}" type="presParOf" srcId="{07BE525B-9A06-47A2-9E2F-3D3C40264920}" destId="{DC8C54B7-5FE2-42D9-AC0A-822C60B6431F}" srcOrd="2" destOrd="0" presId="urn:microsoft.com/office/officeart/2005/8/layout/orgChart1"/>
    <dgm:cxn modelId="{321FEEE3-89B8-4911-944B-A5EB13D9E57D}" type="presParOf" srcId="{059F3E1A-B0F1-4E3D-B6A2-CD8A0999520F}" destId="{91D2130B-66FA-4376-8D25-2356957CC7B1}" srcOrd="4" destOrd="0" presId="urn:microsoft.com/office/officeart/2005/8/layout/orgChart1"/>
    <dgm:cxn modelId="{859336B8-21BC-40FD-9ABD-1798E4D5E7FD}" type="presParOf" srcId="{059F3E1A-B0F1-4E3D-B6A2-CD8A0999520F}" destId="{65068B73-2BFD-4214-8080-3561E8AEEBAC}" srcOrd="5" destOrd="0" presId="urn:microsoft.com/office/officeart/2005/8/layout/orgChart1"/>
    <dgm:cxn modelId="{53E84AE0-F67A-43DE-B517-6119256738DE}" type="presParOf" srcId="{65068B73-2BFD-4214-8080-3561E8AEEBAC}" destId="{53A7ACF9-E053-4394-8F5C-1D148E7A095D}" srcOrd="0" destOrd="0" presId="urn:microsoft.com/office/officeart/2005/8/layout/orgChart1"/>
    <dgm:cxn modelId="{EBD26C6E-7048-410A-8141-397AC4219488}" type="presParOf" srcId="{53A7ACF9-E053-4394-8F5C-1D148E7A095D}" destId="{8D649CCF-900F-4A7B-9DF4-2C1744144DDD}" srcOrd="0" destOrd="0" presId="urn:microsoft.com/office/officeart/2005/8/layout/orgChart1"/>
    <dgm:cxn modelId="{F46A49B3-7F98-421F-912B-8EC68B811FBE}" type="presParOf" srcId="{53A7ACF9-E053-4394-8F5C-1D148E7A095D}" destId="{9EF63CE8-92E3-402A-B455-AB3617BEB537}" srcOrd="1" destOrd="0" presId="urn:microsoft.com/office/officeart/2005/8/layout/orgChart1"/>
    <dgm:cxn modelId="{CF1D524C-0CA4-4751-A789-6C9EC7C4C78F}" type="presParOf" srcId="{65068B73-2BFD-4214-8080-3561E8AEEBAC}" destId="{54869AA8-F8CE-419E-8F5F-FE2A11EA95CE}" srcOrd="1" destOrd="0" presId="urn:microsoft.com/office/officeart/2005/8/layout/orgChart1"/>
    <dgm:cxn modelId="{97A5BB78-BBCF-422D-8C38-55C58E9DAE18}" type="presParOf" srcId="{65068B73-2BFD-4214-8080-3561E8AEEBAC}" destId="{9EDE286A-C9E8-4F3E-8F8E-843D2C314862}" srcOrd="2" destOrd="0" presId="urn:microsoft.com/office/officeart/2005/8/layout/orgChart1"/>
    <dgm:cxn modelId="{12CA2C2C-3B04-4647-8477-B0A6106E8D83}" type="presParOf" srcId="{5E61FE94-0A4D-4BEB-B85B-AF742429DA4C}" destId="{CE6BB447-C977-46BE-B3EB-067C677511EF}" srcOrd="2" destOrd="0" presId="urn:microsoft.com/office/officeart/2005/8/layout/orgChart1"/>
    <dgm:cxn modelId="{8D1F3689-CD63-421A-917A-13FBC8D05F52}" type="presParOf" srcId="{F11999DE-78F9-4FFE-B369-9F9F0110258A}" destId="{D001F05C-2B7E-4B85-A4A5-1699361B23B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B48480-2BC4-456E-A703-A0764C01785B}" type="doc">
      <dgm:prSet loTypeId="urn:microsoft.com/office/officeart/2005/8/layout/vList3" loCatId="list" qsTypeId="urn:microsoft.com/office/officeart/2005/8/quickstyle/simple1" qsCatId="simple" csTypeId="urn:microsoft.com/office/officeart/2005/8/colors/accent6_2" csCatId="accent6" phldr="1"/>
      <dgm:spPr/>
    </dgm:pt>
    <dgm:pt modelId="{89CB39D9-4E68-4830-98FF-BDB32E2C0F26}">
      <dgm:prSet phldrT="[Text]"/>
      <dgm:spPr/>
      <dgm:t>
        <a:bodyPr/>
        <a:lstStyle/>
        <a:p>
          <a:r>
            <a:rPr lang="en-GB" altLang="en-US" i="0" dirty="0">
              <a:latin typeface="+mj-lt"/>
            </a:rPr>
            <a:t>The necessary detail o project planning depends on the number of stakeholders and the novelty of the project</a:t>
          </a:r>
          <a:endParaRPr lang="de-DE" i="0" dirty="0"/>
        </a:p>
      </dgm:t>
    </dgm:pt>
    <dgm:pt modelId="{67436EA1-D8BE-4A02-9F14-53A6C2A966FC}" type="parTrans" cxnId="{1AAA6B4A-8DA1-4A9D-9F0E-CAA1FAF7C985}">
      <dgm:prSet/>
      <dgm:spPr/>
      <dgm:t>
        <a:bodyPr/>
        <a:lstStyle/>
        <a:p>
          <a:endParaRPr lang="de-DE"/>
        </a:p>
      </dgm:t>
    </dgm:pt>
    <dgm:pt modelId="{5A681E50-3D3E-48AF-81C2-27AA287547AB}" type="sibTrans" cxnId="{1AAA6B4A-8DA1-4A9D-9F0E-CAA1FAF7C985}">
      <dgm:prSet/>
      <dgm:spPr/>
      <dgm:t>
        <a:bodyPr/>
        <a:lstStyle/>
        <a:p>
          <a:endParaRPr lang="de-DE"/>
        </a:p>
      </dgm:t>
    </dgm:pt>
    <dgm:pt modelId="{B2918129-4605-4A56-8593-63C2EEFF3915}">
      <dgm:prSet/>
      <dgm:spPr/>
      <dgm:t>
        <a:bodyPr/>
        <a:lstStyle/>
        <a:p>
          <a:r>
            <a:rPr lang="en-GB" altLang="en-US" dirty="0">
              <a:latin typeface="+mj-lt"/>
            </a:rPr>
            <a:t>Project objectives should be SMART</a:t>
          </a:r>
        </a:p>
      </dgm:t>
    </dgm:pt>
    <dgm:pt modelId="{982559AC-F0AF-4BB6-B84C-A219730EA96E}" type="parTrans" cxnId="{C1B8D717-C121-4B89-A0B5-6825B96C285F}">
      <dgm:prSet/>
      <dgm:spPr/>
      <dgm:t>
        <a:bodyPr/>
        <a:lstStyle/>
        <a:p>
          <a:endParaRPr lang="de-DE"/>
        </a:p>
      </dgm:t>
    </dgm:pt>
    <dgm:pt modelId="{B86C85AB-AE15-442E-9CF0-7DB9EF59D7AE}" type="sibTrans" cxnId="{C1B8D717-C121-4B89-A0B5-6825B96C285F}">
      <dgm:prSet/>
      <dgm:spPr/>
      <dgm:t>
        <a:bodyPr/>
        <a:lstStyle/>
        <a:p>
          <a:endParaRPr lang="de-DE"/>
        </a:p>
      </dgm:t>
    </dgm:pt>
    <dgm:pt modelId="{132DB0B3-93D9-4B86-B5C7-B60656996DB7}">
      <dgm:prSet/>
      <dgm:spPr/>
      <dgm:t>
        <a:bodyPr/>
        <a:lstStyle/>
        <a:p>
          <a:r>
            <a:rPr lang="en-US" altLang="en-US" b="1" i="0" dirty="0">
              <a:latin typeface="+mj-lt"/>
              <a:ea typeface="Calibri"/>
            </a:rPr>
            <a:t>Project scope </a:t>
          </a:r>
          <a:r>
            <a:rPr lang="en-US" altLang="en-US" i="0" dirty="0">
              <a:latin typeface="+mj-lt"/>
              <a:ea typeface="Calibri"/>
            </a:rPr>
            <a:t>is </a:t>
          </a:r>
          <a:r>
            <a:rPr lang="en-US" altLang="en-US" i="0" u="sng" dirty="0">
              <a:latin typeface="+mj-lt"/>
              <a:ea typeface="Calibri"/>
            </a:rPr>
            <a:t>everything about a project</a:t>
          </a:r>
          <a:r>
            <a:rPr lang="en-US" altLang="en-US" i="0" dirty="0">
              <a:latin typeface="+mj-lt"/>
              <a:ea typeface="Calibri"/>
            </a:rPr>
            <a:t>, work content as well as expected outcomes.</a:t>
          </a:r>
          <a:endParaRPr lang="en-GB" altLang="en-US" i="0" dirty="0">
            <a:latin typeface="+mj-lt"/>
          </a:endParaRPr>
        </a:p>
      </dgm:t>
    </dgm:pt>
    <dgm:pt modelId="{8C6DB565-7C72-4996-8714-D756E5F119C6}" type="parTrans" cxnId="{6730B541-4694-4968-94BE-180140E0AB3A}">
      <dgm:prSet/>
      <dgm:spPr/>
      <dgm:t>
        <a:bodyPr/>
        <a:lstStyle/>
        <a:p>
          <a:endParaRPr lang="de-DE"/>
        </a:p>
      </dgm:t>
    </dgm:pt>
    <dgm:pt modelId="{46180F75-F976-4AE2-B05C-B6190BBADA96}" type="sibTrans" cxnId="{6730B541-4694-4968-94BE-180140E0AB3A}">
      <dgm:prSet/>
      <dgm:spPr/>
      <dgm:t>
        <a:bodyPr/>
        <a:lstStyle/>
        <a:p>
          <a:endParaRPr lang="de-DE"/>
        </a:p>
      </dgm:t>
    </dgm:pt>
    <dgm:pt modelId="{C08546A5-1250-4ABA-8BCA-C4499D03B7EC}">
      <dgm:prSet/>
      <dgm:spPr/>
      <dgm:t>
        <a:bodyPr/>
        <a:lstStyle/>
        <a:p>
          <a:r>
            <a:rPr lang="en-US" dirty="0">
              <a:latin typeface="+mj-lt"/>
              <a:ea typeface="Calibri"/>
            </a:rPr>
            <a:t>A WBS is a </a:t>
          </a:r>
          <a:r>
            <a:rPr lang="en-US" b="1" i="1" dirty="0">
              <a:solidFill>
                <a:schemeClr val="bg1"/>
              </a:solidFill>
              <a:latin typeface="+mj-lt"/>
              <a:ea typeface="Calibri"/>
            </a:rPr>
            <a:t>deliverable-oriented</a:t>
          </a:r>
          <a:r>
            <a:rPr lang="en-US" dirty="0">
              <a:solidFill>
                <a:schemeClr val="bg1"/>
              </a:solidFill>
              <a:latin typeface="+mj-lt"/>
              <a:ea typeface="Calibri"/>
            </a:rPr>
            <a:t> grouping </a:t>
          </a:r>
          <a:r>
            <a:rPr lang="en-US" dirty="0">
              <a:latin typeface="+mj-lt"/>
              <a:ea typeface="Calibri"/>
            </a:rPr>
            <a:t>of project elements which </a:t>
          </a:r>
          <a:r>
            <a:rPr lang="en-US" dirty="0" err="1">
              <a:latin typeface="+mj-lt"/>
              <a:ea typeface="Calibri"/>
            </a:rPr>
            <a:t>organises</a:t>
          </a:r>
          <a:r>
            <a:rPr lang="en-US" dirty="0">
              <a:latin typeface="+mj-lt"/>
              <a:ea typeface="Calibri"/>
            </a:rPr>
            <a:t> and defines the total scope of the project.</a:t>
          </a:r>
          <a:endParaRPr lang="en-GB" altLang="en-US" dirty="0">
            <a:latin typeface="+mj-lt"/>
          </a:endParaRPr>
        </a:p>
      </dgm:t>
    </dgm:pt>
    <dgm:pt modelId="{5ED70BFA-C75F-43A1-84EB-4B4EC01CB81F}" type="parTrans" cxnId="{90EBCC00-567F-4D4D-9B4B-B822AA133A7C}">
      <dgm:prSet/>
      <dgm:spPr/>
      <dgm:t>
        <a:bodyPr/>
        <a:lstStyle/>
        <a:p>
          <a:endParaRPr lang="de-DE"/>
        </a:p>
      </dgm:t>
    </dgm:pt>
    <dgm:pt modelId="{ECC13AD4-2A20-43F2-A213-4D21EDD51242}" type="sibTrans" cxnId="{90EBCC00-567F-4D4D-9B4B-B822AA133A7C}">
      <dgm:prSet/>
      <dgm:spPr/>
      <dgm:t>
        <a:bodyPr/>
        <a:lstStyle/>
        <a:p>
          <a:endParaRPr lang="de-DE"/>
        </a:p>
      </dgm:t>
    </dgm:pt>
    <dgm:pt modelId="{048496A8-57C1-4333-9887-61801405A6FD}" type="pres">
      <dgm:prSet presAssocID="{C5B48480-2BC4-456E-A703-A0764C01785B}" presName="linearFlow" presStyleCnt="0">
        <dgm:presLayoutVars>
          <dgm:dir/>
          <dgm:resizeHandles val="exact"/>
        </dgm:presLayoutVars>
      </dgm:prSet>
      <dgm:spPr/>
    </dgm:pt>
    <dgm:pt modelId="{C6E6AE5F-CEE6-408D-A5EA-5C5A939FE71A}" type="pres">
      <dgm:prSet presAssocID="{89CB39D9-4E68-4830-98FF-BDB32E2C0F26}" presName="composite" presStyleCnt="0"/>
      <dgm:spPr/>
    </dgm:pt>
    <dgm:pt modelId="{FFC32F7E-DF38-48B0-9942-08D80429C931}" type="pres">
      <dgm:prSet presAssocID="{89CB39D9-4E68-4830-98FF-BDB32E2C0F26}" presName="imgShp"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E23918A9-3301-4975-8599-326E1127645B}" type="pres">
      <dgm:prSet presAssocID="{89CB39D9-4E68-4830-98FF-BDB32E2C0F26}" presName="txShp" presStyleLbl="node1" presStyleIdx="0" presStyleCnt="4">
        <dgm:presLayoutVars>
          <dgm:bulletEnabled val="1"/>
        </dgm:presLayoutVars>
      </dgm:prSet>
      <dgm:spPr/>
    </dgm:pt>
    <dgm:pt modelId="{868795AC-512F-4462-8E19-F8BDB4E1A6ED}" type="pres">
      <dgm:prSet presAssocID="{5A681E50-3D3E-48AF-81C2-27AA287547AB}" presName="spacing" presStyleCnt="0"/>
      <dgm:spPr/>
    </dgm:pt>
    <dgm:pt modelId="{113F9589-91FD-4A87-BF38-2C0A9C4415E0}" type="pres">
      <dgm:prSet presAssocID="{B2918129-4605-4A56-8593-63C2EEFF3915}" presName="composite" presStyleCnt="0"/>
      <dgm:spPr/>
    </dgm:pt>
    <dgm:pt modelId="{2D22345C-FFF5-4698-9C1E-AD90799FB09B}" type="pres">
      <dgm:prSet presAssocID="{B2918129-4605-4A56-8593-63C2EEFF3915}" presName="imgShp" presStyleLbl="fgImgPlace1" presStyleIdx="1" presStyleCnt="4"/>
      <dgm:spPr>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dgm:spPr>
    </dgm:pt>
    <dgm:pt modelId="{D5E1486A-6BF7-4467-8BF8-F551138F943C}" type="pres">
      <dgm:prSet presAssocID="{B2918129-4605-4A56-8593-63C2EEFF3915}" presName="txShp" presStyleLbl="node1" presStyleIdx="1" presStyleCnt="4">
        <dgm:presLayoutVars>
          <dgm:bulletEnabled val="1"/>
        </dgm:presLayoutVars>
      </dgm:prSet>
      <dgm:spPr/>
    </dgm:pt>
    <dgm:pt modelId="{355E3C31-3E9B-464A-A2EA-E2940971D3B9}" type="pres">
      <dgm:prSet presAssocID="{B86C85AB-AE15-442E-9CF0-7DB9EF59D7AE}" presName="spacing" presStyleCnt="0"/>
      <dgm:spPr/>
    </dgm:pt>
    <dgm:pt modelId="{BC247CC5-E18C-4063-8308-874196DAFDF4}" type="pres">
      <dgm:prSet presAssocID="{132DB0B3-93D9-4B86-B5C7-B60656996DB7}" presName="composite" presStyleCnt="0"/>
      <dgm:spPr/>
    </dgm:pt>
    <dgm:pt modelId="{24840847-87A1-4554-A7AA-09173E3CDD42}" type="pres">
      <dgm:prSet presAssocID="{132DB0B3-93D9-4B86-B5C7-B60656996DB7}" presName="imgShp" presStyleLbl="fgImgPlace1" presStyleIdx="2" presStyleCnt="4"/>
      <dgm:spPr>
        <a:blipFill>
          <a:blip xmlns:r="http://schemas.openxmlformats.org/officeDocument/2006/relationships" r:embed="rId5"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dgm:spPr>
    </dgm:pt>
    <dgm:pt modelId="{D0DE923F-9193-4F9F-B162-EDEA4AEB8FC0}" type="pres">
      <dgm:prSet presAssocID="{132DB0B3-93D9-4B86-B5C7-B60656996DB7}" presName="txShp" presStyleLbl="node1" presStyleIdx="2" presStyleCnt="4">
        <dgm:presLayoutVars>
          <dgm:bulletEnabled val="1"/>
        </dgm:presLayoutVars>
      </dgm:prSet>
      <dgm:spPr/>
    </dgm:pt>
    <dgm:pt modelId="{AF4622F6-3EC9-4803-A8AA-2E056EB19AEA}" type="pres">
      <dgm:prSet presAssocID="{46180F75-F976-4AE2-B05C-B6190BBADA96}" presName="spacing" presStyleCnt="0"/>
      <dgm:spPr/>
    </dgm:pt>
    <dgm:pt modelId="{734FA30F-9AE1-4C9D-B2B7-8DAEA8D0D9E9}" type="pres">
      <dgm:prSet presAssocID="{C08546A5-1250-4ABA-8BCA-C4499D03B7EC}" presName="composite" presStyleCnt="0"/>
      <dgm:spPr/>
    </dgm:pt>
    <dgm:pt modelId="{9995BFF3-9CCC-4376-B8D3-E1AE8DA393C7}" type="pres">
      <dgm:prSet presAssocID="{C08546A5-1250-4ABA-8BCA-C4499D03B7EC}" presName="imgShp" presStyleLbl="fgImgPlace1" presStyleIdx="3" presStyleCnt="4"/>
      <dgm:spPr>
        <a:blipFill>
          <a:blip xmlns:r="http://schemas.openxmlformats.org/officeDocument/2006/relationships" r:embed="rId7"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dgm:spPr>
    </dgm:pt>
    <dgm:pt modelId="{BEB7B618-7F27-4C48-A865-14A187C8EE23}" type="pres">
      <dgm:prSet presAssocID="{C08546A5-1250-4ABA-8BCA-C4499D03B7EC}" presName="txShp" presStyleLbl="node1" presStyleIdx="3" presStyleCnt="4">
        <dgm:presLayoutVars>
          <dgm:bulletEnabled val="1"/>
        </dgm:presLayoutVars>
      </dgm:prSet>
      <dgm:spPr/>
    </dgm:pt>
  </dgm:ptLst>
  <dgm:cxnLst>
    <dgm:cxn modelId="{90EBCC00-567F-4D4D-9B4B-B822AA133A7C}" srcId="{C5B48480-2BC4-456E-A703-A0764C01785B}" destId="{C08546A5-1250-4ABA-8BCA-C4499D03B7EC}" srcOrd="3" destOrd="0" parTransId="{5ED70BFA-C75F-43A1-84EB-4B4EC01CB81F}" sibTransId="{ECC13AD4-2A20-43F2-A213-4D21EDD51242}"/>
    <dgm:cxn modelId="{C1B8D717-C121-4B89-A0B5-6825B96C285F}" srcId="{C5B48480-2BC4-456E-A703-A0764C01785B}" destId="{B2918129-4605-4A56-8593-63C2EEFF3915}" srcOrd="1" destOrd="0" parTransId="{982559AC-F0AF-4BB6-B84C-A219730EA96E}" sibTransId="{B86C85AB-AE15-442E-9CF0-7DB9EF59D7AE}"/>
    <dgm:cxn modelId="{6730B541-4694-4968-94BE-180140E0AB3A}" srcId="{C5B48480-2BC4-456E-A703-A0764C01785B}" destId="{132DB0B3-93D9-4B86-B5C7-B60656996DB7}" srcOrd="2" destOrd="0" parTransId="{8C6DB565-7C72-4996-8714-D756E5F119C6}" sibTransId="{46180F75-F976-4AE2-B05C-B6190BBADA96}"/>
    <dgm:cxn modelId="{1AAA6B4A-8DA1-4A9D-9F0E-CAA1FAF7C985}" srcId="{C5B48480-2BC4-456E-A703-A0764C01785B}" destId="{89CB39D9-4E68-4830-98FF-BDB32E2C0F26}" srcOrd="0" destOrd="0" parTransId="{67436EA1-D8BE-4A02-9F14-53A6C2A966FC}" sibTransId="{5A681E50-3D3E-48AF-81C2-27AA287547AB}"/>
    <dgm:cxn modelId="{A4D1474D-29BB-46BA-A851-1A7FDD7B0433}" type="presOf" srcId="{C08546A5-1250-4ABA-8BCA-C4499D03B7EC}" destId="{BEB7B618-7F27-4C48-A865-14A187C8EE23}" srcOrd="0" destOrd="0" presId="urn:microsoft.com/office/officeart/2005/8/layout/vList3"/>
    <dgm:cxn modelId="{0214B273-60FC-4095-834D-61F5E668E4E1}" type="presOf" srcId="{132DB0B3-93D9-4B86-B5C7-B60656996DB7}" destId="{D0DE923F-9193-4F9F-B162-EDEA4AEB8FC0}" srcOrd="0" destOrd="0" presId="urn:microsoft.com/office/officeart/2005/8/layout/vList3"/>
    <dgm:cxn modelId="{B88CAA59-94AB-48B4-8067-FF31066A368E}" type="presOf" srcId="{B2918129-4605-4A56-8593-63C2EEFF3915}" destId="{D5E1486A-6BF7-4467-8BF8-F551138F943C}" srcOrd="0" destOrd="0" presId="urn:microsoft.com/office/officeart/2005/8/layout/vList3"/>
    <dgm:cxn modelId="{D23EA5C1-AB3C-4DC9-8177-02A39D787AB8}" type="presOf" srcId="{89CB39D9-4E68-4830-98FF-BDB32E2C0F26}" destId="{E23918A9-3301-4975-8599-326E1127645B}" srcOrd="0" destOrd="0" presId="urn:microsoft.com/office/officeart/2005/8/layout/vList3"/>
    <dgm:cxn modelId="{77D744E0-E7D5-4B59-8928-DB7B37875367}" type="presOf" srcId="{C5B48480-2BC4-456E-A703-A0764C01785B}" destId="{048496A8-57C1-4333-9887-61801405A6FD}" srcOrd="0" destOrd="0" presId="urn:microsoft.com/office/officeart/2005/8/layout/vList3"/>
    <dgm:cxn modelId="{DDD063D9-2274-4221-87EE-8FE5D51CF82D}" type="presParOf" srcId="{048496A8-57C1-4333-9887-61801405A6FD}" destId="{C6E6AE5F-CEE6-408D-A5EA-5C5A939FE71A}" srcOrd="0" destOrd="0" presId="urn:microsoft.com/office/officeart/2005/8/layout/vList3"/>
    <dgm:cxn modelId="{DA9FAB32-2C49-4C91-B45B-E994C7757C32}" type="presParOf" srcId="{C6E6AE5F-CEE6-408D-A5EA-5C5A939FE71A}" destId="{FFC32F7E-DF38-48B0-9942-08D80429C931}" srcOrd="0" destOrd="0" presId="urn:microsoft.com/office/officeart/2005/8/layout/vList3"/>
    <dgm:cxn modelId="{05AD7428-9D88-43BB-A4C8-122E620960FD}" type="presParOf" srcId="{C6E6AE5F-CEE6-408D-A5EA-5C5A939FE71A}" destId="{E23918A9-3301-4975-8599-326E1127645B}" srcOrd="1" destOrd="0" presId="urn:microsoft.com/office/officeart/2005/8/layout/vList3"/>
    <dgm:cxn modelId="{3A1605DF-1E3B-465E-BF62-5A6FDC7167EA}" type="presParOf" srcId="{048496A8-57C1-4333-9887-61801405A6FD}" destId="{868795AC-512F-4462-8E19-F8BDB4E1A6ED}" srcOrd="1" destOrd="0" presId="urn:microsoft.com/office/officeart/2005/8/layout/vList3"/>
    <dgm:cxn modelId="{07F862D6-3C56-4495-892C-6970A107D27E}" type="presParOf" srcId="{048496A8-57C1-4333-9887-61801405A6FD}" destId="{113F9589-91FD-4A87-BF38-2C0A9C4415E0}" srcOrd="2" destOrd="0" presId="urn:microsoft.com/office/officeart/2005/8/layout/vList3"/>
    <dgm:cxn modelId="{DA40E310-3A04-4C8E-9D7A-278A7CA829AB}" type="presParOf" srcId="{113F9589-91FD-4A87-BF38-2C0A9C4415E0}" destId="{2D22345C-FFF5-4698-9C1E-AD90799FB09B}" srcOrd="0" destOrd="0" presId="urn:microsoft.com/office/officeart/2005/8/layout/vList3"/>
    <dgm:cxn modelId="{6D24CB17-48FE-4959-AA26-3FA0CF07BD3D}" type="presParOf" srcId="{113F9589-91FD-4A87-BF38-2C0A9C4415E0}" destId="{D5E1486A-6BF7-4467-8BF8-F551138F943C}" srcOrd="1" destOrd="0" presId="urn:microsoft.com/office/officeart/2005/8/layout/vList3"/>
    <dgm:cxn modelId="{6C638C86-4715-4A5D-8A3C-5214B598A0BA}" type="presParOf" srcId="{048496A8-57C1-4333-9887-61801405A6FD}" destId="{355E3C31-3E9B-464A-A2EA-E2940971D3B9}" srcOrd="3" destOrd="0" presId="urn:microsoft.com/office/officeart/2005/8/layout/vList3"/>
    <dgm:cxn modelId="{531B8A6C-CD69-486F-A568-DEBFDE2E9133}" type="presParOf" srcId="{048496A8-57C1-4333-9887-61801405A6FD}" destId="{BC247CC5-E18C-4063-8308-874196DAFDF4}" srcOrd="4" destOrd="0" presId="urn:microsoft.com/office/officeart/2005/8/layout/vList3"/>
    <dgm:cxn modelId="{F54DF7B2-FB4B-4FF8-835E-E2C248CBCB5E}" type="presParOf" srcId="{BC247CC5-E18C-4063-8308-874196DAFDF4}" destId="{24840847-87A1-4554-A7AA-09173E3CDD42}" srcOrd="0" destOrd="0" presId="urn:microsoft.com/office/officeart/2005/8/layout/vList3"/>
    <dgm:cxn modelId="{1C19EB28-50EB-4923-B3F1-D50238609ABE}" type="presParOf" srcId="{BC247CC5-E18C-4063-8308-874196DAFDF4}" destId="{D0DE923F-9193-4F9F-B162-EDEA4AEB8FC0}" srcOrd="1" destOrd="0" presId="urn:microsoft.com/office/officeart/2005/8/layout/vList3"/>
    <dgm:cxn modelId="{CB645779-3BD0-476E-8C22-B88CF5EB83E0}" type="presParOf" srcId="{048496A8-57C1-4333-9887-61801405A6FD}" destId="{AF4622F6-3EC9-4803-A8AA-2E056EB19AEA}" srcOrd="5" destOrd="0" presId="urn:microsoft.com/office/officeart/2005/8/layout/vList3"/>
    <dgm:cxn modelId="{89DD78EA-E1FF-4711-9755-2673ADE2F07E}" type="presParOf" srcId="{048496A8-57C1-4333-9887-61801405A6FD}" destId="{734FA30F-9AE1-4C9D-B2B7-8DAEA8D0D9E9}" srcOrd="6" destOrd="0" presId="urn:microsoft.com/office/officeart/2005/8/layout/vList3"/>
    <dgm:cxn modelId="{D87FE03F-BE7E-42E7-8B87-A790619E4515}" type="presParOf" srcId="{734FA30F-9AE1-4C9D-B2B7-8DAEA8D0D9E9}" destId="{9995BFF3-9CCC-4376-B8D3-E1AE8DA393C7}" srcOrd="0" destOrd="0" presId="urn:microsoft.com/office/officeart/2005/8/layout/vList3"/>
    <dgm:cxn modelId="{0E994102-115F-4576-929B-9A98D81FD221}" type="presParOf" srcId="{734FA30F-9AE1-4C9D-B2B7-8DAEA8D0D9E9}" destId="{BEB7B618-7F27-4C48-A865-14A187C8EE2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D491D-34B9-4CA8-AB98-146BE0B434F3}">
      <dsp:nvSpPr>
        <dsp:cNvPr id="0" name=""/>
        <dsp:cNvSpPr/>
      </dsp:nvSpPr>
      <dsp:spPr>
        <a:xfrm rot="5400000">
          <a:off x="655233" y="1604237"/>
          <a:ext cx="1551238" cy="2581225"/>
        </a:xfrm>
        <a:prstGeom prst="corner">
          <a:avLst>
            <a:gd name="adj1" fmla="val 16120"/>
            <a:gd name="adj2" fmla="val 16110"/>
          </a:avLst>
        </a:prstGeom>
        <a:solidFill>
          <a:schemeClr val="accent6">
            <a:alpha val="90000"/>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366CEA-4D72-4F77-A64E-7816AABCA556}">
      <dsp:nvSpPr>
        <dsp:cNvPr id="0" name=""/>
        <dsp:cNvSpPr/>
      </dsp:nvSpPr>
      <dsp:spPr>
        <a:xfrm>
          <a:off x="396292" y="2375467"/>
          <a:ext cx="2330344" cy="204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noProof="0" dirty="0"/>
            <a:t>Write proposal with objective, indicators, deliverables</a:t>
          </a:r>
        </a:p>
      </dsp:txBody>
      <dsp:txXfrm>
        <a:off x="396292" y="2375467"/>
        <a:ext cx="2330344" cy="2042683"/>
      </dsp:txXfrm>
    </dsp:sp>
    <dsp:sp modelId="{9776298C-E6B7-421E-B10F-A3D9BFBADD7B}">
      <dsp:nvSpPr>
        <dsp:cNvPr id="0" name=""/>
        <dsp:cNvSpPr/>
      </dsp:nvSpPr>
      <dsp:spPr>
        <a:xfrm>
          <a:off x="2286950" y="1414204"/>
          <a:ext cx="439687" cy="439687"/>
        </a:xfrm>
        <a:prstGeom prst="triangle">
          <a:avLst>
            <a:gd name="adj" fmla="val 100000"/>
          </a:avLst>
        </a:prstGeom>
        <a:solidFill>
          <a:schemeClr val="accent6">
            <a:alpha val="90000"/>
            <a:hueOff val="0"/>
            <a:satOff val="0"/>
            <a:lumOff val="0"/>
            <a:alphaOff val="-6667"/>
          </a:schemeClr>
        </a:solidFill>
        <a:ln w="12700" cap="flat" cmpd="sng" algn="ctr">
          <a:solidFill>
            <a:schemeClr val="accent6">
              <a:alpha val="90000"/>
              <a:hueOff val="0"/>
              <a:satOff val="0"/>
              <a:lumOff val="0"/>
              <a:alphaOff val="-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CF9754-311A-4828-B1AF-6EF3FD09D223}">
      <dsp:nvSpPr>
        <dsp:cNvPr id="0" name=""/>
        <dsp:cNvSpPr/>
      </dsp:nvSpPr>
      <dsp:spPr>
        <a:xfrm rot="5400000">
          <a:off x="3508030" y="898309"/>
          <a:ext cx="1551238" cy="2581225"/>
        </a:xfrm>
        <a:prstGeom prst="corner">
          <a:avLst>
            <a:gd name="adj1" fmla="val 16120"/>
            <a:gd name="adj2" fmla="val 16110"/>
          </a:avLst>
        </a:prstGeom>
        <a:solidFill>
          <a:schemeClr val="accent6">
            <a:alpha val="90000"/>
            <a:hueOff val="0"/>
            <a:satOff val="0"/>
            <a:lumOff val="0"/>
            <a:alphaOff val="-13333"/>
          </a:schemeClr>
        </a:solidFill>
        <a:ln w="12700" cap="flat" cmpd="sng" algn="ctr">
          <a:solidFill>
            <a:schemeClr val="accent6">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055CDF-5644-4155-80E0-7692D127E100}">
      <dsp:nvSpPr>
        <dsp:cNvPr id="0" name=""/>
        <dsp:cNvSpPr/>
      </dsp:nvSpPr>
      <dsp:spPr>
        <a:xfrm>
          <a:off x="3249090" y="1669540"/>
          <a:ext cx="2330344" cy="204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noProof="0" dirty="0"/>
            <a:t>Turn in to donor/sponsor</a:t>
          </a:r>
        </a:p>
      </dsp:txBody>
      <dsp:txXfrm>
        <a:off x="3249090" y="1669540"/>
        <a:ext cx="2330344" cy="2042683"/>
      </dsp:txXfrm>
    </dsp:sp>
    <dsp:sp modelId="{46620401-0E66-4BD0-858C-C988A06029DC}">
      <dsp:nvSpPr>
        <dsp:cNvPr id="0" name=""/>
        <dsp:cNvSpPr/>
      </dsp:nvSpPr>
      <dsp:spPr>
        <a:xfrm>
          <a:off x="5139747" y="708277"/>
          <a:ext cx="439687" cy="439687"/>
        </a:xfrm>
        <a:prstGeom prst="triangle">
          <a:avLst>
            <a:gd name="adj" fmla="val 100000"/>
          </a:avLst>
        </a:prstGeom>
        <a:solidFill>
          <a:schemeClr val="accent6">
            <a:alpha val="90000"/>
            <a:hueOff val="0"/>
            <a:satOff val="0"/>
            <a:lumOff val="0"/>
            <a:alphaOff val="-20000"/>
          </a:schemeClr>
        </a:solidFill>
        <a:ln w="12700" cap="flat" cmpd="sng" algn="ctr">
          <a:solidFill>
            <a:schemeClr val="accent6">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14106B-E548-436B-AB2D-C88E80B5CEC3}">
      <dsp:nvSpPr>
        <dsp:cNvPr id="0" name=""/>
        <dsp:cNvSpPr/>
      </dsp:nvSpPr>
      <dsp:spPr>
        <a:xfrm rot="5400000">
          <a:off x="6360827" y="192382"/>
          <a:ext cx="1551238" cy="2581225"/>
        </a:xfrm>
        <a:prstGeom prst="corner">
          <a:avLst>
            <a:gd name="adj1" fmla="val 16120"/>
            <a:gd name="adj2" fmla="val 16110"/>
          </a:avLst>
        </a:prstGeom>
        <a:solidFill>
          <a:schemeClr val="accent6">
            <a:alpha val="90000"/>
            <a:hueOff val="0"/>
            <a:satOff val="0"/>
            <a:lumOff val="0"/>
            <a:alphaOff val="-26667"/>
          </a:schemeClr>
        </a:solidFill>
        <a:ln w="12700" cap="flat" cmpd="sng" algn="ctr">
          <a:solidFill>
            <a:schemeClr val="accent6">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AF05EB-AB9B-4BE3-9A7A-3EA5EC8227D8}">
      <dsp:nvSpPr>
        <dsp:cNvPr id="0" name=""/>
        <dsp:cNvSpPr/>
      </dsp:nvSpPr>
      <dsp:spPr>
        <a:xfrm>
          <a:off x="6101887" y="963612"/>
          <a:ext cx="2330344" cy="204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noProof="0" dirty="0"/>
            <a:t>Donor approves/ declines/ negotiates</a:t>
          </a:r>
        </a:p>
      </dsp:txBody>
      <dsp:txXfrm>
        <a:off x="6101887" y="963612"/>
        <a:ext cx="2330344" cy="2042683"/>
      </dsp:txXfrm>
    </dsp:sp>
    <dsp:sp modelId="{AC1CA302-C072-4D27-8D15-16EB169DE95F}">
      <dsp:nvSpPr>
        <dsp:cNvPr id="0" name=""/>
        <dsp:cNvSpPr/>
      </dsp:nvSpPr>
      <dsp:spPr>
        <a:xfrm>
          <a:off x="7992544" y="2349"/>
          <a:ext cx="439687" cy="439687"/>
        </a:xfrm>
        <a:prstGeom prst="triangle">
          <a:avLst>
            <a:gd name="adj" fmla="val 100000"/>
          </a:avLst>
        </a:prstGeom>
        <a:solidFill>
          <a:schemeClr val="accent6">
            <a:alpha val="90000"/>
            <a:hueOff val="0"/>
            <a:satOff val="0"/>
            <a:lumOff val="0"/>
            <a:alphaOff val="-33333"/>
          </a:schemeClr>
        </a:solidFill>
        <a:ln w="12700" cap="flat" cmpd="sng" algn="ctr">
          <a:solidFill>
            <a:schemeClr val="accent6">
              <a:alpha val="90000"/>
              <a:hueOff val="0"/>
              <a:satOff val="0"/>
              <a:lumOff val="0"/>
              <a:alphaOff val="-3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62C1B4-8301-450D-AF82-851A50221E3A}">
      <dsp:nvSpPr>
        <dsp:cNvPr id="0" name=""/>
        <dsp:cNvSpPr/>
      </dsp:nvSpPr>
      <dsp:spPr>
        <a:xfrm rot="5400000">
          <a:off x="9213624" y="-513545"/>
          <a:ext cx="1551238" cy="2581225"/>
        </a:xfrm>
        <a:prstGeom prst="corner">
          <a:avLst>
            <a:gd name="adj1" fmla="val 16120"/>
            <a:gd name="adj2" fmla="val 16110"/>
          </a:avLst>
        </a:prstGeom>
        <a:solidFill>
          <a:schemeClr val="accent6">
            <a:alpha val="90000"/>
            <a:hueOff val="0"/>
            <a:satOff val="0"/>
            <a:lumOff val="0"/>
            <a:alphaOff val="-40000"/>
          </a:schemeClr>
        </a:solidFill>
        <a:ln w="12700" cap="flat" cmpd="sng" algn="ctr">
          <a:solidFill>
            <a:schemeClr val="accent6">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501425-A300-4B72-8F2D-9950A6B934BA}">
      <dsp:nvSpPr>
        <dsp:cNvPr id="0" name=""/>
        <dsp:cNvSpPr/>
      </dsp:nvSpPr>
      <dsp:spPr>
        <a:xfrm>
          <a:off x="8954684" y="257685"/>
          <a:ext cx="2330344" cy="204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noProof="0" dirty="0"/>
            <a:t>Execute based on statement of work</a:t>
          </a:r>
        </a:p>
      </dsp:txBody>
      <dsp:txXfrm>
        <a:off x="8954684" y="257685"/>
        <a:ext cx="2330344" cy="2042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2130B-66FA-4376-8D25-2356957CC7B1}">
      <dsp:nvSpPr>
        <dsp:cNvPr id="0" name=""/>
        <dsp:cNvSpPr/>
      </dsp:nvSpPr>
      <dsp:spPr>
        <a:xfrm>
          <a:off x="5345537" y="1752573"/>
          <a:ext cx="216900" cy="2718487"/>
        </a:xfrm>
        <a:custGeom>
          <a:avLst/>
          <a:gdLst/>
          <a:ahLst/>
          <a:cxnLst/>
          <a:rect l="0" t="0" r="0" b="0"/>
          <a:pathLst>
            <a:path>
              <a:moveTo>
                <a:pt x="0" y="0"/>
              </a:moveTo>
              <a:lnTo>
                <a:pt x="0" y="2718487"/>
              </a:lnTo>
              <a:lnTo>
                <a:pt x="216900" y="271848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0E6C07-B59C-4253-A8AD-54A7DB322A68}">
      <dsp:nvSpPr>
        <dsp:cNvPr id="0" name=""/>
        <dsp:cNvSpPr/>
      </dsp:nvSpPr>
      <dsp:spPr>
        <a:xfrm>
          <a:off x="5345537" y="1752573"/>
          <a:ext cx="216900" cy="1691824"/>
        </a:xfrm>
        <a:custGeom>
          <a:avLst/>
          <a:gdLst/>
          <a:ahLst/>
          <a:cxnLst/>
          <a:rect l="0" t="0" r="0" b="0"/>
          <a:pathLst>
            <a:path>
              <a:moveTo>
                <a:pt x="0" y="0"/>
              </a:moveTo>
              <a:lnTo>
                <a:pt x="0" y="1691824"/>
              </a:lnTo>
              <a:lnTo>
                <a:pt x="216900" y="169182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BE3C0-7FFA-4ADB-AC6E-2A7C8EA37575}">
      <dsp:nvSpPr>
        <dsp:cNvPr id="0" name=""/>
        <dsp:cNvSpPr/>
      </dsp:nvSpPr>
      <dsp:spPr>
        <a:xfrm>
          <a:off x="5345537" y="1752573"/>
          <a:ext cx="216900" cy="665161"/>
        </a:xfrm>
        <a:custGeom>
          <a:avLst/>
          <a:gdLst/>
          <a:ahLst/>
          <a:cxnLst/>
          <a:rect l="0" t="0" r="0" b="0"/>
          <a:pathLst>
            <a:path>
              <a:moveTo>
                <a:pt x="0" y="0"/>
              </a:moveTo>
              <a:lnTo>
                <a:pt x="0" y="665161"/>
              </a:lnTo>
              <a:lnTo>
                <a:pt x="216900" y="66516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D7428A-4DC0-4663-A892-7F19AF0FF0E5}">
      <dsp:nvSpPr>
        <dsp:cNvPr id="0" name=""/>
        <dsp:cNvSpPr/>
      </dsp:nvSpPr>
      <dsp:spPr>
        <a:xfrm>
          <a:off x="4174273" y="725910"/>
          <a:ext cx="1749665" cy="303660"/>
        </a:xfrm>
        <a:custGeom>
          <a:avLst/>
          <a:gdLst/>
          <a:ahLst/>
          <a:cxnLst/>
          <a:rect l="0" t="0" r="0" b="0"/>
          <a:pathLst>
            <a:path>
              <a:moveTo>
                <a:pt x="0" y="0"/>
              </a:moveTo>
              <a:lnTo>
                <a:pt x="0" y="151830"/>
              </a:lnTo>
              <a:lnTo>
                <a:pt x="1749665" y="151830"/>
              </a:lnTo>
              <a:lnTo>
                <a:pt x="1749665" y="30366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E36B8D-E460-4969-A49D-789DE7CAA784}">
      <dsp:nvSpPr>
        <dsp:cNvPr id="0" name=""/>
        <dsp:cNvSpPr/>
      </dsp:nvSpPr>
      <dsp:spPr>
        <a:xfrm>
          <a:off x="3595872" y="1752573"/>
          <a:ext cx="216900" cy="2718487"/>
        </a:xfrm>
        <a:custGeom>
          <a:avLst/>
          <a:gdLst/>
          <a:ahLst/>
          <a:cxnLst/>
          <a:rect l="0" t="0" r="0" b="0"/>
          <a:pathLst>
            <a:path>
              <a:moveTo>
                <a:pt x="0" y="0"/>
              </a:moveTo>
              <a:lnTo>
                <a:pt x="0" y="2718487"/>
              </a:lnTo>
              <a:lnTo>
                <a:pt x="216900" y="271848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644D16-E312-4407-A86A-5F1FC2EFA467}">
      <dsp:nvSpPr>
        <dsp:cNvPr id="0" name=""/>
        <dsp:cNvSpPr/>
      </dsp:nvSpPr>
      <dsp:spPr>
        <a:xfrm>
          <a:off x="3595872" y="1752573"/>
          <a:ext cx="216900" cy="1691824"/>
        </a:xfrm>
        <a:custGeom>
          <a:avLst/>
          <a:gdLst/>
          <a:ahLst/>
          <a:cxnLst/>
          <a:rect l="0" t="0" r="0" b="0"/>
          <a:pathLst>
            <a:path>
              <a:moveTo>
                <a:pt x="0" y="0"/>
              </a:moveTo>
              <a:lnTo>
                <a:pt x="0" y="1691824"/>
              </a:lnTo>
              <a:lnTo>
                <a:pt x="216900" y="169182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36FEC0-ABC1-45D0-BC6E-863CEABAB4E9}">
      <dsp:nvSpPr>
        <dsp:cNvPr id="0" name=""/>
        <dsp:cNvSpPr/>
      </dsp:nvSpPr>
      <dsp:spPr>
        <a:xfrm>
          <a:off x="3595872" y="1752573"/>
          <a:ext cx="216900" cy="665161"/>
        </a:xfrm>
        <a:custGeom>
          <a:avLst/>
          <a:gdLst/>
          <a:ahLst/>
          <a:cxnLst/>
          <a:rect l="0" t="0" r="0" b="0"/>
          <a:pathLst>
            <a:path>
              <a:moveTo>
                <a:pt x="0" y="0"/>
              </a:moveTo>
              <a:lnTo>
                <a:pt x="0" y="665161"/>
              </a:lnTo>
              <a:lnTo>
                <a:pt x="216900" y="66516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F2A543-8AE4-4D5D-9EDD-B37A9A678E85}">
      <dsp:nvSpPr>
        <dsp:cNvPr id="0" name=""/>
        <dsp:cNvSpPr/>
      </dsp:nvSpPr>
      <dsp:spPr>
        <a:xfrm>
          <a:off x="4128553" y="725910"/>
          <a:ext cx="91440" cy="303660"/>
        </a:xfrm>
        <a:custGeom>
          <a:avLst/>
          <a:gdLst/>
          <a:ahLst/>
          <a:cxnLst/>
          <a:rect l="0" t="0" r="0" b="0"/>
          <a:pathLst>
            <a:path>
              <a:moveTo>
                <a:pt x="45720" y="0"/>
              </a:moveTo>
              <a:lnTo>
                <a:pt x="45720" y="30366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5D1473-C0C3-4798-BE86-DB7728C909F9}">
      <dsp:nvSpPr>
        <dsp:cNvPr id="0" name=""/>
        <dsp:cNvSpPr/>
      </dsp:nvSpPr>
      <dsp:spPr>
        <a:xfrm>
          <a:off x="1846207" y="1752573"/>
          <a:ext cx="216900" cy="2718487"/>
        </a:xfrm>
        <a:custGeom>
          <a:avLst/>
          <a:gdLst/>
          <a:ahLst/>
          <a:cxnLst/>
          <a:rect l="0" t="0" r="0" b="0"/>
          <a:pathLst>
            <a:path>
              <a:moveTo>
                <a:pt x="0" y="0"/>
              </a:moveTo>
              <a:lnTo>
                <a:pt x="0" y="2718487"/>
              </a:lnTo>
              <a:lnTo>
                <a:pt x="216900" y="271848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4DC297-BD9D-4DAD-9173-40A63DAD10C5}">
      <dsp:nvSpPr>
        <dsp:cNvPr id="0" name=""/>
        <dsp:cNvSpPr/>
      </dsp:nvSpPr>
      <dsp:spPr>
        <a:xfrm>
          <a:off x="1846207" y="1752573"/>
          <a:ext cx="216900" cy="1691824"/>
        </a:xfrm>
        <a:custGeom>
          <a:avLst/>
          <a:gdLst/>
          <a:ahLst/>
          <a:cxnLst/>
          <a:rect l="0" t="0" r="0" b="0"/>
          <a:pathLst>
            <a:path>
              <a:moveTo>
                <a:pt x="0" y="0"/>
              </a:moveTo>
              <a:lnTo>
                <a:pt x="0" y="1691824"/>
              </a:lnTo>
              <a:lnTo>
                <a:pt x="216900" y="169182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AA4091-FE36-4ADF-9FB9-2534C20CEB23}">
      <dsp:nvSpPr>
        <dsp:cNvPr id="0" name=""/>
        <dsp:cNvSpPr/>
      </dsp:nvSpPr>
      <dsp:spPr>
        <a:xfrm>
          <a:off x="1846207" y="1752573"/>
          <a:ext cx="216900" cy="665161"/>
        </a:xfrm>
        <a:custGeom>
          <a:avLst/>
          <a:gdLst/>
          <a:ahLst/>
          <a:cxnLst/>
          <a:rect l="0" t="0" r="0" b="0"/>
          <a:pathLst>
            <a:path>
              <a:moveTo>
                <a:pt x="0" y="0"/>
              </a:moveTo>
              <a:lnTo>
                <a:pt x="0" y="665161"/>
              </a:lnTo>
              <a:lnTo>
                <a:pt x="216900" y="66516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925B95-4A20-4910-9682-808F97EABA4C}">
      <dsp:nvSpPr>
        <dsp:cNvPr id="0" name=""/>
        <dsp:cNvSpPr/>
      </dsp:nvSpPr>
      <dsp:spPr>
        <a:xfrm>
          <a:off x="2424608" y="725910"/>
          <a:ext cx="1749665" cy="303660"/>
        </a:xfrm>
        <a:custGeom>
          <a:avLst/>
          <a:gdLst/>
          <a:ahLst/>
          <a:cxnLst/>
          <a:rect l="0" t="0" r="0" b="0"/>
          <a:pathLst>
            <a:path>
              <a:moveTo>
                <a:pt x="1749665" y="0"/>
              </a:moveTo>
              <a:lnTo>
                <a:pt x="1749665" y="151830"/>
              </a:lnTo>
              <a:lnTo>
                <a:pt x="0" y="151830"/>
              </a:lnTo>
              <a:lnTo>
                <a:pt x="0" y="30366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340A81-FEE4-4329-8C83-5CB06A0D124C}">
      <dsp:nvSpPr>
        <dsp:cNvPr id="0" name=""/>
        <dsp:cNvSpPr/>
      </dsp:nvSpPr>
      <dsp:spPr>
        <a:xfrm>
          <a:off x="3451271" y="2908"/>
          <a:ext cx="1446004" cy="72300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1.0 Objective</a:t>
          </a:r>
        </a:p>
      </dsp:txBody>
      <dsp:txXfrm>
        <a:off x="3451271" y="2908"/>
        <a:ext cx="1446004" cy="723002"/>
      </dsp:txXfrm>
    </dsp:sp>
    <dsp:sp modelId="{75000D60-02A5-43E3-8B34-51F3A87CF23C}">
      <dsp:nvSpPr>
        <dsp:cNvPr id="0" name=""/>
        <dsp:cNvSpPr/>
      </dsp:nvSpPr>
      <dsp:spPr>
        <a:xfrm>
          <a:off x="1701606" y="1029571"/>
          <a:ext cx="1446004" cy="72300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1.1 Deliverable 1</a:t>
          </a:r>
        </a:p>
      </dsp:txBody>
      <dsp:txXfrm>
        <a:off x="1701606" y="1029571"/>
        <a:ext cx="1446004" cy="723002"/>
      </dsp:txXfrm>
    </dsp:sp>
    <dsp:sp modelId="{8EFD0ABD-B3E4-4BDD-9C90-DC7993E13839}">
      <dsp:nvSpPr>
        <dsp:cNvPr id="0" name=""/>
        <dsp:cNvSpPr/>
      </dsp:nvSpPr>
      <dsp:spPr>
        <a:xfrm>
          <a:off x="2063107" y="2056234"/>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1.1.1 </a:t>
          </a:r>
        </a:p>
        <a:p>
          <a:pPr marL="0" lvl="0" indent="0" algn="ctr" defTabSz="711200">
            <a:lnSpc>
              <a:spcPct val="90000"/>
            </a:lnSpc>
            <a:spcBef>
              <a:spcPct val="0"/>
            </a:spcBef>
            <a:spcAft>
              <a:spcPct val="35000"/>
            </a:spcAft>
            <a:buNone/>
          </a:pPr>
          <a:r>
            <a:rPr lang="en-GB" sz="1600" kern="1200" noProof="0" dirty="0"/>
            <a:t>Work package 1</a:t>
          </a:r>
        </a:p>
      </dsp:txBody>
      <dsp:txXfrm>
        <a:off x="2063107" y="2056234"/>
        <a:ext cx="1446004" cy="723002"/>
      </dsp:txXfrm>
    </dsp:sp>
    <dsp:sp modelId="{92DA435A-D507-45E4-BF19-74505DB0B278}">
      <dsp:nvSpPr>
        <dsp:cNvPr id="0" name=""/>
        <dsp:cNvSpPr/>
      </dsp:nvSpPr>
      <dsp:spPr>
        <a:xfrm>
          <a:off x="2063107" y="3082897"/>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1.1.2 </a:t>
          </a:r>
        </a:p>
        <a:p>
          <a:pPr marL="0" lvl="0" indent="0" algn="ctr" defTabSz="711200">
            <a:lnSpc>
              <a:spcPct val="90000"/>
            </a:lnSpc>
            <a:spcBef>
              <a:spcPct val="0"/>
            </a:spcBef>
            <a:spcAft>
              <a:spcPct val="35000"/>
            </a:spcAft>
            <a:buNone/>
          </a:pPr>
          <a:r>
            <a:rPr lang="en-GB" sz="1600" kern="1200" noProof="0" dirty="0"/>
            <a:t>Work package 2</a:t>
          </a:r>
        </a:p>
      </dsp:txBody>
      <dsp:txXfrm>
        <a:off x="2063107" y="3082897"/>
        <a:ext cx="1446004" cy="723002"/>
      </dsp:txXfrm>
    </dsp:sp>
    <dsp:sp modelId="{3E02C12F-1DBE-4D5C-ACDA-DDDF5A15CF91}">
      <dsp:nvSpPr>
        <dsp:cNvPr id="0" name=""/>
        <dsp:cNvSpPr/>
      </dsp:nvSpPr>
      <dsp:spPr>
        <a:xfrm>
          <a:off x="2063107" y="4109560"/>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1.1.3 </a:t>
          </a:r>
        </a:p>
        <a:p>
          <a:pPr marL="0" lvl="0" indent="0" algn="ctr" defTabSz="711200">
            <a:lnSpc>
              <a:spcPct val="90000"/>
            </a:lnSpc>
            <a:spcBef>
              <a:spcPct val="0"/>
            </a:spcBef>
            <a:spcAft>
              <a:spcPct val="35000"/>
            </a:spcAft>
            <a:buNone/>
          </a:pPr>
          <a:r>
            <a:rPr lang="en-GB" sz="1600" kern="1200" noProof="0" dirty="0"/>
            <a:t>Work package 3</a:t>
          </a:r>
        </a:p>
      </dsp:txBody>
      <dsp:txXfrm>
        <a:off x="2063107" y="4109560"/>
        <a:ext cx="1446004" cy="723002"/>
      </dsp:txXfrm>
    </dsp:sp>
    <dsp:sp modelId="{0CC7886F-74E1-4A41-946F-B77E44FCBA5F}">
      <dsp:nvSpPr>
        <dsp:cNvPr id="0" name=""/>
        <dsp:cNvSpPr/>
      </dsp:nvSpPr>
      <dsp:spPr>
        <a:xfrm>
          <a:off x="3451271" y="1029571"/>
          <a:ext cx="1446004" cy="72300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1.2 Deliverable 2</a:t>
          </a:r>
        </a:p>
      </dsp:txBody>
      <dsp:txXfrm>
        <a:off x="3451271" y="1029571"/>
        <a:ext cx="1446004" cy="723002"/>
      </dsp:txXfrm>
    </dsp:sp>
    <dsp:sp modelId="{31020D51-4091-4347-8C9E-BB10BF2D31BC}">
      <dsp:nvSpPr>
        <dsp:cNvPr id="0" name=""/>
        <dsp:cNvSpPr/>
      </dsp:nvSpPr>
      <dsp:spPr>
        <a:xfrm>
          <a:off x="3812772" y="2056234"/>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1.2.1 </a:t>
          </a:r>
        </a:p>
        <a:p>
          <a:pPr marL="0" lvl="0" indent="0" algn="ctr" defTabSz="711200">
            <a:lnSpc>
              <a:spcPct val="90000"/>
            </a:lnSpc>
            <a:spcBef>
              <a:spcPct val="0"/>
            </a:spcBef>
            <a:spcAft>
              <a:spcPct val="35000"/>
            </a:spcAft>
            <a:buNone/>
          </a:pPr>
          <a:r>
            <a:rPr lang="en-GB" sz="1600" kern="1200" noProof="0" dirty="0"/>
            <a:t>Work package 1</a:t>
          </a:r>
        </a:p>
      </dsp:txBody>
      <dsp:txXfrm>
        <a:off x="3812772" y="2056234"/>
        <a:ext cx="1446004" cy="723002"/>
      </dsp:txXfrm>
    </dsp:sp>
    <dsp:sp modelId="{5E50E8DC-0546-43E5-B042-EC7ACCBB45DC}">
      <dsp:nvSpPr>
        <dsp:cNvPr id="0" name=""/>
        <dsp:cNvSpPr/>
      </dsp:nvSpPr>
      <dsp:spPr>
        <a:xfrm>
          <a:off x="3812772" y="3082897"/>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1.2.2</a:t>
          </a:r>
        </a:p>
        <a:p>
          <a:pPr marL="0" lvl="0" indent="0" algn="ctr" defTabSz="711200">
            <a:lnSpc>
              <a:spcPct val="90000"/>
            </a:lnSpc>
            <a:spcBef>
              <a:spcPct val="0"/>
            </a:spcBef>
            <a:spcAft>
              <a:spcPct val="35000"/>
            </a:spcAft>
            <a:buNone/>
          </a:pPr>
          <a:r>
            <a:rPr lang="en-GB" sz="1600" kern="1200" noProof="0" dirty="0"/>
            <a:t> Work package 2</a:t>
          </a:r>
        </a:p>
      </dsp:txBody>
      <dsp:txXfrm>
        <a:off x="3812772" y="3082897"/>
        <a:ext cx="1446004" cy="723002"/>
      </dsp:txXfrm>
    </dsp:sp>
    <dsp:sp modelId="{A4C92A2A-B6D3-418B-BF75-27864B1CBA8A}">
      <dsp:nvSpPr>
        <dsp:cNvPr id="0" name=""/>
        <dsp:cNvSpPr/>
      </dsp:nvSpPr>
      <dsp:spPr>
        <a:xfrm>
          <a:off x="3812772" y="4109560"/>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1.2.3 </a:t>
          </a:r>
        </a:p>
        <a:p>
          <a:pPr marL="0" lvl="0" indent="0" algn="ctr" defTabSz="711200">
            <a:lnSpc>
              <a:spcPct val="90000"/>
            </a:lnSpc>
            <a:spcBef>
              <a:spcPct val="0"/>
            </a:spcBef>
            <a:spcAft>
              <a:spcPct val="35000"/>
            </a:spcAft>
            <a:buNone/>
          </a:pPr>
          <a:r>
            <a:rPr lang="en-GB" sz="1600" kern="1200" noProof="0" dirty="0"/>
            <a:t>Work package 3</a:t>
          </a:r>
        </a:p>
      </dsp:txBody>
      <dsp:txXfrm>
        <a:off x="3812772" y="4109560"/>
        <a:ext cx="1446004" cy="723002"/>
      </dsp:txXfrm>
    </dsp:sp>
    <dsp:sp modelId="{10AFDE6C-175B-4775-8C8E-0C4785A4323C}">
      <dsp:nvSpPr>
        <dsp:cNvPr id="0" name=""/>
        <dsp:cNvSpPr/>
      </dsp:nvSpPr>
      <dsp:spPr>
        <a:xfrm>
          <a:off x="5200936" y="1029571"/>
          <a:ext cx="1446004" cy="72300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1.3 Deliverable 3</a:t>
          </a:r>
        </a:p>
      </dsp:txBody>
      <dsp:txXfrm>
        <a:off x="5200936" y="1029571"/>
        <a:ext cx="1446004" cy="723002"/>
      </dsp:txXfrm>
    </dsp:sp>
    <dsp:sp modelId="{A64364DE-4A01-4B9B-8D9B-20BF53A175BF}">
      <dsp:nvSpPr>
        <dsp:cNvPr id="0" name=""/>
        <dsp:cNvSpPr/>
      </dsp:nvSpPr>
      <dsp:spPr>
        <a:xfrm>
          <a:off x="5562438" y="2056234"/>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1.3.1 </a:t>
          </a:r>
        </a:p>
        <a:p>
          <a:pPr marL="0" lvl="0" indent="0" algn="ctr" defTabSz="711200">
            <a:lnSpc>
              <a:spcPct val="90000"/>
            </a:lnSpc>
            <a:spcBef>
              <a:spcPct val="0"/>
            </a:spcBef>
            <a:spcAft>
              <a:spcPct val="35000"/>
            </a:spcAft>
            <a:buNone/>
          </a:pPr>
          <a:r>
            <a:rPr lang="en-GB" sz="1600" kern="1200" noProof="0" dirty="0"/>
            <a:t>Work package 1</a:t>
          </a:r>
        </a:p>
      </dsp:txBody>
      <dsp:txXfrm>
        <a:off x="5562438" y="2056234"/>
        <a:ext cx="1446004" cy="723002"/>
      </dsp:txXfrm>
    </dsp:sp>
    <dsp:sp modelId="{67812D09-D841-4F4C-8308-0A13B28FC13B}">
      <dsp:nvSpPr>
        <dsp:cNvPr id="0" name=""/>
        <dsp:cNvSpPr/>
      </dsp:nvSpPr>
      <dsp:spPr>
        <a:xfrm>
          <a:off x="5562438" y="3082897"/>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1.3.2 </a:t>
          </a:r>
        </a:p>
        <a:p>
          <a:pPr marL="0" lvl="0" indent="0" algn="ctr" defTabSz="711200">
            <a:lnSpc>
              <a:spcPct val="90000"/>
            </a:lnSpc>
            <a:spcBef>
              <a:spcPct val="0"/>
            </a:spcBef>
            <a:spcAft>
              <a:spcPct val="35000"/>
            </a:spcAft>
            <a:buNone/>
          </a:pPr>
          <a:r>
            <a:rPr lang="en-GB" sz="1600" kern="1200" noProof="0" dirty="0"/>
            <a:t>Work package 2</a:t>
          </a:r>
        </a:p>
      </dsp:txBody>
      <dsp:txXfrm>
        <a:off x="5562438" y="3082897"/>
        <a:ext cx="1446004" cy="723002"/>
      </dsp:txXfrm>
    </dsp:sp>
    <dsp:sp modelId="{8D649CCF-900F-4A7B-9DF4-2C1744144DDD}">
      <dsp:nvSpPr>
        <dsp:cNvPr id="0" name=""/>
        <dsp:cNvSpPr/>
      </dsp:nvSpPr>
      <dsp:spPr>
        <a:xfrm>
          <a:off x="5562438" y="4109560"/>
          <a:ext cx="1446004" cy="723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1.3.3 </a:t>
          </a:r>
        </a:p>
        <a:p>
          <a:pPr marL="0" lvl="0" indent="0" algn="ctr" defTabSz="711200">
            <a:lnSpc>
              <a:spcPct val="90000"/>
            </a:lnSpc>
            <a:spcBef>
              <a:spcPct val="0"/>
            </a:spcBef>
            <a:spcAft>
              <a:spcPct val="35000"/>
            </a:spcAft>
            <a:buNone/>
          </a:pPr>
          <a:r>
            <a:rPr lang="en-GB" sz="1600" kern="1200" noProof="0" dirty="0"/>
            <a:t>Work package 3</a:t>
          </a:r>
        </a:p>
      </dsp:txBody>
      <dsp:txXfrm>
        <a:off x="5562438" y="4109560"/>
        <a:ext cx="1446004" cy="723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918A9-3301-4975-8599-326E1127645B}">
      <dsp:nvSpPr>
        <dsp:cNvPr id="0" name=""/>
        <dsp:cNvSpPr/>
      </dsp:nvSpPr>
      <dsp:spPr>
        <a:xfrm rot="10800000">
          <a:off x="1894225" y="3125"/>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72390" rIns="135128" bIns="72390" numCol="1" spcCol="1270" anchor="ctr" anchorCtr="0">
          <a:noAutofit/>
        </a:bodyPr>
        <a:lstStyle/>
        <a:p>
          <a:pPr marL="0" lvl="0" indent="0" algn="ctr" defTabSz="844550">
            <a:lnSpc>
              <a:spcPct val="90000"/>
            </a:lnSpc>
            <a:spcBef>
              <a:spcPct val="0"/>
            </a:spcBef>
            <a:spcAft>
              <a:spcPct val="35000"/>
            </a:spcAft>
            <a:buNone/>
          </a:pPr>
          <a:r>
            <a:rPr lang="en-GB" altLang="en-US" sz="1900" i="0" kern="1200" dirty="0">
              <a:latin typeface="+mj-lt"/>
            </a:rPr>
            <a:t>The necessary detail o project planning depends on the number of stakeholders and the novelty of the project</a:t>
          </a:r>
          <a:endParaRPr lang="de-DE" sz="1900" i="0" kern="1200" dirty="0"/>
        </a:p>
      </dsp:txBody>
      <dsp:txXfrm rot="10800000">
        <a:off x="2124554" y="3125"/>
        <a:ext cx="6375587" cy="921317"/>
      </dsp:txXfrm>
    </dsp:sp>
    <dsp:sp modelId="{FFC32F7E-DF38-48B0-9942-08D80429C931}">
      <dsp:nvSpPr>
        <dsp:cNvPr id="0" name=""/>
        <dsp:cNvSpPr/>
      </dsp:nvSpPr>
      <dsp:spPr>
        <a:xfrm>
          <a:off x="1433566" y="3125"/>
          <a:ext cx="921317" cy="92131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1486A-6BF7-4467-8BF8-F551138F943C}">
      <dsp:nvSpPr>
        <dsp:cNvPr id="0" name=""/>
        <dsp:cNvSpPr/>
      </dsp:nvSpPr>
      <dsp:spPr>
        <a:xfrm rot="10800000">
          <a:off x="1894225" y="1199462"/>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72390" rIns="135128" bIns="72390" numCol="1" spcCol="1270" anchor="ctr" anchorCtr="0">
          <a:noAutofit/>
        </a:bodyPr>
        <a:lstStyle/>
        <a:p>
          <a:pPr marL="0" lvl="0" indent="0" algn="ctr" defTabSz="844550">
            <a:lnSpc>
              <a:spcPct val="90000"/>
            </a:lnSpc>
            <a:spcBef>
              <a:spcPct val="0"/>
            </a:spcBef>
            <a:spcAft>
              <a:spcPct val="35000"/>
            </a:spcAft>
            <a:buNone/>
          </a:pPr>
          <a:r>
            <a:rPr lang="en-GB" altLang="en-US" sz="1900" kern="1200" dirty="0">
              <a:latin typeface="+mj-lt"/>
            </a:rPr>
            <a:t>Project objectives should be SMART</a:t>
          </a:r>
        </a:p>
      </dsp:txBody>
      <dsp:txXfrm rot="10800000">
        <a:off x="2124554" y="1199462"/>
        <a:ext cx="6375587" cy="921317"/>
      </dsp:txXfrm>
    </dsp:sp>
    <dsp:sp modelId="{2D22345C-FFF5-4698-9C1E-AD90799FB09B}">
      <dsp:nvSpPr>
        <dsp:cNvPr id="0" name=""/>
        <dsp:cNvSpPr/>
      </dsp:nvSpPr>
      <dsp:spPr>
        <a:xfrm>
          <a:off x="1433566" y="1199462"/>
          <a:ext cx="921317" cy="921317"/>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DE923F-9193-4F9F-B162-EDEA4AEB8FC0}">
      <dsp:nvSpPr>
        <dsp:cNvPr id="0" name=""/>
        <dsp:cNvSpPr/>
      </dsp:nvSpPr>
      <dsp:spPr>
        <a:xfrm rot="10800000">
          <a:off x="1894225" y="2395800"/>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72390" rIns="135128" bIns="72390" numCol="1" spcCol="1270" anchor="ctr" anchorCtr="0">
          <a:noAutofit/>
        </a:bodyPr>
        <a:lstStyle/>
        <a:p>
          <a:pPr marL="0" lvl="0" indent="0" algn="ctr" defTabSz="844550">
            <a:lnSpc>
              <a:spcPct val="90000"/>
            </a:lnSpc>
            <a:spcBef>
              <a:spcPct val="0"/>
            </a:spcBef>
            <a:spcAft>
              <a:spcPct val="35000"/>
            </a:spcAft>
            <a:buNone/>
          </a:pPr>
          <a:r>
            <a:rPr lang="en-US" altLang="en-US" sz="1900" b="1" i="0" kern="1200" dirty="0">
              <a:latin typeface="+mj-lt"/>
              <a:ea typeface="Calibri"/>
            </a:rPr>
            <a:t>Project scope </a:t>
          </a:r>
          <a:r>
            <a:rPr lang="en-US" altLang="en-US" sz="1900" i="0" kern="1200" dirty="0">
              <a:latin typeface="+mj-lt"/>
              <a:ea typeface="Calibri"/>
            </a:rPr>
            <a:t>is </a:t>
          </a:r>
          <a:r>
            <a:rPr lang="en-US" altLang="en-US" sz="1900" i="0" u="sng" kern="1200" dirty="0">
              <a:latin typeface="+mj-lt"/>
              <a:ea typeface="Calibri"/>
            </a:rPr>
            <a:t>everything about a project</a:t>
          </a:r>
          <a:r>
            <a:rPr lang="en-US" altLang="en-US" sz="1900" i="0" kern="1200" dirty="0">
              <a:latin typeface="+mj-lt"/>
              <a:ea typeface="Calibri"/>
            </a:rPr>
            <a:t>, work content as well as expected outcomes.</a:t>
          </a:r>
          <a:endParaRPr lang="en-GB" altLang="en-US" sz="1900" i="0" kern="1200" dirty="0">
            <a:latin typeface="+mj-lt"/>
          </a:endParaRPr>
        </a:p>
      </dsp:txBody>
      <dsp:txXfrm rot="10800000">
        <a:off x="2124554" y="2395800"/>
        <a:ext cx="6375587" cy="921317"/>
      </dsp:txXfrm>
    </dsp:sp>
    <dsp:sp modelId="{24840847-87A1-4554-A7AA-09173E3CDD42}">
      <dsp:nvSpPr>
        <dsp:cNvPr id="0" name=""/>
        <dsp:cNvSpPr/>
      </dsp:nvSpPr>
      <dsp:spPr>
        <a:xfrm>
          <a:off x="1433566" y="2395800"/>
          <a:ext cx="921317" cy="921317"/>
        </a:xfrm>
        <a:prstGeom prst="ellipse">
          <a:avLst/>
        </a:prstGeom>
        <a:blipFill>
          <a:blip xmlns:r="http://schemas.openxmlformats.org/officeDocument/2006/relationships" r:embed="rId5"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B7B618-7F27-4C48-A865-14A187C8EE23}">
      <dsp:nvSpPr>
        <dsp:cNvPr id="0" name=""/>
        <dsp:cNvSpPr/>
      </dsp:nvSpPr>
      <dsp:spPr>
        <a:xfrm rot="10800000">
          <a:off x="1894225" y="3592138"/>
          <a:ext cx="6605916" cy="921317"/>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275" tIns="72390" rIns="135128"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mj-lt"/>
              <a:ea typeface="Calibri"/>
            </a:rPr>
            <a:t>A WBS is a </a:t>
          </a:r>
          <a:r>
            <a:rPr lang="en-US" sz="1900" b="1" i="1" kern="1200" dirty="0">
              <a:solidFill>
                <a:schemeClr val="bg1"/>
              </a:solidFill>
              <a:latin typeface="+mj-lt"/>
              <a:ea typeface="Calibri"/>
            </a:rPr>
            <a:t>deliverable-oriented</a:t>
          </a:r>
          <a:r>
            <a:rPr lang="en-US" sz="1900" kern="1200" dirty="0">
              <a:solidFill>
                <a:schemeClr val="bg1"/>
              </a:solidFill>
              <a:latin typeface="+mj-lt"/>
              <a:ea typeface="Calibri"/>
            </a:rPr>
            <a:t> grouping </a:t>
          </a:r>
          <a:r>
            <a:rPr lang="en-US" sz="1900" kern="1200" dirty="0">
              <a:latin typeface="+mj-lt"/>
              <a:ea typeface="Calibri"/>
            </a:rPr>
            <a:t>of project elements which </a:t>
          </a:r>
          <a:r>
            <a:rPr lang="en-US" sz="1900" kern="1200" dirty="0" err="1">
              <a:latin typeface="+mj-lt"/>
              <a:ea typeface="Calibri"/>
            </a:rPr>
            <a:t>organises</a:t>
          </a:r>
          <a:r>
            <a:rPr lang="en-US" sz="1900" kern="1200" dirty="0">
              <a:latin typeface="+mj-lt"/>
              <a:ea typeface="Calibri"/>
            </a:rPr>
            <a:t> and defines the total scope of the project.</a:t>
          </a:r>
          <a:endParaRPr lang="en-GB" altLang="en-US" sz="1900" kern="1200" dirty="0">
            <a:latin typeface="+mj-lt"/>
          </a:endParaRPr>
        </a:p>
      </dsp:txBody>
      <dsp:txXfrm rot="10800000">
        <a:off x="2124554" y="3592138"/>
        <a:ext cx="6375587" cy="921317"/>
      </dsp:txXfrm>
    </dsp:sp>
    <dsp:sp modelId="{9995BFF3-9CCC-4376-B8D3-E1AE8DA393C7}">
      <dsp:nvSpPr>
        <dsp:cNvPr id="0" name=""/>
        <dsp:cNvSpPr/>
      </dsp:nvSpPr>
      <dsp:spPr>
        <a:xfrm>
          <a:off x="1433566" y="3592138"/>
          <a:ext cx="921317" cy="921317"/>
        </a:xfrm>
        <a:prstGeom prst="ellipse">
          <a:avLst/>
        </a:prstGeom>
        <a:blipFill>
          <a:blip xmlns:r="http://schemas.openxmlformats.org/officeDocument/2006/relationships" r:embed="rId7" cstate="print">
            <a:biLevel thresh="75000"/>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AC0F2-2364-49F0-9C7E-B678CC9D2F81}" type="datetimeFigureOut">
              <a:rPr lang="en-US" smtClean="0"/>
              <a:t>7/3/2019</a:t>
            </a:fld>
            <a:endParaRPr lang="en-US"/>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5C4C4-6DEF-42AE-B480-7D8D2C10A4E0}" type="slidenum">
              <a:rPr lang="en-US" smtClean="0"/>
              <a:t>‹Nr.›</a:t>
            </a:fld>
            <a:endParaRPr lang="en-US"/>
          </a:p>
        </p:txBody>
      </p:sp>
    </p:spTree>
    <p:extLst>
      <p:ext uri="{BB962C8B-B14F-4D97-AF65-F5344CB8AC3E}">
        <p14:creationId xmlns:p14="http://schemas.microsoft.com/office/powerpoint/2010/main" val="387368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2</a:t>
            </a:fld>
            <a:endParaRPr lang="en-US"/>
          </a:p>
        </p:txBody>
      </p:sp>
    </p:spTree>
    <p:extLst>
      <p:ext uri="{BB962C8B-B14F-4D97-AF65-F5344CB8AC3E}">
        <p14:creationId xmlns:p14="http://schemas.microsoft.com/office/powerpoint/2010/main" val="562734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Folienbildplatzhalter 1"/>
          <p:cNvSpPr>
            <a:spLocks noGrp="1" noRot="1" noChangeAspect="1" noTextEdit="1"/>
          </p:cNvSpPr>
          <p:nvPr>
            <p:ph type="sldImg"/>
          </p:nvPr>
        </p:nvSpPr>
        <p:spPr>
          <a:ln/>
        </p:spPr>
      </p:sp>
      <p:sp>
        <p:nvSpPr>
          <p:cNvPr id="13926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dirty="0"/>
              <a:t>Statement </a:t>
            </a:r>
            <a:r>
              <a:rPr lang="de-DE" altLang="en-US" dirty="0" err="1"/>
              <a:t>of</a:t>
            </a:r>
            <a:r>
              <a:rPr lang="de-DE" altLang="en-US" dirty="0"/>
              <a:t> </a:t>
            </a:r>
            <a:r>
              <a:rPr lang="de-DE" altLang="en-US" dirty="0" err="1"/>
              <a:t>work</a:t>
            </a:r>
            <a:r>
              <a:rPr lang="de-DE" altLang="en-US" dirty="0"/>
              <a:t> </a:t>
            </a:r>
            <a:r>
              <a:rPr lang="de-DE" altLang="en-US" dirty="0" err="1"/>
              <a:t>can</a:t>
            </a:r>
            <a:r>
              <a:rPr lang="de-DE" altLang="en-US" dirty="0"/>
              <a:t> </a:t>
            </a:r>
            <a:r>
              <a:rPr lang="de-DE" altLang="en-US" dirty="0" err="1"/>
              <a:t>equal</a:t>
            </a:r>
            <a:r>
              <a:rPr lang="de-DE" altLang="en-US" dirty="0"/>
              <a:t> </a:t>
            </a:r>
            <a:r>
              <a:rPr lang="de-DE" altLang="en-US" dirty="0" err="1"/>
              <a:t>proposal</a:t>
            </a:r>
            <a:r>
              <a:rPr lang="de-DE" altLang="en-US" dirty="0"/>
              <a:t> (GIZ)</a:t>
            </a:r>
          </a:p>
          <a:p>
            <a:r>
              <a:rPr lang="de-DE" altLang="en-US" dirty="0"/>
              <a:t>Can </a:t>
            </a:r>
            <a:r>
              <a:rPr lang="de-DE" altLang="en-US" dirty="0" err="1"/>
              <a:t>be</a:t>
            </a:r>
            <a:r>
              <a:rPr lang="de-DE" altLang="en-US" dirty="0"/>
              <a:t> </a:t>
            </a:r>
            <a:r>
              <a:rPr lang="de-DE" altLang="en-US" dirty="0" err="1"/>
              <a:t>somesthng</a:t>
            </a:r>
            <a:r>
              <a:rPr lang="de-DE" altLang="en-US" dirty="0"/>
              <a:t> </a:t>
            </a:r>
            <a:r>
              <a:rPr lang="de-DE" altLang="en-US" dirty="0" err="1"/>
              <a:t>new</a:t>
            </a:r>
            <a:r>
              <a:rPr lang="de-DE" altLang="en-US" dirty="0"/>
              <a:t> </a:t>
            </a:r>
            <a:r>
              <a:rPr lang="de-DE" altLang="en-US" dirty="0" err="1"/>
              <a:t>develped</a:t>
            </a:r>
            <a:r>
              <a:rPr lang="de-DE" altLang="en-US" dirty="0"/>
              <a:t> </a:t>
            </a:r>
            <a:r>
              <a:rPr lang="de-DE" altLang="en-US" dirty="0" err="1"/>
              <a:t>jointly</a:t>
            </a:r>
            <a:r>
              <a:rPr lang="de-DE" altLang="en-US" dirty="0"/>
              <a:t> </a:t>
            </a:r>
            <a:r>
              <a:rPr lang="de-DE" altLang="en-US" dirty="0" err="1"/>
              <a:t>with</a:t>
            </a:r>
            <a:r>
              <a:rPr lang="de-DE" altLang="en-US" dirty="0"/>
              <a:t> </a:t>
            </a:r>
            <a:r>
              <a:rPr lang="de-DE" altLang="en-US" dirty="0" err="1"/>
              <a:t>the</a:t>
            </a:r>
            <a:r>
              <a:rPr lang="de-DE" altLang="en-US" dirty="0"/>
              <a:t> </a:t>
            </a:r>
            <a:r>
              <a:rPr lang="de-DE" altLang="en-US" dirty="0" err="1"/>
              <a:t>donor</a:t>
            </a:r>
            <a:endParaRPr lang="de-DE" altLang="en-US" dirty="0"/>
          </a:p>
          <a:p>
            <a:r>
              <a:rPr lang="de-DE" altLang="en-US" dirty="0"/>
              <a:t>Can </a:t>
            </a:r>
            <a:r>
              <a:rPr lang="de-DE" altLang="en-US" dirty="0" err="1"/>
              <a:t>be</a:t>
            </a:r>
            <a:r>
              <a:rPr lang="de-DE" altLang="en-US" dirty="0"/>
              <a:t> </a:t>
            </a:r>
            <a:r>
              <a:rPr lang="de-DE" altLang="en-US" dirty="0" err="1"/>
              <a:t>someting</a:t>
            </a:r>
            <a:r>
              <a:rPr lang="de-DE" altLang="en-US" dirty="0"/>
              <a:t> </a:t>
            </a:r>
            <a:r>
              <a:rPr lang="de-DE" altLang="en-US" dirty="0" err="1"/>
              <a:t>new</a:t>
            </a:r>
            <a:r>
              <a:rPr lang="de-DE" altLang="en-US" dirty="0"/>
              <a:t> </a:t>
            </a:r>
            <a:r>
              <a:rPr lang="de-DE" altLang="en-US" dirty="0" err="1"/>
              <a:t>coming</a:t>
            </a:r>
            <a:r>
              <a:rPr lang="de-DE" altLang="en-US" dirty="0"/>
              <a:t> </a:t>
            </a:r>
            <a:r>
              <a:rPr lang="de-DE" altLang="en-US" dirty="0" err="1"/>
              <a:t>from</a:t>
            </a:r>
            <a:r>
              <a:rPr lang="de-DE" altLang="en-US" dirty="0"/>
              <a:t> </a:t>
            </a:r>
            <a:r>
              <a:rPr lang="de-DE" altLang="en-US" dirty="0" err="1"/>
              <a:t>donor</a:t>
            </a:r>
            <a:r>
              <a:rPr lang="de-DE" altLang="en-US" dirty="0"/>
              <a:t> (</a:t>
            </a:r>
            <a:r>
              <a:rPr lang="de-DE" altLang="en-US" dirty="0" err="1"/>
              <a:t>grant</a:t>
            </a:r>
            <a:r>
              <a:rPr lang="de-DE" altLang="en-US" dirty="0"/>
              <a:t> </a:t>
            </a:r>
            <a:r>
              <a:rPr lang="de-DE" altLang="en-US" dirty="0" err="1"/>
              <a:t>agreement</a:t>
            </a:r>
            <a:r>
              <a:rPr lang="de-DE" altLang="en-US" dirty="0"/>
              <a:t> EU)</a:t>
            </a:r>
            <a:endParaRPr lang="en-US" altLang="en-US" dirty="0"/>
          </a:p>
        </p:txBody>
      </p:sp>
      <p:sp>
        <p:nvSpPr>
          <p:cNvPr id="13926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BA30105-9B4D-4DB7-8DB3-5EB02B1B9AB5}"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3926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E6B477E5-A721-4989-8FE4-1079CEB06DB6}" type="slidenum">
              <a:rPr lang="de-DE" altLang="de-DE" sz="1000" b="0">
                <a:solidFill>
                  <a:schemeClr val="tx1"/>
                </a:solidFill>
                <a:ea typeface="MS PGothic" pitchFamily="34" charset="-128"/>
              </a:rPr>
              <a:pPr/>
              <a:t>14</a:t>
            </a:fld>
            <a:endParaRPr lang="de-DE" altLang="de-DE" sz="1200" b="0">
              <a:solidFill>
                <a:schemeClr val="tx1"/>
              </a:solidFill>
              <a:latin typeface="Arial" pitchFamily="34" charset="0"/>
              <a:ea typeface="MS PGothic"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olienbildplatzhalter 1"/>
          <p:cNvSpPr>
            <a:spLocks noGrp="1" noRot="1" noChangeAspect="1" noTextEdit="1"/>
          </p:cNvSpPr>
          <p:nvPr>
            <p:ph type="sldImg"/>
          </p:nvPr>
        </p:nvSpPr>
        <p:spPr>
          <a:ln/>
        </p:spPr>
      </p:sp>
      <p:sp>
        <p:nvSpPr>
          <p:cNvPr id="137219"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a:t>1A</a:t>
            </a:r>
          </a:p>
        </p:txBody>
      </p:sp>
      <p:sp>
        <p:nvSpPr>
          <p:cNvPr id="137220"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98FDF92C-4B6E-407B-A08C-163B94E2A434}"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37221"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4B7FED2C-190D-4290-A90A-62FC497896A7}" type="slidenum">
              <a:rPr lang="de-DE" altLang="de-DE" sz="1000" b="0">
                <a:solidFill>
                  <a:schemeClr val="tx1"/>
                </a:solidFill>
                <a:ea typeface="MS PGothic" pitchFamily="34" charset="-128"/>
              </a:rPr>
              <a:pPr/>
              <a:t>15</a:t>
            </a:fld>
            <a:endParaRPr lang="de-DE" altLang="de-DE" sz="1200" b="0">
              <a:solidFill>
                <a:schemeClr val="tx1"/>
              </a:solidFill>
              <a:latin typeface="Arial" pitchFamily="34" charset="0"/>
              <a:ea typeface="MS PGothic"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a:solidFill>
                  <a:schemeClr val="tx1"/>
                </a:solidFill>
                <a:effectLst/>
                <a:latin typeface="+mn-lt"/>
                <a:ea typeface="+mn-ea"/>
                <a:cs typeface="+mn-cs"/>
              </a:rPr>
              <a:t>Groups get 15 min to develop an objective. They should write it on a paper. Papers will be exchanged between groups afterwards. The other group reads the objective and reflects on whether this is SMART </a:t>
            </a:r>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16</a:t>
            </a:fld>
            <a:endParaRPr lang="en-US"/>
          </a:p>
        </p:txBody>
      </p:sp>
    </p:spTree>
    <p:extLst>
      <p:ext uri="{BB962C8B-B14F-4D97-AF65-F5344CB8AC3E}">
        <p14:creationId xmlns:p14="http://schemas.microsoft.com/office/powerpoint/2010/main" val="696909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t>As an overview.</a:t>
            </a:r>
          </a:p>
          <a:p>
            <a:r>
              <a:rPr lang="en-US" altLang="en-US" dirty="0"/>
              <a:t>Once you have your objective defined you need to start thinking about different activities</a:t>
            </a:r>
          </a:p>
          <a:p>
            <a:endParaRPr lang="en-US" altLang="en-US" dirty="0"/>
          </a:p>
          <a:p>
            <a:endParaRPr lang="en-US" altLang="en-US" dirty="0"/>
          </a:p>
        </p:txBody>
      </p:sp>
    </p:spTree>
    <p:extLst>
      <p:ext uri="{BB962C8B-B14F-4D97-AF65-F5344CB8AC3E}">
        <p14:creationId xmlns:p14="http://schemas.microsoft.com/office/powerpoint/2010/main" val="1445870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Folienbildplatzhalter 1"/>
          <p:cNvSpPr>
            <a:spLocks noGrp="1" noRot="1" noChangeAspect="1" noTextEdit="1"/>
          </p:cNvSpPr>
          <p:nvPr>
            <p:ph type="sldImg"/>
          </p:nvPr>
        </p:nvSpPr>
        <p:spPr>
          <a:ln/>
        </p:spPr>
      </p:sp>
      <p:sp>
        <p:nvSpPr>
          <p:cNvPr id="18534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a:t>Is the most vital planning mechanism.</a:t>
            </a:r>
          </a:p>
          <a:p>
            <a:endParaRPr lang="de-DE" altLang="en-US"/>
          </a:p>
          <a:p>
            <a:r>
              <a:rPr lang="de-DE" altLang="en-US"/>
              <a:t>When we start a project it might be hard to know where and with what to start. One of the best ways to beginn is by realizing that a project is just a collection of discrete steps, that together add up to the overall deliverable.</a:t>
            </a:r>
          </a:p>
          <a:p>
            <a:endParaRPr lang="de-DE" altLang="en-US"/>
          </a:p>
          <a:p>
            <a:pPr>
              <a:lnSpc>
                <a:spcPct val="80000"/>
              </a:lnSpc>
              <a:spcBef>
                <a:spcPct val="80000"/>
              </a:spcBef>
            </a:pPr>
            <a:r>
              <a:rPr lang="en-US" altLang="en-US" sz="2400"/>
              <a:t>A WBS is a deliverable-oriented grouping of project components that organizes and defines the total scope of the project</a:t>
            </a:r>
          </a:p>
          <a:p>
            <a:pPr lvl="1">
              <a:lnSpc>
                <a:spcPct val="80000"/>
              </a:lnSpc>
              <a:spcBef>
                <a:spcPct val="80000"/>
              </a:spcBef>
            </a:pPr>
            <a:r>
              <a:rPr lang="en-US" altLang="en-US" sz="2000"/>
              <a:t>Work not in the WBS is outside the scope of the project</a:t>
            </a:r>
          </a:p>
          <a:p>
            <a:pPr lvl="1">
              <a:lnSpc>
                <a:spcPct val="80000"/>
              </a:lnSpc>
              <a:spcBef>
                <a:spcPct val="80000"/>
              </a:spcBef>
            </a:pPr>
            <a:r>
              <a:rPr lang="en-US" altLang="en-US" sz="2000"/>
              <a:t>WBS is usually an operative tool used by contractors</a:t>
            </a:r>
          </a:p>
          <a:p>
            <a:pPr>
              <a:lnSpc>
                <a:spcPct val="90000"/>
              </a:lnSpc>
              <a:spcBef>
                <a:spcPct val="80000"/>
              </a:spcBef>
            </a:pPr>
            <a:r>
              <a:rPr lang="en-US" altLang="en-US" sz="2400"/>
              <a:t>First step towards constructing a schedule</a:t>
            </a:r>
          </a:p>
          <a:p>
            <a:pPr>
              <a:lnSpc>
                <a:spcPct val="90000"/>
              </a:lnSpc>
              <a:spcBef>
                <a:spcPct val="80000"/>
              </a:spcBef>
            </a:pPr>
            <a:r>
              <a:rPr lang="en-US" altLang="en-US" sz="2400"/>
              <a:t>Central role in project monitoring and control</a:t>
            </a:r>
          </a:p>
          <a:p>
            <a:endParaRPr lang="de-DE" altLang="en-US"/>
          </a:p>
          <a:p>
            <a:endParaRPr lang="de-DE" altLang="en-US"/>
          </a:p>
          <a:p>
            <a:r>
              <a:rPr lang="de-DE" altLang="en-US"/>
              <a:t>Imagine you work on a group paer: what would be potentiall „Steps“ (WBS) that you can defide the project in? </a:t>
            </a:r>
          </a:p>
        </p:txBody>
      </p:sp>
      <p:sp>
        <p:nvSpPr>
          <p:cNvPr id="18534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78156ED9-E35E-4DCF-B438-FCDB1106B775}"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8534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658AE2A4-9135-4A3A-9D1E-5437B0D8310C}" type="slidenum">
              <a:rPr lang="de-DE" altLang="de-DE" sz="1000" b="0">
                <a:solidFill>
                  <a:schemeClr val="tx1"/>
                </a:solidFill>
                <a:ea typeface="MS PGothic" pitchFamily="34" charset="-128"/>
              </a:rPr>
              <a:pPr/>
              <a:t>18</a:t>
            </a:fld>
            <a:endParaRPr lang="de-DE" altLang="de-DE" sz="1200" b="0">
              <a:solidFill>
                <a:schemeClr val="tx1"/>
              </a:solidFill>
              <a:latin typeface="Arial" pitchFamily="34" charset="0"/>
              <a:ea typeface="MS PGothic" pitchFamily="34" charset="-128"/>
            </a:endParaRPr>
          </a:p>
        </p:txBody>
      </p:sp>
    </p:spTree>
    <p:extLst>
      <p:ext uri="{BB962C8B-B14F-4D97-AF65-F5344CB8AC3E}">
        <p14:creationId xmlns:p14="http://schemas.microsoft.com/office/powerpoint/2010/main" val="805152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Folienbildplatzhalter 1"/>
          <p:cNvSpPr>
            <a:spLocks noGrp="1" noRot="1" noChangeAspect="1" noTextEdit="1"/>
          </p:cNvSpPr>
          <p:nvPr>
            <p:ph type="sldImg"/>
          </p:nvPr>
        </p:nvSpPr>
        <p:spPr>
          <a:ln/>
        </p:spPr>
      </p:sp>
      <p:sp>
        <p:nvSpPr>
          <p:cNvPr id="187395"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nSpc>
                <a:spcPct val="90000"/>
              </a:lnSpc>
            </a:pPr>
            <a:r>
              <a:rPr lang="en-US" altLang="en-US">
                <a:solidFill>
                  <a:schemeClr val="bg1"/>
                </a:solidFill>
              </a:rPr>
              <a:t>An instrument for tracking costs and work performance.</a:t>
            </a:r>
          </a:p>
          <a:p>
            <a:pPr>
              <a:lnSpc>
                <a:spcPct val="90000"/>
              </a:lnSpc>
            </a:pPr>
            <a:r>
              <a:rPr lang="en-US" altLang="en-US">
                <a:solidFill>
                  <a:schemeClr val="bg1"/>
                </a:solidFill>
              </a:rPr>
              <a:t>Provides a coordinating framework for the various parts of a project.</a:t>
            </a:r>
          </a:p>
          <a:p>
            <a:pPr>
              <a:lnSpc>
                <a:spcPct val="90000"/>
              </a:lnSpc>
            </a:pPr>
            <a:r>
              <a:rPr lang="en-US" altLang="en-US">
                <a:solidFill>
                  <a:schemeClr val="bg1"/>
                </a:solidFill>
              </a:rPr>
              <a:t>Defines authority and responsibilities for the details of the project.</a:t>
            </a:r>
          </a:p>
          <a:p>
            <a:pPr>
              <a:lnSpc>
                <a:spcPct val="90000"/>
              </a:lnSpc>
            </a:pPr>
            <a:r>
              <a:rPr lang="en-US" altLang="en-US">
                <a:solidFill>
                  <a:schemeClr val="bg1"/>
                </a:solidFill>
              </a:rPr>
              <a:t>Provides the capacity to sum or “roll up” the cost of each project phase. </a:t>
            </a:r>
          </a:p>
          <a:p>
            <a:pPr>
              <a:lnSpc>
                <a:spcPct val="90000"/>
              </a:lnSpc>
            </a:pPr>
            <a:r>
              <a:rPr lang="en-US" altLang="en-US">
                <a:solidFill>
                  <a:schemeClr val="bg1"/>
                </a:solidFill>
              </a:rPr>
              <a:t>Identifies “work packages.”</a:t>
            </a:r>
          </a:p>
          <a:p>
            <a:endParaRPr lang="en-US" altLang="de-DE"/>
          </a:p>
        </p:txBody>
      </p:sp>
      <p:sp>
        <p:nvSpPr>
          <p:cNvPr id="187396"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379020ED-5975-495B-8AA2-4F3AB269CED5}" type="datetime1">
              <a:rPr lang="de-DE" altLang="de-DE" sz="1000" b="0" smtClean="0">
                <a:solidFill>
                  <a:schemeClr val="tx1"/>
                </a:solidFill>
                <a:ea typeface="MS PGothic" pitchFamily="34" charset="-128"/>
              </a:rPr>
              <a:pPr/>
              <a:t>03.07.2019</a:t>
            </a:fld>
            <a:endParaRPr lang="de-DE" altLang="de-DE" sz="1000" b="0">
              <a:solidFill>
                <a:schemeClr val="tx1"/>
              </a:solidFill>
              <a:ea typeface="MS PGothic" pitchFamily="34" charset="-128"/>
            </a:endParaRPr>
          </a:p>
        </p:txBody>
      </p:sp>
      <p:sp>
        <p:nvSpPr>
          <p:cNvPr id="187397"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767F8E92-386C-47BE-93B1-9F14668CAC6B}" type="slidenum">
              <a:rPr lang="de-DE" altLang="de-DE" sz="1000" b="0">
                <a:solidFill>
                  <a:schemeClr val="tx1"/>
                </a:solidFill>
                <a:ea typeface="MS PGothic" pitchFamily="34" charset="-128"/>
              </a:rPr>
              <a:pPr/>
              <a:t>19</a:t>
            </a:fld>
            <a:endParaRPr lang="de-DE" altLang="de-DE" sz="1200" b="0">
              <a:solidFill>
                <a:schemeClr val="tx1"/>
              </a:solidFill>
              <a:latin typeface="Arial" pitchFamily="34" charset="0"/>
              <a:ea typeface="MS PGothic" pitchFamily="34" charset="-128"/>
            </a:endParaRPr>
          </a:p>
        </p:txBody>
      </p:sp>
    </p:spTree>
    <p:extLst>
      <p:ext uri="{BB962C8B-B14F-4D97-AF65-F5344CB8AC3E}">
        <p14:creationId xmlns:p14="http://schemas.microsoft.com/office/powerpoint/2010/main" val="1166576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nSpc>
                <a:spcPct val="90000"/>
              </a:lnSpc>
            </a:pPr>
            <a:r>
              <a:rPr lang="de-DE" altLang="en-US"/>
              <a:t>WBS: </a:t>
            </a:r>
          </a:p>
          <a:p>
            <a:pPr>
              <a:lnSpc>
                <a:spcPct val="90000"/>
              </a:lnSpc>
            </a:pPr>
            <a:r>
              <a:rPr lang="en-GB" altLang="en-US"/>
              <a:t>Used as a basis for a number of processes in particular to produce the subsidiary plans of the Project Management Plan.</a:t>
            </a:r>
          </a:p>
          <a:p>
            <a:pPr>
              <a:lnSpc>
                <a:spcPct val="90000"/>
              </a:lnSpc>
            </a:pPr>
            <a:r>
              <a:rPr lang="en-GB" altLang="en-US"/>
              <a:t>The WBS is a </a:t>
            </a:r>
            <a:r>
              <a:rPr lang="en-GB" altLang="en-US">
                <a:solidFill>
                  <a:srgbClr val="000099"/>
                </a:solidFill>
              </a:rPr>
              <a:t>deliverable-oriented hierarchy</a:t>
            </a:r>
            <a:r>
              <a:rPr lang="en-GB" altLang="en-US"/>
              <a:t> of decomposed project components that organises and defines the total scope of the project. The WBS is a representation of the detailed project scope statement that specifies the work to be accomplished by the project. </a:t>
            </a:r>
          </a:p>
          <a:p>
            <a:pPr>
              <a:lnSpc>
                <a:spcPct val="90000"/>
              </a:lnSpc>
            </a:pPr>
            <a:r>
              <a:rPr lang="en-GB" altLang="en-US"/>
              <a:t>The elements comprising the WBS assist the stakeholders in viewing the end product of the project. </a:t>
            </a:r>
          </a:p>
          <a:p>
            <a:pPr>
              <a:lnSpc>
                <a:spcPct val="90000"/>
              </a:lnSpc>
            </a:pPr>
            <a:r>
              <a:rPr lang="en-GB" altLang="en-US"/>
              <a:t>The work at the lowest-level WBS component is estimated, scheduled, and tracked. </a:t>
            </a:r>
          </a:p>
          <a:p>
            <a:endParaRPr lang="de-DE" altLang="en-US"/>
          </a:p>
          <a:p>
            <a:r>
              <a:rPr lang="de-DE" altLang="en-US"/>
              <a:t>WBS Dictionary:</a:t>
            </a:r>
          </a:p>
          <a:p>
            <a:r>
              <a:rPr lang="en-GB" altLang="en-US"/>
              <a:t>A WBS dictionary is a companion document to the WBS that describes each WBS element. For each WBS element, the WBS dictionary includes a statement of work, a list of associated activities, and a list of milestones. </a:t>
            </a:r>
          </a:p>
          <a:p>
            <a:r>
              <a:rPr lang="en-GB" altLang="en-US"/>
              <a:t>Other information can include the responsible organisation, start and end dates, resources required, an estimate of cost, charge number, contract information, quality requirements, and technical references. </a:t>
            </a:r>
          </a:p>
          <a:p>
            <a:r>
              <a:rPr lang="en-GB" altLang="en-US"/>
              <a:t>WBS elements should be cross-referenced as appropriate. </a:t>
            </a:r>
          </a:p>
          <a:p>
            <a:endParaRPr lang="en-US" altLang="en-US"/>
          </a:p>
        </p:txBody>
      </p:sp>
    </p:spTree>
    <p:extLst>
      <p:ext uri="{BB962C8B-B14F-4D97-AF65-F5344CB8AC3E}">
        <p14:creationId xmlns:p14="http://schemas.microsoft.com/office/powerpoint/2010/main" val="2704378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Folienbildplatzhalter 1"/>
          <p:cNvSpPr>
            <a:spLocks noGrp="1" noRot="1" noChangeAspect="1" noTextEdit="1"/>
          </p:cNvSpPr>
          <p:nvPr>
            <p:ph type="sldImg"/>
          </p:nvPr>
        </p:nvSpPr>
        <p:spPr>
          <a:ln/>
        </p:spPr>
      </p:sp>
      <p:sp>
        <p:nvSpPr>
          <p:cNvPr id="193539"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a:t>Eines als beispiel auf zurüf an der tafel entwickeln? Mit sticky notes</a:t>
            </a:r>
          </a:p>
          <a:p>
            <a:endParaRPr lang="de-DE" altLang="en-US"/>
          </a:p>
          <a:p>
            <a:r>
              <a:rPr lang="en-US" altLang="en-US"/>
              <a:t>Select a suitable category (work, product or other relevant structure)</a:t>
            </a:r>
          </a:p>
          <a:p>
            <a:r>
              <a:rPr lang="en-US" altLang="en-US"/>
              <a:t>is not constrained by sequence</a:t>
            </a:r>
          </a:p>
          <a:p>
            <a:r>
              <a:rPr lang="en-US" altLang="en-US"/>
              <a:t>final box is a product or deliverable which is measurable and definable</a:t>
            </a:r>
          </a:p>
          <a:p>
            <a:r>
              <a:rPr lang="en-US" altLang="en-US"/>
              <a:t>lowest level indicate work packages, which can be used for estimates, schedule monitoring and control</a:t>
            </a:r>
          </a:p>
          <a:p>
            <a:r>
              <a:rPr lang="en-US" altLang="en-US"/>
              <a:t>Entire project team should be involved</a:t>
            </a:r>
          </a:p>
          <a:p>
            <a:endParaRPr lang="de-DE" altLang="en-US"/>
          </a:p>
        </p:txBody>
      </p:sp>
      <p:sp>
        <p:nvSpPr>
          <p:cNvPr id="193540"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B8B2978-5C4A-4A5B-9746-F53048BE6050}"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93541"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89CB43DC-151C-458C-9000-2B3E24836959}" type="slidenum">
              <a:rPr lang="de-DE" altLang="de-DE" sz="1000" b="0">
                <a:solidFill>
                  <a:schemeClr val="tx1"/>
                </a:solidFill>
                <a:ea typeface="MS PGothic" pitchFamily="34" charset="-128"/>
              </a:rPr>
              <a:pPr/>
              <a:t>21</a:t>
            </a:fld>
            <a:endParaRPr lang="de-DE" altLang="de-DE" sz="1200" b="0">
              <a:solidFill>
                <a:schemeClr val="tx1"/>
              </a:solidFill>
              <a:latin typeface="Arial" pitchFamily="34" charset="0"/>
              <a:ea typeface="MS PGothic" pitchFamily="34" charset="-128"/>
            </a:endParaRPr>
          </a:p>
        </p:txBody>
      </p:sp>
    </p:spTree>
    <p:extLst>
      <p:ext uri="{BB962C8B-B14F-4D97-AF65-F5344CB8AC3E}">
        <p14:creationId xmlns:p14="http://schemas.microsoft.com/office/powerpoint/2010/main" val="490032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Folienbildplatzhalter 1"/>
          <p:cNvSpPr>
            <a:spLocks noGrp="1" noRot="1" noChangeAspect="1" noTextEdit="1"/>
          </p:cNvSpPr>
          <p:nvPr>
            <p:ph type="sldImg"/>
          </p:nvPr>
        </p:nvSpPr>
        <p:spPr>
          <a:ln/>
        </p:spPr>
      </p:sp>
      <p:sp>
        <p:nvSpPr>
          <p:cNvPr id="202755"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a:t>You can also use excell.</a:t>
            </a:r>
          </a:p>
          <a:p>
            <a:r>
              <a:rPr lang="de-DE" altLang="en-US"/>
              <a:t>We will talk about ms project later on in more detail.</a:t>
            </a:r>
          </a:p>
          <a:p>
            <a:endParaRPr lang="de-DE" altLang="en-US"/>
          </a:p>
          <a:p>
            <a:r>
              <a:rPr lang="de-DE" altLang="en-US"/>
              <a:t>The HTW has MS project licences on the coputer rooms in the 7th floor. </a:t>
            </a:r>
          </a:p>
        </p:txBody>
      </p:sp>
      <p:sp>
        <p:nvSpPr>
          <p:cNvPr id="202756"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AE943E10-6512-4428-A04C-F732C455E059}"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202757"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326D9992-E768-4836-A8FA-D9827B7DCDB0}" type="slidenum">
              <a:rPr lang="de-DE" altLang="de-DE" sz="1000" b="0">
                <a:solidFill>
                  <a:schemeClr val="tx1"/>
                </a:solidFill>
                <a:ea typeface="MS PGothic" pitchFamily="34" charset="-128"/>
              </a:rPr>
              <a:pPr/>
              <a:t>22</a:t>
            </a:fld>
            <a:endParaRPr lang="de-DE" altLang="de-DE" sz="1200" b="0">
              <a:solidFill>
                <a:schemeClr val="tx1"/>
              </a:solidFill>
              <a:latin typeface="Arial" pitchFamily="34" charset="0"/>
              <a:ea typeface="MS PGothic" pitchFamily="34" charset="-128"/>
            </a:endParaRPr>
          </a:p>
        </p:txBody>
      </p:sp>
    </p:spTree>
    <p:extLst>
      <p:ext uri="{BB962C8B-B14F-4D97-AF65-F5344CB8AC3E}">
        <p14:creationId xmlns:p14="http://schemas.microsoft.com/office/powerpoint/2010/main" val="1426054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760413">
              <a:lnSpc>
                <a:spcPct val="89000"/>
              </a:lnSpc>
              <a:spcBef>
                <a:spcPct val="40000"/>
              </a:spcBef>
              <a:defRPr sz="1200">
                <a:solidFill>
                  <a:schemeClr val="tx1"/>
                </a:solidFill>
                <a:latin typeface="Arial" panose="020B0604020202020204" pitchFamily="34" charset="0"/>
              </a:defRPr>
            </a:lvl1pPr>
            <a:lvl2pPr marL="742950" indent="-285750" defTabSz="760413">
              <a:lnSpc>
                <a:spcPct val="89000"/>
              </a:lnSpc>
              <a:spcBef>
                <a:spcPct val="40000"/>
              </a:spcBef>
              <a:defRPr sz="1200">
                <a:solidFill>
                  <a:schemeClr val="tx1"/>
                </a:solidFill>
                <a:latin typeface="Arial" panose="020B0604020202020204" pitchFamily="34" charset="0"/>
              </a:defRPr>
            </a:lvl2pPr>
            <a:lvl3pPr marL="1143000" indent="-228600" defTabSz="760413">
              <a:lnSpc>
                <a:spcPct val="89000"/>
              </a:lnSpc>
              <a:spcBef>
                <a:spcPct val="40000"/>
              </a:spcBef>
              <a:defRPr sz="1200">
                <a:solidFill>
                  <a:schemeClr val="tx1"/>
                </a:solidFill>
                <a:latin typeface="Arial" panose="020B0604020202020204" pitchFamily="34" charset="0"/>
              </a:defRPr>
            </a:lvl3pPr>
            <a:lvl4pPr marL="1600200" indent="-228600" defTabSz="760413">
              <a:lnSpc>
                <a:spcPct val="89000"/>
              </a:lnSpc>
              <a:spcBef>
                <a:spcPct val="40000"/>
              </a:spcBef>
              <a:defRPr sz="1200">
                <a:solidFill>
                  <a:schemeClr val="tx1"/>
                </a:solidFill>
                <a:latin typeface="Arial" panose="020B0604020202020204" pitchFamily="34" charset="0"/>
              </a:defRPr>
            </a:lvl4pPr>
            <a:lvl5pPr marL="2057400" indent="-228600" defTabSz="760413">
              <a:lnSpc>
                <a:spcPct val="89000"/>
              </a:lnSpc>
              <a:spcBef>
                <a:spcPct val="40000"/>
              </a:spcBef>
              <a:defRPr sz="1200">
                <a:solidFill>
                  <a:schemeClr val="tx1"/>
                </a:solidFill>
                <a:latin typeface="Arial" panose="020B0604020202020204" pitchFamily="34" charset="0"/>
              </a:defRPr>
            </a:lvl5pPr>
            <a:lvl6pPr marL="25146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6pPr>
            <a:lvl7pPr marL="29718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7pPr>
            <a:lvl8pPr marL="34290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8pPr>
            <a:lvl9pPr marL="38862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39913991-2735-441B-A7F4-9B4DA3738275}" type="slidenum">
              <a:rPr lang="en-GB" altLang="x-none" sz="1000">
                <a:latin typeface="Times New Roman" panose="02020603050405020304" pitchFamily="18" charset="0"/>
              </a:rPr>
              <a:pPr>
                <a:lnSpc>
                  <a:spcPct val="100000"/>
                </a:lnSpc>
                <a:spcBef>
                  <a:spcPct val="0"/>
                </a:spcBef>
              </a:pPr>
              <a:t>24</a:t>
            </a:fld>
            <a:endParaRPr lang="en-GB" altLang="x-none" sz="1000">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hr-HR" altLang="x-none">
              <a:latin typeface="Arial" panose="020B0604020202020204" pitchFamily="34" charset="0"/>
            </a:endParaRPr>
          </a:p>
        </p:txBody>
      </p:sp>
    </p:spTree>
    <p:extLst>
      <p:ext uri="{BB962C8B-B14F-4D97-AF65-F5344CB8AC3E}">
        <p14:creationId xmlns:p14="http://schemas.microsoft.com/office/powerpoint/2010/main" val="3625895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bildplatzhalter 1"/>
          <p:cNvSpPr>
            <a:spLocks noGrp="1" noRot="1" noChangeAspect="1" noTextEdit="1"/>
          </p:cNvSpPr>
          <p:nvPr>
            <p:ph type="sldImg"/>
          </p:nvPr>
        </p:nvSpPr>
        <p:spPr>
          <a:ln/>
        </p:spPr>
      </p:sp>
      <p:sp>
        <p:nvSpPr>
          <p:cNvPr id="8806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ltLang="de-DE"/>
          </a:p>
        </p:txBody>
      </p:sp>
      <p:sp>
        <p:nvSpPr>
          <p:cNvPr id="8806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4324B33C-F781-4814-B39B-B565CD79A968}" type="datetime1">
              <a:rPr lang="de-DE" altLang="de-DE" sz="1000" b="0" smtClean="0">
                <a:solidFill>
                  <a:schemeClr val="tx1"/>
                </a:solidFill>
                <a:ea typeface="MS PGothic" pitchFamily="34" charset="-128"/>
              </a:rPr>
              <a:pPr/>
              <a:t>03.07.2019</a:t>
            </a:fld>
            <a:endParaRPr lang="de-DE" altLang="de-DE" sz="1000" b="0">
              <a:solidFill>
                <a:schemeClr val="tx1"/>
              </a:solidFill>
              <a:ea typeface="MS PGothic" pitchFamily="34" charset="-128"/>
            </a:endParaRPr>
          </a:p>
        </p:txBody>
      </p:sp>
      <p:sp>
        <p:nvSpPr>
          <p:cNvPr id="8806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A7AD13E7-B3EC-4021-ACA0-69B4D6697E7E}" type="slidenum">
              <a:rPr lang="de-DE" altLang="de-DE" sz="1000" b="0">
                <a:solidFill>
                  <a:schemeClr val="tx1"/>
                </a:solidFill>
                <a:ea typeface="MS PGothic" pitchFamily="34" charset="-128"/>
              </a:rPr>
              <a:pPr/>
              <a:t>3</a:t>
            </a:fld>
            <a:endParaRPr lang="de-DE" altLang="de-DE" sz="1200" b="0">
              <a:solidFill>
                <a:schemeClr val="tx1"/>
              </a:solidFill>
              <a:latin typeface="Arial" pitchFamily="34" charset="0"/>
              <a:ea typeface="MS PGothic" pitchFamily="34" charset="-128"/>
            </a:endParaRPr>
          </a:p>
        </p:txBody>
      </p:sp>
    </p:spTree>
    <p:extLst>
      <p:ext uri="{BB962C8B-B14F-4D97-AF65-F5344CB8AC3E}">
        <p14:creationId xmlns:p14="http://schemas.microsoft.com/office/powerpoint/2010/main" val="1099772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 </a:t>
            </a:r>
            <a:r>
              <a:rPr lang="de-DE" dirty="0" err="1"/>
              <a:t>let</a:t>
            </a:r>
            <a:r>
              <a:rPr lang="de-DE" dirty="0"/>
              <a:t> </a:t>
            </a:r>
            <a:r>
              <a:rPr lang="de-DE" dirty="0" err="1"/>
              <a:t>the</a:t>
            </a:r>
            <a:r>
              <a:rPr lang="de-DE" dirty="0"/>
              <a:t> </a:t>
            </a:r>
            <a:r>
              <a:rPr lang="de-DE" dirty="0" err="1"/>
              <a:t>teams</a:t>
            </a:r>
            <a:r>
              <a:rPr lang="de-DE" dirty="0"/>
              <a:t> </a:t>
            </a:r>
            <a:r>
              <a:rPr lang="de-DE" dirty="0" err="1"/>
              <a:t>work</a:t>
            </a:r>
            <a:r>
              <a:rPr lang="de-DE" dirty="0"/>
              <a:t> on </a:t>
            </a:r>
            <a:r>
              <a:rPr lang="de-DE" dirty="0" err="1"/>
              <a:t>each</a:t>
            </a:r>
            <a:r>
              <a:rPr lang="de-DE" dirty="0"/>
              <a:t> </a:t>
            </a:r>
            <a:r>
              <a:rPr lang="de-DE" dirty="0" err="1"/>
              <a:t>tool</a:t>
            </a:r>
            <a:r>
              <a:rPr lang="de-DE" dirty="0"/>
              <a:t> in </a:t>
            </a:r>
            <a:r>
              <a:rPr lang="de-DE" dirty="0" err="1"/>
              <a:t>their</a:t>
            </a:r>
            <a:r>
              <a:rPr lang="de-DE" dirty="0"/>
              <a:t> </a:t>
            </a:r>
            <a:r>
              <a:rPr lang="de-DE" dirty="0" err="1"/>
              <a:t>selfstudy</a:t>
            </a:r>
            <a:r>
              <a:rPr lang="de-DE" dirty="0"/>
              <a:t> time </a:t>
            </a:r>
            <a:r>
              <a:rPr lang="de-DE" dirty="0" err="1"/>
              <a:t>each</a:t>
            </a:r>
            <a:r>
              <a:rPr lang="de-DE" dirty="0"/>
              <a:t> </a:t>
            </a:r>
            <a:r>
              <a:rPr lang="de-DE" dirty="0" err="1"/>
              <a:t>week</a:t>
            </a:r>
            <a:r>
              <a:rPr lang="de-DE" dirty="0"/>
              <a:t>. </a:t>
            </a:r>
            <a:r>
              <a:rPr lang="de-DE" dirty="0" err="1"/>
              <a:t>If</a:t>
            </a:r>
            <a:r>
              <a:rPr lang="de-DE" dirty="0"/>
              <a:t> </a:t>
            </a:r>
            <a:r>
              <a:rPr lang="de-DE" dirty="0" err="1"/>
              <a:t>you</a:t>
            </a:r>
            <a:r>
              <a:rPr lang="de-DE" dirty="0"/>
              <a:t> </a:t>
            </a:r>
            <a:r>
              <a:rPr lang="de-DE" dirty="0" err="1"/>
              <a:t>have</a:t>
            </a:r>
            <a:r>
              <a:rPr lang="de-DE" dirty="0"/>
              <a:t> </a:t>
            </a:r>
            <a:r>
              <a:rPr lang="de-DE" dirty="0" err="1"/>
              <a:t>more</a:t>
            </a:r>
            <a:r>
              <a:rPr lang="de-DE" dirty="0"/>
              <a:t> </a:t>
            </a:r>
            <a:r>
              <a:rPr lang="de-DE" dirty="0" err="1"/>
              <a:t>class</a:t>
            </a:r>
            <a:r>
              <a:rPr lang="de-DE" dirty="0"/>
              <a:t> time </a:t>
            </a:r>
            <a:r>
              <a:rPr lang="de-DE" dirty="0" err="1"/>
              <a:t>you</a:t>
            </a:r>
            <a:r>
              <a:rPr lang="de-DE" dirty="0"/>
              <a:t> </a:t>
            </a:r>
            <a:r>
              <a:rPr lang="de-DE" dirty="0" err="1"/>
              <a:t>can</a:t>
            </a:r>
            <a:r>
              <a:rPr lang="de-DE" dirty="0"/>
              <a:t> </a:t>
            </a:r>
            <a:r>
              <a:rPr lang="de-DE" dirty="0" err="1"/>
              <a:t>as</a:t>
            </a:r>
            <a:r>
              <a:rPr lang="de-DE" dirty="0"/>
              <a:t> </a:t>
            </a:r>
            <a:r>
              <a:rPr lang="de-DE" dirty="0" err="1"/>
              <a:t>well</a:t>
            </a:r>
            <a:r>
              <a:rPr lang="de-DE" dirty="0"/>
              <a:t> </a:t>
            </a:r>
            <a:r>
              <a:rPr lang="de-DE" dirty="0" err="1"/>
              <a:t>include</a:t>
            </a:r>
            <a:r>
              <a:rPr lang="de-DE" dirty="0"/>
              <a:t> </a:t>
            </a:r>
            <a:r>
              <a:rPr lang="de-DE" dirty="0" err="1"/>
              <a:t>this</a:t>
            </a:r>
            <a:r>
              <a:rPr lang="de-DE" dirty="0"/>
              <a:t> in </a:t>
            </a:r>
            <a:r>
              <a:rPr lang="de-DE" dirty="0" err="1"/>
              <a:t>the</a:t>
            </a:r>
            <a:r>
              <a:rPr lang="de-DE" dirty="0"/>
              <a:t> </a:t>
            </a:r>
            <a:r>
              <a:rPr lang="de-DE" dirty="0" err="1"/>
              <a:t>class</a:t>
            </a:r>
            <a:r>
              <a:rPr lang="de-DE" dirty="0"/>
              <a:t> </a:t>
            </a:r>
            <a:r>
              <a:rPr lang="de-DE" dirty="0" err="1"/>
              <a:t>session</a:t>
            </a:r>
            <a:r>
              <a:rPr lang="de-DE" dirty="0"/>
              <a:t>.</a:t>
            </a:r>
          </a:p>
        </p:txBody>
      </p:sp>
      <p:sp>
        <p:nvSpPr>
          <p:cNvPr id="4" name="Foliennummernplatzhalter 3"/>
          <p:cNvSpPr>
            <a:spLocks noGrp="1"/>
          </p:cNvSpPr>
          <p:nvPr>
            <p:ph type="sldNum" sz="quarter" idx="10"/>
          </p:nvPr>
        </p:nvSpPr>
        <p:spPr/>
        <p:txBody>
          <a:bodyPr/>
          <a:lstStyle/>
          <a:p>
            <a:fld id="{E1F5C4C4-6DEF-42AE-B480-7D8D2C10A4E0}" type="slidenum">
              <a:rPr lang="en-US" smtClean="0"/>
              <a:t>25</a:t>
            </a:fld>
            <a:endParaRPr lang="en-US"/>
          </a:p>
        </p:txBody>
      </p:sp>
    </p:spTree>
    <p:extLst>
      <p:ext uri="{BB962C8B-B14F-4D97-AF65-F5344CB8AC3E}">
        <p14:creationId xmlns:p14="http://schemas.microsoft.com/office/powerpoint/2010/main" val="37981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a:solidFill>
                  <a:schemeClr val="tx1"/>
                </a:solidFill>
                <a:effectLst/>
                <a:latin typeface="+mn-lt"/>
                <a:ea typeface="+mn-ea"/>
                <a:cs typeface="+mn-cs"/>
              </a:rPr>
              <a:t>Now that each team has a rough idea about their project. What do you need to develop a more detailed concept?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Brainstorm. Gather in </a:t>
            </a:r>
            <a:r>
              <a:rPr lang="en-US" sz="1200" kern="1200" dirty="0" err="1">
                <a:solidFill>
                  <a:schemeClr val="tx1"/>
                </a:solidFill>
                <a:effectLst/>
                <a:latin typeface="+mn-lt"/>
                <a:ea typeface="+mn-ea"/>
                <a:cs typeface="+mn-cs"/>
              </a:rPr>
              <a:t>mindmap</a:t>
            </a:r>
            <a:r>
              <a:rPr lang="en-US" sz="1200" kern="1200" dirty="0">
                <a:solidFill>
                  <a:schemeClr val="tx1"/>
                </a:solidFill>
                <a:effectLst/>
                <a:latin typeface="+mn-lt"/>
                <a:ea typeface="+mn-ea"/>
                <a:cs typeface="+mn-cs"/>
              </a:rPr>
              <a:t> on board</a:t>
            </a:r>
            <a:endParaRPr lang="de-DE" dirty="0"/>
          </a:p>
          <a:p>
            <a:endParaRPr lang="de-DE" dirty="0"/>
          </a:p>
        </p:txBody>
      </p:sp>
      <p:sp>
        <p:nvSpPr>
          <p:cNvPr id="4" name="Foliennummernplatzhalter 3"/>
          <p:cNvSpPr>
            <a:spLocks noGrp="1"/>
          </p:cNvSpPr>
          <p:nvPr>
            <p:ph type="sldNum" sz="quarter" idx="10"/>
          </p:nvPr>
        </p:nvSpPr>
        <p:spPr/>
        <p:txBody>
          <a:bodyPr/>
          <a:lstStyle/>
          <a:p>
            <a:fld id="{E1F5C4C4-6DEF-42AE-B480-7D8D2C10A4E0}" type="slidenum">
              <a:rPr lang="en-US" smtClean="0"/>
              <a:t>5</a:t>
            </a:fld>
            <a:endParaRPr lang="en-US"/>
          </a:p>
        </p:txBody>
      </p:sp>
    </p:spTree>
    <p:extLst>
      <p:ext uri="{BB962C8B-B14F-4D97-AF65-F5344CB8AC3E}">
        <p14:creationId xmlns:p14="http://schemas.microsoft.com/office/powerpoint/2010/main" val="2235765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760413">
              <a:lnSpc>
                <a:spcPct val="89000"/>
              </a:lnSpc>
              <a:spcBef>
                <a:spcPct val="40000"/>
              </a:spcBef>
              <a:defRPr sz="1200">
                <a:solidFill>
                  <a:schemeClr val="tx1"/>
                </a:solidFill>
                <a:latin typeface="Arial" panose="020B0604020202020204" pitchFamily="34" charset="0"/>
              </a:defRPr>
            </a:lvl1pPr>
            <a:lvl2pPr marL="742950" indent="-285750" defTabSz="760413">
              <a:lnSpc>
                <a:spcPct val="89000"/>
              </a:lnSpc>
              <a:spcBef>
                <a:spcPct val="40000"/>
              </a:spcBef>
              <a:defRPr sz="1200">
                <a:solidFill>
                  <a:schemeClr val="tx1"/>
                </a:solidFill>
                <a:latin typeface="Arial" panose="020B0604020202020204" pitchFamily="34" charset="0"/>
              </a:defRPr>
            </a:lvl2pPr>
            <a:lvl3pPr marL="1143000" indent="-228600" defTabSz="760413">
              <a:lnSpc>
                <a:spcPct val="89000"/>
              </a:lnSpc>
              <a:spcBef>
                <a:spcPct val="40000"/>
              </a:spcBef>
              <a:defRPr sz="1200">
                <a:solidFill>
                  <a:schemeClr val="tx1"/>
                </a:solidFill>
                <a:latin typeface="Arial" panose="020B0604020202020204" pitchFamily="34" charset="0"/>
              </a:defRPr>
            </a:lvl3pPr>
            <a:lvl4pPr marL="1600200" indent="-228600" defTabSz="760413">
              <a:lnSpc>
                <a:spcPct val="89000"/>
              </a:lnSpc>
              <a:spcBef>
                <a:spcPct val="40000"/>
              </a:spcBef>
              <a:defRPr sz="1200">
                <a:solidFill>
                  <a:schemeClr val="tx1"/>
                </a:solidFill>
                <a:latin typeface="Arial" panose="020B0604020202020204" pitchFamily="34" charset="0"/>
              </a:defRPr>
            </a:lvl4pPr>
            <a:lvl5pPr marL="2057400" indent="-228600" defTabSz="760413">
              <a:lnSpc>
                <a:spcPct val="89000"/>
              </a:lnSpc>
              <a:spcBef>
                <a:spcPct val="40000"/>
              </a:spcBef>
              <a:defRPr sz="1200">
                <a:solidFill>
                  <a:schemeClr val="tx1"/>
                </a:solidFill>
                <a:latin typeface="Arial" panose="020B0604020202020204" pitchFamily="34" charset="0"/>
              </a:defRPr>
            </a:lvl5pPr>
            <a:lvl6pPr marL="25146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6pPr>
            <a:lvl7pPr marL="29718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7pPr>
            <a:lvl8pPr marL="34290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8pPr>
            <a:lvl9pPr marL="3886200" indent="-228600" defTabSz="760413" eaLnBrk="0" fontAlgn="base" hangingPunct="0">
              <a:lnSpc>
                <a:spcPct val="89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8EE57ECF-414E-43F5-A083-89A860E05879}" type="slidenum">
              <a:rPr lang="en-GB" altLang="x-none" sz="1000">
                <a:latin typeface="Times New Roman" panose="02020603050405020304" pitchFamily="18" charset="0"/>
              </a:rPr>
              <a:pPr>
                <a:lnSpc>
                  <a:spcPct val="100000"/>
                </a:lnSpc>
                <a:spcBef>
                  <a:spcPct val="0"/>
                </a:spcBef>
              </a:pPr>
              <a:t>6</a:t>
            </a:fld>
            <a:endParaRPr lang="en-GB" altLang="x-none" sz="1000">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hr-HR" altLang="x-none">
              <a:latin typeface="Arial" panose="020B0604020202020204" pitchFamily="34" charset="0"/>
            </a:endParaRPr>
          </a:p>
        </p:txBody>
      </p:sp>
    </p:spTree>
    <p:extLst>
      <p:ext uri="{BB962C8B-B14F-4D97-AF65-F5344CB8AC3E}">
        <p14:creationId xmlns:p14="http://schemas.microsoft.com/office/powerpoint/2010/main" val="243789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lienbildplatzhalter 1"/>
          <p:cNvSpPr>
            <a:spLocks noGrp="1" noRot="1" noChangeAspect="1" noTextEdit="1"/>
          </p:cNvSpPr>
          <p:nvPr>
            <p:ph type="sldImg"/>
          </p:nvPr>
        </p:nvSpPr>
        <p:spPr>
          <a:ln/>
        </p:spPr>
      </p:sp>
      <p:sp>
        <p:nvSpPr>
          <p:cNvPr id="120835"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i="1"/>
              <a:t>Try to make your objectives SMART:</a:t>
            </a:r>
          </a:p>
          <a:p>
            <a:r>
              <a:rPr lang="en-US" altLang="en-US" i="1"/>
              <a:t>- Specific</a:t>
            </a:r>
            <a:r>
              <a:rPr lang="en-US" altLang="en-US"/>
              <a:t>. What precisely do you hope to achieve from undertaking the research?</a:t>
            </a:r>
          </a:p>
          <a:p>
            <a:r>
              <a:rPr lang="en-US" altLang="en-US"/>
              <a:t>• </a:t>
            </a:r>
            <a:r>
              <a:rPr lang="en-US" altLang="en-US" i="1"/>
              <a:t>Measurable</a:t>
            </a:r>
            <a:r>
              <a:rPr lang="en-US" altLang="en-US"/>
              <a:t>. What measures will you use to determine whether you have achieved</a:t>
            </a:r>
          </a:p>
          <a:p>
            <a:r>
              <a:rPr lang="en-US" altLang="en-US"/>
              <a:t>your objectives? (e.g. secured a career-level first job in software design).</a:t>
            </a:r>
          </a:p>
          <a:p>
            <a:r>
              <a:rPr lang="en-US" altLang="en-US"/>
              <a:t>• </a:t>
            </a:r>
            <a:r>
              <a:rPr lang="en-US" altLang="en-US" i="1"/>
              <a:t>Achievable</a:t>
            </a:r>
            <a:r>
              <a:rPr lang="en-US" altLang="en-US"/>
              <a:t>. Are the targets you have set for yourself achievable given all the possible</a:t>
            </a:r>
          </a:p>
          <a:p>
            <a:r>
              <a:rPr lang="en-US" altLang="en-US"/>
              <a:t>constraints?</a:t>
            </a:r>
          </a:p>
          <a:p>
            <a:r>
              <a:rPr lang="en-US" altLang="en-US" i="1"/>
              <a:t>- Realistic</a:t>
            </a:r>
            <a:r>
              <a:rPr lang="en-US" altLang="en-US"/>
              <a:t>. Given all the other demands upon your time, will you have the time and</a:t>
            </a:r>
          </a:p>
          <a:p>
            <a:r>
              <a:rPr lang="en-US" altLang="en-US"/>
              <a:t>energy to complete the research on time?</a:t>
            </a:r>
          </a:p>
          <a:p>
            <a:r>
              <a:rPr lang="en-US" altLang="en-US"/>
              <a:t>• </a:t>
            </a:r>
            <a:r>
              <a:rPr lang="en-US" altLang="en-US" i="1"/>
              <a:t>Timely</a:t>
            </a:r>
            <a:r>
              <a:rPr lang="en-US" altLang="en-US"/>
              <a:t>. Will you have time to accomplish all your objectives in the time frame you</a:t>
            </a:r>
          </a:p>
          <a:p>
            <a:r>
              <a:rPr lang="en-US" altLang="en-US"/>
              <a:t>have set?</a:t>
            </a:r>
          </a:p>
        </p:txBody>
      </p:sp>
      <p:sp>
        <p:nvSpPr>
          <p:cNvPr id="120836"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erdana" pitchFamily="34" charset="0"/>
                <a:ea typeface="MS PGothic" pitchFamily="34" charset="-128"/>
              </a:defRPr>
            </a:lvl1pPr>
            <a:lvl2pPr marL="742950" indent="-285750">
              <a:spcBef>
                <a:spcPct val="30000"/>
              </a:spcBef>
              <a:defRPr sz="1200">
                <a:solidFill>
                  <a:schemeClr val="tx1"/>
                </a:solidFill>
                <a:latin typeface="Verdana" pitchFamily="34" charset="0"/>
                <a:ea typeface="MS PGothic" pitchFamily="34" charset="-128"/>
              </a:defRPr>
            </a:lvl2pPr>
            <a:lvl3pPr marL="1143000" indent="-228600">
              <a:spcBef>
                <a:spcPct val="30000"/>
              </a:spcBef>
              <a:defRPr sz="1200">
                <a:solidFill>
                  <a:schemeClr val="tx1"/>
                </a:solidFill>
                <a:latin typeface="Verdana" pitchFamily="34" charset="0"/>
                <a:ea typeface="MS PGothic" pitchFamily="34" charset="-128"/>
              </a:defRPr>
            </a:lvl3pPr>
            <a:lvl4pPr marL="1600200" indent="-228600">
              <a:spcBef>
                <a:spcPct val="30000"/>
              </a:spcBef>
              <a:defRPr sz="1200">
                <a:solidFill>
                  <a:schemeClr val="tx1"/>
                </a:solidFill>
                <a:latin typeface="Verdana" pitchFamily="34" charset="0"/>
                <a:ea typeface="MS PGothic" pitchFamily="34" charset="-128"/>
              </a:defRPr>
            </a:lvl4pPr>
            <a:lvl5pPr marL="2057400" indent="-228600">
              <a:spcBef>
                <a:spcPct val="30000"/>
              </a:spcBef>
              <a:defRPr sz="1200">
                <a:solidFill>
                  <a:schemeClr val="tx1"/>
                </a:solidFill>
                <a:latin typeface="Verdana"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Verdana"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Verdana"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Verdana"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Verdana" pitchFamily="34" charset="0"/>
                <a:ea typeface="MS PGothic" pitchFamily="34" charset="-128"/>
              </a:defRPr>
            </a:lvl9pPr>
          </a:lstStyle>
          <a:p>
            <a:pPr>
              <a:spcBef>
                <a:spcPct val="0"/>
              </a:spcBef>
            </a:pPr>
            <a:fld id="{E736FD0E-77DB-496C-9DBC-A96F1432AA1F}" type="datetime1">
              <a:rPr lang="de-DE" altLang="en-US" sz="1000" smtClean="0"/>
              <a:pPr>
                <a:spcBef>
                  <a:spcPct val="0"/>
                </a:spcBef>
              </a:pPr>
              <a:t>03.07.2019</a:t>
            </a:fld>
            <a:endParaRPr lang="de-DE" altLang="en-US" sz="1000"/>
          </a:p>
        </p:txBody>
      </p:sp>
      <p:sp>
        <p:nvSpPr>
          <p:cNvPr id="120837"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erdana" pitchFamily="34" charset="0"/>
                <a:ea typeface="MS PGothic" pitchFamily="34" charset="-128"/>
              </a:defRPr>
            </a:lvl1pPr>
            <a:lvl2pPr marL="742950" indent="-285750">
              <a:spcBef>
                <a:spcPct val="30000"/>
              </a:spcBef>
              <a:defRPr sz="1200">
                <a:solidFill>
                  <a:schemeClr val="tx1"/>
                </a:solidFill>
                <a:latin typeface="Verdana" pitchFamily="34" charset="0"/>
                <a:ea typeface="MS PGothic" pitchFamily="34" charset="-128"/>
              </a:defRPr>
            </a:lvl2pPr>
            <a:lvl3pPr marL="1143000" indent="-228600">
              <a:spcBef>
                <a:spcPct val="30000"/>
              </a:spcBef>
              <a:defRPr sz="1200">
                <a:solidFill>
                  <a:schemeClr val="tx1"/>
                </a:solidFill>
                <a:latin typeface="Verdana" pitchFamily="34" charset="0"/>
                <a:ea typeface="MS PGothic" pitchFamily="34" charset="-128"/>
              </a:defRPr>
            </a:lvl3pPr>
            <a:lvl4pPr marL="1600200" indent="-228600">
              <a:spcBef>
                <a:spcPct val="30000"/>
              </a:spcBef>
              <a:defRPr sz="1200">
                <a:solidFill>
                  <a:schemeClr val="tx1"/>
                </a:solidFill>
                <a:latin typeface="Verdana" pitchFamily="34" charset="0"/>
                <a:ea typeface="MS PGothic" pitchFamily="34" charset="-128"/>
              </a:defRPr>
            </a:lvl4pPr>
            <a:lvl5pPr marL="2057400" indent="-228600">
              <a:spcBef>
                <a:spcPct val="30000"/>
              </a:spcBef>
              <a:defRPr sz="1200">
                <a:solidFill>
                  <a:schemeClr val="tx1"/>
                </a:solidFill>
                <a:latin typeface="Verdana"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Verdana"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Verdana"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Verdana"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Verdana" pitchFamily="34" charset="0"/>
                <a:ea typeface="MS PGothic" pitchFamily="34" charset="-128"/>
              </a:defRPr>
            </a:lvl9pPr>
          </a:lstStyle>
          <a:p>
            <a:pPr>
              <a:spcBef>
                <a:spcPct val="0"/>
              </a:spcBef>
            </a:pPr>
            <a:fld id="{E3D1E79D-7B6F-4944-9749-4C2AB4AA0229}" type="slidenum">
              <a:rPr lang="de-DE" altLang="en-US" sz="1000"/>
              <a:pPr>
                <a:spcBef>
                  <a:spcPct val="0"/>
                </a:spcBef>
              </a:pPr>
              <a:t>8</a:t>
            </a:fld>
            <a:endParaRPr lang="de-DE" altLang="en-US">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lienbildplatzhalter 1"/>
          <p:cNvSpPr>
            <a:spLocks noGrp="1" noRot="1" noChangeAspect="1" noTextEdit="1"/>
          </p:cNvSpPr>
          <p:nvPr>
            <p:ph type="sldImg"/>
          </p:nvPr>
        </p:nvSpPr>
        <p:spPr>
          <a:ln/>
        </p:spPr>
      </p:sp>
      <p:sp>
        <p:nvSpPr>
          <p:cNvPr id="122883"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tLang="en-US" dirty="0"/>
              <a:t>Video. On SMART</a:t>
            </a:r>
          </a:p>
          <a:p>
            <a:r>
              <a:rPr lang="de-DE" altLang="en-US" dirty="0"/>
              <a:t>2:38 min</a:t>
            </a:r>
            <a:endParaRPr lang="en-US" altLang="en-US" dirty="0"/>
          </a:p>
        </p:txBody>
      </p:sp>
      <p:sp>
        <p:nvSpPr>
          <p:cNvPr id="122884"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61E97A99-4A5A-4A21-A282-CCE33839A42D}"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22885"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A2BC1CB5-E7F0-4DB5-9999-A6962661FE98}" type="slidenum">
              <a:rPr lang="de-DE" altLang="de-DE" sz="1000" b="0">
                <a:solidFill>
                  <a:schemeClr val="tx1"/>
                </a:solidFill>
                <a:ea typeface="MS PGothic" pitchFamily="34" charset="-128"/>
              </a:rPr>
              <a:pPr/>
              <a:t>9</a:t>
            </a:fld>
            <a:endParaRPr lang="de-DE" altLang="de-DE" sz="1200" b="0">
              <a:solidFill>
                <a:schemeClr val="tx1"/>
              </a:solidFill>
              <a:latin typeface="Arial" pitchFamily="34" charset="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a:t>
            </a:r>
            <a:r>
              <a:rPr lang="de-DE" dirty="0" err="1"/>
              <a:t>line</a:t>
            </a:r>
            <a:r>
              <a:rPr lang="de-DE" dirty="0"/>
              <a:t> </a:t>
            </a:r>
            <a:r>
              <a:rPr lang="de-DE" dirty="0" err="1"/>
              <a:t>with</a:t>
            </a:r>
            <a:r>
              <a:rPr lang="de-DE" dirty="0"/>
              <a:t> </a:t>
            </a:r>
            <a:r>
              <a:rPr lang="de-DE" dirty="0" err="1"/>
              <a:t>defining</a:t>
            </a:r>
            <a:r>
              <a:rPr lang="de-DE" dirty="0"/>
              <a:t> an </a:t>
            </a:r>
            <a:r>
              <a:rPr lang="de-DE" dirty="0" err="1"/>
              <a:t>objective</a:t>
            </a:r>
            <a:r>
              <a:rPr lang="de-DE" dirty="0"/>
              <a:t> </a:t>
            </a:r>
            <a:r>
              <a:rPr lang="de-DE" dirty="0" err="1"/>
              <a:t>for</a:t>
            </a:r>
            <a:r>
              <a:rPr lang="de-DE" dirty="0"/>
              <a:t> </a:t>
            </a:r>
            <a:r>
              <a:rPr lang="de-DE" dirty="0" err="1"/>
              <a:t>your</a:t>
            </a:r>
            <a:r>
              <a:rPr lang="de-DE" dirty="0"/>
              <a:t> </a:t>
            </a:r>
            <a:r>
              <a:rPr lang="de-DE" dirty="0" err="1"/>
              <a:t>project</a:t>
            </a:r>
            <a:r>
              <a:rPr lang="de-DE" dirty="0"/>
              <a:t> </a:t>
            </a:r>
            <a:r>
              <a:rPr lang="de-DE" dirty="0" err="1"/>
              <a:t>you</a:t>
            </a:r>
            <a:r>
              <a:rPr lang="de-DE" dirty="0"/>
              <a:t> also </a:t>
            </a:r>
            <a:r>
              <a:rPr lang="de-DE" dirty="0" err="1"/>
              <a:t>need</a:t>
            </a:r>
            <a:r>
              <a:rPr lang="de-DE" dirty="0"/>
              <a:t> </a:t>
            </a:r>
            <a:r>
              <a:rPr lang="de-DE" dirty="0" err="1"/>
              <a:t>to</a:t>
            </a:r>
            <a:r>
              <a:rPr lang="de-DE" dirty="0"/>
              <a:t> </a:t>
            </a:r>
            <a:r>
              <a:rPr lang="de-DE" dirty="0" err="1"/>
              <a:t>define</a:t>
            </a:r>
            <a:r>
              <a:rPr lang="de-DE" dirty="0"/>
              <a:t> </a:t>
            </a:r>
            <a:r>
              <a:rPr lang="de-DE" dirty="0" err="1"/>
              <a:t>the</a:t>
            </a:r>
            <a:r>
              <a:rPr lang="de-DE" dirty="0"/>
              <a:t> </a:t>
            </a:r>
            <a:r>
              <a:rPr lang="de-DE" dirty="0" err="1"/>
              <a:t>project</a:t>
            </a:r>
            <a:r>
              <a:rPr lang="de-DE" dirty="0"/>
              <a:t> </a:t>
            </a:r>
            <a:r>
              <a:rPr lang="de-DE" dirty="0" err="1"/>
              <a:t>scope</a:t>
            </a:r>
            <a:r>
              <a:rPr lang="de-DE" dirty="0"/>
              <a:t>. So </a:t>
            </a:r>
            <a:r>
              <a:rPr lang="de-DE" dirty="0" err="1"/>
              <a:t>what</a:t>
            </a:r>
            <a:r>
              <a:rPr lang="de-DE" dirty="0"/>
              <a:t> </a:t>
            </a:r>
            <a:r>
              <a:rPr lang="de-DE" dirty="0" err="1"/>
              <a:t>is</a:t>
            </a:r>
            <a:r>
              <a:rPr lang="de-DE" dirty="0"/>
              <a:t> </a:t>
            </a:r>
            <a:r>
              <a:rPr lang="de-DE" dirty="0" err="1"/>
              <a:t>part</a:t>
            </a:r>
            <a:r>
              <a:rPr lang="de-DE" dirty="0"/>
              <a:t> </a:t>
            </a:r>
            <a:r>
              <a:rPr lang="de-DE" dirty="0" err="1"/>
              <a:t>of</a:t>
            </a:r>
            <a:r>
              <a:rPr lang="de-DE" dirty="0"/>
              <a:t> </a:t>
            </a:r>
            <a:r>
              <a:rPr lang="de-DE" dirty="0" err="1"/>
              <a:t>your</a:t>
            </a:r>
            <a:r>
              <a:rPr lang="de-DE" dirty="0"/>
              <a:t> </a:t>
            </a:r>
            <a:r>
              <a:rPr lang="de-DE" dirty="0" err="1"/>
              <a:t>project</a:t>
            </a:r>
            <a:r>
              <a:rPr lang="de-DE" dirty="0"/>
              <a:t> and </a:t>
            </a:r>
            <a:r>
              <a:rPr lang="de-DE" dirty="0" err="1"/>
              <a:t>what</a:t>
            </a:r>
            <a:r>
              <a:rPr lang="de-DE" dirty="0"/>
              <a:t> not?</a:t>
            </a:r>
          </a:p>
        </p:txBody>
      </p:sp>
      <p:sp>
        <p:nvSpPr>
          <p:cNvPr id="4" name="Foliennummernplatzhalter 3"/>
          <p:cNvSpPr>
            <a:spLocks noGrp="1"/>
          </p:cNvSpPr>
          <p:nvPr>
            <p:ph type="sldNum" sz="quarter" idx="10"/>
          </p:nvPr>
        </p:nvSpPr>
        <p:spPr/>
        <p:txBody>
          <a:bodyPr/>
          <a:lstStyle/>
          <a:p>
            <a:fld id="{E1F5C4C4-6DEF-42AE-B480-7D8D2C10A4E0}" type="slidenum">
              <a:rPr lang="en-US" smtClean="0"/>
              <a:t>10</a:t>
            </a:fld>
            <a:endParaRPr lang="en-US"/>
          </a:p>
        </p:txBody>
      </p:sp>
    </p:spTree>
    <p:extLst>
      <p:ext uri="{BB962C8B-B14F-4D97-AF65-F5344CB8AC3E}">
        <p14:creationId xmlns:p14="http://schemas.microsoft.com/office/powerpoint/2010/main" val="3320498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noTextEdit="1"/>
          </p:cNvSpPr>
          <p:nvPr>
            <p:ph type="sldImg"/>
          </p:nvPr>
        </p:nvSpPr>
        <p:spPr>
          <a:ln/>
        </p:spPr>
      </p:sp>
      <p:sp>
        <p:nvSpPr>
          <p:cNvPr id="129027"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t>The statement of work (SOW) is a narrative description of products and services to be delivered by the project. For internal projects, the project initiator or sponsor provides the statement of work based on business needs, product or service requirements. For external projects, the statement of work can be received from the customer as part of a bid document, for example, request for proposal, request for information, request for bid, or as part of a contract. The SOW references:</a:t>
            </a:r>
          </a:p>
          <a:p>
            <a:r>
              <a:rPr lang="en-US" altLang="en-US" dirty="0"/>
              <a:t>Business need. An organization’s business need may be based on a market demand, technological advance, legal requirement, or government regulation.</a:t>
            </a:r>
          </a:p>
          <a:p>
            <a:r>
              <a:rPr lang="en-US" altLang="en-US" dirty="0"/>
              <a:t>Product scope description. This documents the characteristics of the product that the project will be undertaken to create. The description should also document the relationship between the products or services begin created and the business need that the project will address.</a:t>
            </a:r>
          </a:p>
          <a:p>
            <a:r>
              <a:rPr lang="en-US" altLang="en-US" dirty="0"/>
              <a:t>Strategic plan. The strategic plan documents the organization’s strategic goals. Therefore, all projects should be aligned with the strategic plan.</a:t>
            </a:r>
          </a:p>
          <a:p>
            <a:endParaRPr lang="en-US" altLang="en-US" dirty="0"/>
          </a:p>
          <a:p>
            <a:r>
              <a:rPr lang="en-US" altLang="en-US" dirty="0"/>
              <a:t>I usually show different examples of statements of work, to demonstrate that they vary in size and content</a:t>
            </a:r>
          </a:p>
          <a:p>
            <a:endParaRPr lang="en-US" altLang="en-US" dirty="0"/>
          </a:p>
        </p:txBody>
      </p:sp>
      <p:sp>
        <p:nvSpPr>
          <p:cNvPr id="129028"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5EA9BB6A-2DCC-4FAA-9930-8456CF8939F5}"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29029"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E60E307E-2EA9-4D20-8C68-402B8C4787F0}" type="slidenum">
              <a:rPr lang="de-DE" altLang="de-DE" sz="1000" b="0">
                <a:solidFill>
                  <a:schemeClr val="tx1"/>
                </a:solidFill>
                <a:ea typeface="MS PGothic" pitchFamily="34" charset="-128"/>
              </a:rPr>
              <a:pPr/>
              <a:t>11</a:t>
            </a:fld>
            <a:endParaRPr lang="de-DE" altLang="de-DE" sz="1200" b="0">
              <a:solidFill>
                <a:schemeClr val="tx1"/>
              </a:solidFill>
              <a:latin typeface="Arial" pitchFamily="34" charset="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lienbildplatzhalter 1"/>
          <p:cNvSpPr>
            <a:spLocks noGrp="1" noRot="1" noChangeAspect="1" noTextEdit="1"/>
          </p:cNvSpPr>
          <p:nvPr>
            <p:ph type="sldImg"/>
          </p:nvPr>
        </p:nvSpPr>
        <p:spPr>
          <a:ln/>
        </p:spPr>
      </p:sp>
      <p:sp>
        <p:nvSpPr>
          <p:cNvPr id="131075"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a:t>Many organizations establish after the SOW</a:t>
            </a:r>
          </a:p>
        </p:txBody>
      </p:sp>
      <p:sp>
        <p:nvSpPr>
          <p:cNvPr id="131076" name="Datumsplatzhalter 3"/>
          <p:cNvSpPr>
            <a:spLocks noGrp="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FABFF875-5E7C-4675-8B61-13F8C23129AC}" type="datetime1">
              <a:rPr lang="de-DE" altLang="en-US" sz="1000" b="0" smtClean="0">
                <a:solidFill>
                  <a:schemeClr val="tx1"/>
                </a:solidFill>
                <a:ea typeface="MS PGothic" pitchFamily="34" charset="-128"/>
              </a:rPr>
              <a:pPr/>
              <a:t>03.07.2019</a:t>
            </a:fld>
            <a:endParaRPr lang="de-DE" altLang="en-US" sz="1000" b="0">
              <a:solidFill>
                <a:schemeClr val="tx1"/>
              </a:solidFill>
              <a:ea typeface="MS PGothic" pitchFamily="34" charset="-128"/>
            </a:endParaRPr>
          </a:p>
        </p:txBody>
      </p:sp>
      <p:sp>
        <p:nvSpPr>
          <p:cNvPr id="131077" name="Foliennummernplatzhalter 4"/>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bg1"/>
                </a:solidFill>
                <a:latin typeface="Verdana" pitchFamily="34" charset="0"/>
                <a:ea typeface="MS Mincho" pitchFamily="49" charset="-128"/>
              </a:defRPr>
            </a:lvl1pPr>
            <a:lvl2pPr marL="742950" indent="-285750">
              <a:defRPr sz="2400" b="1">
                <a:solidFill>
                  <a:schemeClr val="bg1"/>
                </a:solidFill>
                <a:latin typeface="Verdana" pitchFamily="34" charset="0"/>
                <a:ea typeface="MS Mincho" pitchFamily="49" charset="-128"/>
              </a:defRPr>
            </a:lvl2pPr>
            <a:lvl3pPr marL="1143000" indent="-228600">
              <a:defRPr sz="2400" b="1">
                <a:solidFill>
                  <a:schemeClr val="bg1"/>
                </a:solidFill>
                <a:latin typeface="Verdana" pitchFamily="34" charset="0"/>
                <a:ea typeface="MS Mincho" pitchFamily="49" charset="-128"/>
              </a:defRPr>
            </a:lvl3pPr>
            <a:lvl4pPr marL="1600200" indent="-228600">
              <a:defRPr sz="2400" b="1">
                <a:solidFill>
                  <a:schemeClr val="bg1"/>
                </a:solidFill>
                <a:latin typeface="Verdana" pitchFamily="34" charset="0"/>
                <a:ea typeface="MS Mincho" pitchFamily="49" charset="-128"/>
              </a:defRPr>
            </a:lvl4pPr>
            <a:lvl5pPr marL="2057400" indent="-228600">
              <a:defRPr sz="2400" b="1">
                <a:solidFill>
                  <a:schemeClr val="bg1"/>
                </a:solidFill>
                <a:latin typeface="Verdana" pitchFamily="34" charset="0"/>
                <a:ea typeface="MS Mincho" pitchFamily="49" charset="-128"/>
              </a:defRPr>
            </a:lvl5pPr>
            <a:lvl6pPr marL="2514600" indent="-228600" eaLnBrk="0" fontAlgn="base" hangingPunct="0">
              <a:spcBef>
                <a:spcPct val="0"/>
              </a:spcBef>
              <a:spcAft>
                <a:spcPct val="0"/>
              </a:spcAft>
              <a:defRPr sz="2400" b="1">
                <a:solidFill>
                  <a:schemeClr val="bg1"/>
                </a:solidFill>
                <a:latin typeface="Verdana" pitchFamily="34" charset="0"/>
                <a:ea typeface="MS Mincho" pitchFamily="49" charset="-128"/>
              </a:defRPr>
            </a:lvl6pPr>
            <a:lvl7pPr marL="2971800" indent="-228600" eaLnBrk="0" fontAlgn="base" hangingPunct="0">
              <a:spcBef>
                <a:spcPct val="0"/>
              </a:spcBef>
              <a:spcAft>
                <a:spcPct val="0"/>
              </a:spcAft>
              <a:defRPr sz="2400" b="1">
                <a:solidFill>
                  <a:schemeClr val="bg1"/>
                </a:solidFill>
                <a:latin typeface="Verdana" pitchFamily="34" charset="0"/>
                <a:ea typeface="MS Mincho" pitchFamily="49" charset="-128"/>
              </a:defRPr>
            </a:lvl7pPr>
            <a:lvl8pPr marL="3429000" indent="-228600" eaLnBrk="0" fontAlgn="base" hangingPunct="0">
              <a:spcBef>
                <a:spcPct val="0"/>
              </a:spcBef>
              <a:spcAft>
                <a:spcPct val="0"/>
              </a:spcAft>
              <a:defRPr sz="2400" b="1">
                <a:solidFill>
                  <a:schemeClr val="bg1"/>
                </a:solidFill>
                <a:latin typeface="Verdana" pitchFamily="34" charset="0"/>
                <a:ea typeface="MS Mincho" pitchFamily="49" charset="-128"/>
              </a:defRPr>
            </a:lvl8pPr>
            <a:lvl9pPr marL="3886200" indent="-228600" eaLnBrk="0" fontAlgn="base" hangingPunct="0">
              <a:spcBef>
                <a:spcPct val="0"/>
              </a:spcBef>
              <a:spcAft>
                <a:spcPct val="0"/>
              </a:spcAft>
              <a:defRPr sz="2400" b="1">
                <a:solidFill>
                  <a:schemeClr val="bg1"/>
                </a:solidFill>
                <a:latin typeface="Verdana" pitchFamily="34" charset="0"/>
                <a:ea typeface="MS Mincho" pitchFamily="49" charset="-128"/>
              </a:defRPr>
            </a:lvl9pPr>
          </a:lstStyle>
          <a:p>
            <a:fld id="{2FF93D19-B079-4014-BF30-8DCFF427384E}" type="slidenum">
              <a:rPr lang="de-DE" altLang="de-DE" sz="1000" b="0">
                <a:solidFill>
                  <a:schemeClr val="tx1"/>
                </a:solidFill>
                <a:ea typeface="MS PGothic" pitchFamily="34" charset="-128"/>
              </a:rPr>
              <a:pPr/>
              <a:t>12</a:t>
            </a:fld>
            <a:endParaRPr lang="de-DE" altLang="de-DE" sz="1200" b="0">
              <a:solidFill>
                <a:schemeClr val="tx1"/>
              </a:solidFill>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5000"/>
            </a:lvl1pPr>
          </a:lstStyle>
          <a:p>
            <a:r>
              <a:rPr lang="de-DE"/>
              <a:t>Titelmasterformat durch Klicken bearbeiten</a:t>
            </a:r>
            <a:endParaRPr lang="hr-H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hr-HR"/>
          </a:p>
        </p:txBody>
      </p:sp>
      <p:sp>
        <p:nvSpPr>
          <p:cNvPr id="4" name="Date Placeholder 3"/>
          <p:cNvSpPr>
            <a:spLocks noGrp="1"/>
          </p:cNvSpPr>
          <p:nvPr>
            <p:ph type="dt" sz="half" idx="10"/>
          </p:nvPr>
        </p:nvSpPr>
        <p:spPr/>
        <p:txBody>
          <a:bodyPr/>
          <a:lstStyle/>
          <a:p>
            <a:fld id="{E271C978-4671-449B-9F70-CB961028F176}"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423767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80AC169A-84F5-4D44-B4C1-109AF54F9D5C}"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7348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B1ADD094-29D9-4086-8A4F-5FF97DC15A1C}"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963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96F540EC-F7A1-43CD-91F3-EA73C2DB7407}"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9361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0B892A54-7423-47F6-A719-BA5FF40DC3C0}" type="datetime1">
              <a:rPr lang="en-GB" smtClean="0"/>
              <a:t>03/07/2019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9662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Date Placeholder 4"/>
          <p:cNvSpPr>
            <a:spLocks noGrp="1"/>
          </p:cNvSpPr>
          <p:nvPr>
            <p:ph type="dt" sz="half" idx="10"/>
          </p:nvPr>
        </p:nvSpPr>
        <p:spPr/>
        <p:txBody>
          <a:bodyPr/>
          <a:lstStyle/>
          <a:p>
            <a:fld id="{7376D5A0-8E86-459D-A7A3-B2191D3E1535}" type="datetime1">
              <a:rPr lang="en-GB" smtClean="0"/>
              <a:t>03/07/2019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21160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7" name="Date Placeholder 6"/>
          <p:cNvSpPr>
            <a:spLocks noGrp="1"/>
          </p:cNvSpPr>
          <p:nvPr>
            <p:ph type="dt" sz="half" idx="10"/>
          </p:nvPr>
        </p:nvSpPr>
        <p:spPr/>
        <p:txBody>
          <a:bodyPr/>
          <a:lstStyle/>
          <a:p>
            <a:fld id="{F94F3303-3E92-4C46-91DC-83C2B363354C}" type="datetime1">
              <a:rPr lang="en-GB" smtClean="0"/>
              <a:t>03/07/2019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86074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Date Placeholder 2"/>
          <p:cNvSpPr>
            <a:spLocks noGrp="1"/>
          </p:cNvSpPr>
          <p:nvPr>
            <p:ph type="dt" sz="half" idx="10"/>
          </p:nvPr>
        </p:nvSpPr>
        <p:spPr/>
        <p:txBody>
          <a:bodyPr/>
          <a:lstStyle/>
          <a:p>
            <a:fld id="{E1B5599F-1F46-4FC3-A7E3-1655AD82607F}" type="datetime1">
              <a:rPr lang="en-GB" smtClean="0"/>
              <a:t>03/07/2019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7251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5F498-0B2D-4469-B120-FBF6610B971F}" type="datetime1">
              <a:rPr lang="en-GB" smtClean="0"/>
              <a:t>03/07/2019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5874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46BF5F69-DCDD-4A65-88FA-DF496DD621A1}" type="datetime1">
              <a:rPr lang="en-GB" smtClean="0"/>
              <a:t>03/07/2019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45900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D2A03EF5-FF33-4A8A-BDCB-3A323641F6CA}" type="datetime1">
              <a:rPr lang="en-GB" smtClean="0"/>
              <a:t>03/07/2019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8568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Titelmasterformat durch Klicken bearbeiten</a:t>
            </a:r>
            <a:endParaRPr lang="hr-H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hr-H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5FC27-0BCC-4139-9F19-ED7BBDFA990E}" type="datetime1">
              <a:rPr lang="en-GB" smtClean="0"/>
              <a:t>03/07/2019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092F8-88B9-48E5-9B8F-3F206E5F35A9}" type="slidenum">
              <a:rPr lang="hr-HR" smtClean="0"/>
              <a:t>‹Nr.›</a:t>
            </a:fld>
            <a:endParaRPr lang="hr-HR"/>
          </a:p>
        </p:txBody>
      </p:sp>
    </p:spTree>
    <p:extLst>
      <p:ext uri="{BB962C8B-B14F-4D97-AF65-F5344CB8AC3E}">
        <p14:creationId xmlns:p14="http://schemas.microsoft.com/office/powerpoint/2010/main" val="231021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rgbClr val="404041"/>
          </a:solidFill>
          <a:latin typeface="Calibri"/>
          <a:ea typeface="Calibri"/>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Calibri"/>
          <a:ea typeface="Calibri"/>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Calibri"/>
          <a:ea typeface="Calibri"/>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Calibri"/>
          <a:ea typeface="Calibri"/>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Calibri"/>
          <a:ea typeface="Calibri"/>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Calibri"/>
          <a:ea typeface="Calibri"/>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pm.stackexchange.com/questions/24931/ms-project-2013-summary-task-not-showing-duration-correctl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0Mi9_XEXQqc"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Project Management</a:t>
            </a:r>
            <a:endParaRPr lang="hr-HR" dirty="0"/>
          </a:p>
        </p:txBody>
      </p:sp>
      <p:sp>
        <p:nvSpPr>
          <p:cNvPr id="3" name="Subtitle 2"/>
          <p:cNvSpPr>
            <a:spLocks noGrp="1"/>
          </p:cNvSpPr>
          <p:nvPr>
            <p:ph type="subTitle" idx="1"/>
          </p:nvPr>
        </p:nvSpPr>
        <p:spPr/>
        <p:txBody>
          <a:bodyPr/>
          <a:lstStyle/>
          <a:p>
            <a:endParaRPr lang="hr-HR" dirty="0"/>
          </a:p>
        </p:txBody>
      </p:sp>
      <p:sp>
        <p:nvSpPr>
          <p:cNvPr id="4" name="Foliennummernplatzhalter 3"/>
          <p:cNvSpPr>
            <a:spLocks noGrp="1"/>
          </p:cNvSpPr>
          <p:nvPr>
            <p:ph type="sldNum" sz="quarter" idx="12"/>
          </p:nvPr>
        </p:nvSpPr>
        <p:spPr/>
        <p:txBody>
          <a:bodyPr/>
          <a:lstStyle/>
          <a:p>
            <a:fld id="{B34092F8-88B9-48E5-9B8F-3F206E5F35A9}" type="slidenum">
              <a:rPr lang="hr-HR" smtClean="0"/>
              <a:t>1</a:t>
            </a:fld>
            <a:endParaRPr lang="hr-HR"/>
          </a:p>
        </p:txBody>
      </p:sp>
    </p:spTree>
    <p:extLst>
      <p:ext uri="{BB962C8B-B14F-4D97-AF65-F5344CB8AC3E}">
        <p14:creationId xmlns:p14="http://schemas.microsoft.com/office/powerpoint/2010/main" val="143975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09600" y="457200"/>
            <a:ext cx="10972800" cy="1143000"/>
          </a:xfrm>
        </p:spPr>
        <p:txBody>
          <a:bodyPr>
            <a:normAutofit/>
          </a:bodyPr>
          <a:lstStyle/>
          <a:p>
            <a:pPr eaLnBrk="1" hangingPunct="1"/>
            <a:r>
              <a:rPr lang="en-US" altLang="en-US" sz="4000" b="1" dirty="0">
                <a:latin typeface="+mj-lt"/>
              </a:rPr>
              <a:t>Project Scope</a:t>
            </a:r>
          </a:p>
        </p:txBody>
      </p:sp>
      <p:sp>
        <p:nvSpPr>
          <p:cNvPr id="29698" name="Rectangle 3"/>
          <p:cNvSpPr>
            <a:spLocks noGrp="1" noChangeArrowheads="1"/>
          </p:cNvSpPr>
          <p:nvPr>
            <p:ph type="body" idx="1"/>
          </p:nvPr>
        </p:nvSpPr>
        <p:spPr>
          <a:xfrm>
            <a:off x="609600" y="2028825"/>
            <a:ext cx="10683071" cy="857250"/>
          </a:xfrm>
          <a:ln/>
        </p:spPr>
        <p:style>
          <a:lnRef idx="2">
            <a:schemeClr val="accent6"/>
          </a:lnRef>
          <a:fillRef idx="1">
            <a:schemeClr val="lt1"/>
          </a:fillRef>
          <a:effectRef idx="0">
            <a:schemeClr val="accent6"/>
          </a:effectRef>
          <a:fontRef idx="minor">
            <a:schemeClr val="dk1"/>
          </a:fontRef>
        </p:style>
        <p:txBody>
          <a:bodyPr>
            <a:noAutofit/>
          </a:bodyPr>
          <a:lstStyle/>
          <a:p>
            <a:pPr eaLnBrk="1" hangingPunct="1">
              <a:buFontTx/>
              <a:buNone/>
              <a:defRPr/>
            </a:pPr>
            <a:r>
              <a:rPr lang="en-US" altLang="en-US" sz="2400" b="1" i="1" dirty="0">
                <a:latin typeface="+mj-lt"/>
                <a:ea typeface="Calibri"/>
              </a:rPr>
              <a:t>Project scope </a:t>
            </a:r>
            <a:r>
              <a:rPr lang="en-US" altLang="en-US" sz="2400" i="1" dirty="0">
                <a:latin typeface="+mj-lt"/>
                <a:ea typeface="Calibri"/>
              </a:rPr>
              <a:t>is </a:t>
            </a:r>
            <a:r>
              <a:rPr lang="en-US" altLang="en-US" sz="2400" i="1" u="sng" dirty="0">
                <a:latin typeface="+mj-lt"/>
                <a:ea typeface="Calibri"/>
              </a:rPr>
              <a:t>everything about a project</a:t>
            </a:r>
            <a:r>
              <a:rPr lang="en-US" altLang="en-US" sz="2400" i="1" dirty="0">
                <a:latin typeface="+mj-lt"/>
                <a:ea typeface="Calibri"/>
              </a:rPr>
              <a:t>, work content as well as expected outcomes.</a:t>
            </a:r>
          </a:p>
          <a:p>
            <a:pPr eaLnBrk="1" hangingPunct="1">
              <a:buFontTx/>
              <a:buNone/>
              <a:defRPr/>
            </a:pPr>
            <a:r>
              <a:rPr lang="en-US" altLang="en-US" sz="2400" dirty="0">
                <a:latin typeface="+mj-lt"/>
                <a:ea typeface="Calibri"/>
              </a:rPr>
              <a:t>	</a:t>
            </a:r>
            <a:endParaRPr lang="en-US" altLang="en-US" sz="2400" i="1" dirty="0">
              <a:latin typeface="+mj-lt"/>
              <a:ea typeface="Calibri"/>
            </a:endParaRPr>
          </a:p>
        </p:txBody>
      </p:sp>
      <p:sp>
        <p:nvSpPr>
          <p:cNvPr id="29699" name="Text Box 4"/>
          <p:cNvSpPr txBox="1">
            <a:spLocks noChangeArrowheads="1"/>
          </p:cNvSpPr>
          <p:nvPr/>
        </p:nvSpPr>
        <p:spPr bwMode="auto">
          <a:xfrm>
            <a:off x="575734" y="3354389"/>
            <a:ext cx="10716044" cy="214212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marL="342900" indent="-342900">
              <a:defRPr/>
            </a:pPr>
            <a:r>
              <a:rPr lang="en-US" sz="2400" i="1" dirty="0">
                <a:solidFill>
                  <a:schemeClr val="tx1"/>
                </a:solidFill>
                <a:latin typeface="+mj-lt"/>
                <a:ea typeface="Calibri"/>
              </a:rPr>
              <a:t>Scope management </a:t>
            </a:r>
            <a:r>
              <a:rPr lang="en-US" sz="2400" b="0" i="1" dirty="0">
                <a:solidFill>
                  <a:schemeClr val="tx1"/>
                </a:solidFill>
                <a:latin typeface="+mj-lt"/>
                <a:ea typeface="Calibri"/>
              </a:rPr>
              <a:t>is the function of </a:t>
            </a:r>
            <a:r>
              <a:rPr lang="en-US" sz="2400" b="0" i="1" u="sng" dirty="0">
                <a:solidFill>
                  <a:schemeClr val="tx1"/>
                </a:solidFill>
                <a:latin typeface="+mj-lt"/>
                <a:ea typeface="Calibri"/>
              </a:rPr>
              <a:t>controlling a project</a:t>
            </a:r>
            <a:r>
              <a:rPr lang="en-US" sz="2400" b="0" i="1" dirty="0">
                <a:solidFill>
                  <a:schemeClr val="tx1"/>
                </a:solidFill>
                <a:latin typeface="+mj-lt"/>
                <a:ea typeface="Calibri"/>
              </a:rPr>
              <a:t> in terms of its goals and objectives and consists of:</a:t>
            </a:r>
          </a:p>
          <a:p>
            <a:pPr marL="342900" indent="-342900">
              <a:lnSpc>
                <a:spcPct val="55000"/>
              </a:lnSpc>
              <a:defRPr/>
            </a:pPr>
            <a:endParaRPr lang="en-US" sz="2400" b="0" i="1" dirty="0">
              <a:solidFill>
                <a:schemeClr val="tx1"/>
              </a:solidFill>
              <a:latin typeface="+mj-lt"/>
              <a:ea typeface="Calibri"/>
            </a:endParaRPr>
          </a:p>
          <a:p>
            <a:pPr marL="342900" indent="-342900">
              <a:defRPr/>
            </a:pPr>
            <a:r>
              <a:rPr lang="en-US" sz="2400" b="0" dirty="0">
                <a:solidFill>
                  <a:schemeClr val="tx1"/>
                </a:solidFill>
                <a:latin typeface="+mj-lt"/>
                <a:ea typeface="Calibri"/>
              </a:rPr>
              <a:t>1) Conceptual development	4) Scope reporting</a:t>
            </a:r>
          </a:p>
          <a:p>
            <a:pPr marL="342900" indent="-342900">
              <a:defRPr/>
            </a:pPr>
            <a:r>
              <a:rPr lang="en-US" sz="2400" b="0" dirty="0">
                <a:solidFill>
                  <a:schemeClr val="tx1"/>
                </a:solidFill>
                <a:latin typeface="+mj-lt"/>
                <a:ea typeface="Calibri"/>
              </a:rPr>
              <a:t>2) Scope statement		5) Control systems</a:t>
            </a:r>
          </a:p>
          <a:p>
            <a:pPr marL="342900" indent="-342900">
              <a:defRPr/>
            </a:pPr>
            <a:r>
              <a:rPr lang="en-US" sz="2400" b="0" dirty="0">
                <a:solidFill>
                  <a:schemeClr val="tx1"/>
                </a:solidFill>
                <a:latin typeface="+mj-lt"/>
                <a:ea typeface="Calibri"/>
              </a:rPr>
              <a:t>3) Work </a:t>
            </a:r>
            <a:r>
              <a:rPr lang="en-US" sz="2400" b="0" dirty="0" err="1">
                <a:solidFill>
                  <a:schemeClr val="tx1"/>
                </a:solidFill>
                <a:latin typeface="+mj-lt"/>
                <a:ea typeface="Calibri"/>
              </a:rPr>
              <a:t>authorisation</a:t>
            </a:r>
            <a:r>
              <a:rPr lang="en-US" sz="2400" b="0" dirty="0">
                <a:solidFill>
                  <a:schemeClr val="tx1"/>
                </a:solidFill>
                <a:latin typeface="+mj-lt"/>
                <a:ea typeface="Calibri"/>
              </a:rPr>
              <a:t>		6) Project closeout</a:t>
            </a:r>
          </a:p>
        </p:txBody>
      </p:sp>
      <p:sp>
        <p:nvSpPr>
          <p:cNvPr id="8" name="Foliennummernplatzhalter 3">
            <a:extLst>
              <a:ext uri="{FF2B5EF4-FFF2-40B4-BE49-F238E27FC236}">
                <a16:creationId xmlns:a16="http://schemas.microsoft.com/office/drawing/2014/main" id="{108501B4-4CED-42E8-993F-1A93CD5CAE53}"/>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10</a:t>
            </a:fld>
            <a:endParaRPr lang="hr-HR"/>
          </a:p>
        </p:txBody>
      </p:sp>
      <p:sp>
        <p:nvSpPr>
          <p:cNvPr id="6" name="Rechteck 5">
            <a:extLst>
              <a:ext uri="{FF2B5EF4-FFF2-40B4-BE49-F238E27FC236}">
                <a16:creationId xmlns:a16="http://schemas.microsoft.com/office/drawing/2014/main" id="{0D9ED8F6-0843-4ED2-BBD1-D3F9AC911857}"/>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Pinto (2015).</a:t>
            </a:r>
            <a:endParaRPr lang="en-US" sz="1050" b="0" dirty="0">
              <a:solidFill>
                <a:schemeClr val="tx1"/>
              </a:solidFill>
            </a:endParaRPr>
          </a:p>
        </p:txBody>
      </p:sp>
    </p:spTree>
    <p:extLst>
      <p:ext uri="{BB962C8B-B14F-4D97-AF65-F5344CB8AC3E}">
        <p14:creationId xmlns:p14="http://schemas.microsoft.com/office/powerpoint/2010/main" val="388363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normAutofit/>
          </a:bodyPr>
          <a:lstStyle/>
          <a:p>
            <a:pPr eaLnBrk="1" hangingPunct="1"/>
            <a:r>
              <a:rPr lang="en-US" altLang="en-US" sz="4000" b="1" dirty="0">
                <a:latin typeface="+mj-lt"/>
              </a:rPr>
              <a:t>Statement of Work (SOW)</a:t>
            </a:r>
            <a:br>
              <a:rPr lang="en-US" altLang="en-US" sz="3600" b="1" dirty="0">
                <a:latin typeface="+mj-lt"/>
              </a:rPr>
            </a:br>
            <a:r>
              <a:rPr lang="en-US" altLang="en-US" sz="1800" dirty="0">
                <a:latin typeface="+mj-lt"/>
              </a:rPr>
              <a:t>(“Terms of Reference” (TOR);  Specification for Tender)</a:t>
            </a:r>
            <a:endParaRPr lang="en-US" altLang="en-US" sz="1400" dirty="0">
              <a:latin typeface="+mj-lt"/>
            </a:endParaRPr>
          </a:p>
        </p:txBody>
      </p:sp>
      <p:sp>
        <p:nvSpPr>
          <p:cNvPr id="23555" name="Rectangle 3"/>
          <p:cNvSpPr>
            <a:spLocks noGrp="1" noChangeArrowheads="1"/>
          </p:cNvSpPr>
          <p:nvPr>
            <p:ph type="body" idx="1"/>
          </p:nvPr>
        </p:nvSpPr>
        <p:spPr>
          <a:xfrm>
            <a:off x="914400" y="1616075"/>
            <a:ext cx="10363200" cy="4419600"/>
          </a:xfrm>
        </p:spPr>
        <p:txBody>
          <a:bodyPr>
            <a:normAutofit/>
          </a:bodyPr>
          <a:lstStyle/>
          <a:p>
            <a:pPr marL="533400" indent="-533400" eaLnBrk="1" hangingPunct="1">
              <a:buFontTx/>
              <a:buNone/>
              <a:defRPr/>
            </a:pPr>
            <a:r>
              <a:rPr lang="en-US" altLang="en-US" sz="2400" i="1" dirty="0">
                <a:latin typeface="+mj-lt"/>
                <a:ea typeface="+mn-ea"/>
              </a:rPr>
              <a:t>A SOW is a </a:t>
            </a:r>
            <a:r>
              <a:rPr lang="en-US" altLang="en-US" sz="2400" b="1" i="1" dirty="0">
                <a:solidFill>
                  <a:schemeClr val="accent6"/>
                </a:solidFill>
                <a:latin typeface="+mj-lt"/>
                <a:ea typeface="+mn-ea"/>
              </a:rPr>
              <a:t>detailed narrative description</a:t>
            </a:r>
            <a:r>
              <a:rPr lang="en-US" altLang="en-US" sz="2400" i="1" dirty="0">
                <a:solidFill>
                  <a:schemeClr val="accent6"/>
                </a:solidFill>
                <a:latin typeface="+mj-lt"/>
                <a:ea typeface="+mn-ea"/>
              </a:rPr>
              <a:t> </a:t>
            </a:r>
            <a:r>
              <a:rPr lang="en-US" altLang="en-US" sz="2400" i="1" dirty="0">
                <a:latin typeface="+mj-lt"/>
                <a:ea typeface="+mn-ea"/>
              </a:rPr>
              <a:t>of the work required for a project.</a:t>
            </a:r>
          </a:p>
          <a:p>
            <a:pPr marL="533400" indent="-533400" eaLnBrk="1" hangingPunct="1">
              <a:buFont typeface="Times" panose="02020603050405020304" pitchFamily="18" charset="0"/>
              <a:buChar char="•"/>
              <a:defRPr/>
            </a:pPr>
            <a:endParaRPr lang="en-US" altLang="en-US" sz="2400" i="1" dirty="0">
              <a:latin typeface="+mj-lt"/>
              <a:ea typeface="+mn-ea"/>
            </a:endParaRPr>
          </a:p>
          <a:p>
            <a:pPr marL="533400" indent="-533400" eaLnBrk="1" hangingPunct="1">
              <a:buFontTx/>
              <a:buNone/>
              <a:defRPr/>
            </a:pPr>
            <a:r>
              <a:rPr lang="en-US" altLang="en-US" sz="2400" u="sng" dirty="0">
                <a:latin typeface="+mj-lt"/>
                <a:ea typeface="+mn-ea"/>
              </a:rPr>
              <a:t>Effective SOWs contain:</a:t>
            </a:r>
            <a:endParaRPr lang="en-US" altLang="en-US" sz="2400" dirty="0">
              <a:latin typeface="+mj-lt"/>
              <a:ea typeface="+mn-ea"/>
            </a:endParaRPr>
          </a:p>
          <a:p>
            <a:pPr marL="533400" indent="-533400" eaLnBrk="1" hangingPunct="1">
              <a:buFontTx/>
              <a:buAutoNum type="arabicPeriod"/>
              <a:defRPr/>
            </a:pPr>
            <a:r>
              <a:rPr lang="en-US" altLang="en-US" sz="2400" dirty="0">
                <a:latin typeface="+mj-lt"/>
                <a:ea typeface="+mn-ea"/>
              </a:rPr>
              <a:t>Introduction and background</a:t>
            </a:r>
          </a:p>
          <a:p>
            <a:pPr marL="533400" indent="-533400" eaLnBrk="1" hangingPunct="1">
              <a:buFontTx/>
              <a:buAutoNum type="arabicPeriod"/>
              <a:defRPr/>
            </a:pPr>
            <a:r>
              <a:rPr lang="en-US" altLang="en-US" sz="2400" dirty="0">
                <a:latin typeface="+mj-lt"/>
                <a:ea typeface="+mn-ea"/>
              </a:rPr>
              <a:t>Technical description of the project</a:t>
            </a:r>
          </a:p>
          <a:p>
            <a:pPr marL="533400" indent="-533400" eaLnBrk="1" hangingPunct="1">
              <a:buFontTx/>
              <a:buAutoNum type="arabicPeriod"/>
              <a:defRPr/>
            </a:pPr>
            <a:r>
              <a:rPr lang="en-US" altLang="en-US" sz="2400" dirty="0">
                <a:latin typeface="+mj-lt"/>
                <a:ea typeface="+mn-ea"/>
              </a:rPr>
              <a:t>Timeline and milestones</a:t>
            </a:r>
          </a:p>
          <a:p>
            <a:pPr marL="533400" indent="-533400" eaLnBrk="1" hangingPunct="1">
              <a:buFontTx/>
              <a:buAutoNum type="arabicPeriod"/>
              <a:defRPr/>
            </a:pPr>
            <a:endParaRPr lang="en-US" altLang="en-US" sz="2400" dirty="0">
              <a:latin typeface="+mj-lt"/>
              <a:ea typeface="+mn-ea"/>
            </a:endParaRPr>
          </a:p>
        </p:txBody>
      </p:sp>
      <p:sp>
        <p:nvSpPr>
          <p:cNvPr id="7" name="Foliennummernplatzhalter 3">
            <a:extLst>
              <a:ext uri="{FF2B5EF4-FFF2-40B4-BE49-F238E27FC236}">
                <a16:creationId xmlns:a16="http://schemas.microsoft.com/office/drawing/2014/main" id="{5128D82A-318C-4FD7-AE3C-6235905E28CF}"/>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11</a:t>
            </a:fld>
            <a:endParaRPr lang="hr-HR"/>
          </a:p>
        </p:txBody>
      </p:sp>
      <p:sp>
        <p:nvSpPr>
          <p:cNvPr id="5" name="Rechteck 4">
            <a:extLst>
              <a:ext uri="{FF2B5EF4-FFF2-40B4-BE49-F238E27FC236}">
                <a16:creationId xmlns:a16="http://schemas.microsoft.com/office/drawing/2014/main" id="{DE7B6194-AADB-4723-A35E-52B71641C2AF}"/>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Pinto (2015).</a:t>
            </a:r>
            <a:endParaRPr lang="en-US" sz="1050" b="0" dirty="0">
              <a:solidFill>
                <a:schemeClr val="tx1"/>
              </a:solidFill>
            </a:endParaRPr>
          </a:p>
        </p:txBody>
      </p:sp>
    </p:spTree>
    <p:extLst>
      <p:ext uri="{BB962C8B-B14F-4D97-AF65-F5344CB8AC3E}">
        <p14:creationId xmlns:p14="http://schemas.microsoft.com/office/powerpoint/2010/main" val="3461086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normAutofit/>
          </a:bodyPr>
          <a:lstStyle/>
          <a:p>
            <a:pPr eaLnBrk="1" hangingPunct="1"/>
            <a:r>
              <a:rPr lang="en-US" altLang="en-US" sz="4000" b="1" dirty="0">
                <a:latin typeface="+mj-lt"/>
              </a:rPr>
              <a:t>Statement of Work Components:</a:t>
            </a:r>
          </a:p>
        </p:txBody>
      </p:sp>
      <p:sp>
        <p:nvSpPr>
          <p:cNvPr id="130051" name="Content Placeholder 2"/>
          <p:cNvSpPr>
            <a:spLocks noGrp="1"/>
          </p:cNvSpPr>
          <p:nvPr>
            <p:ph idx="1"/>
          </p:nvPr>
        </p:nvSpPr>
        <p:spPr/>
        <p:txBody>
          <a:bodyPr>
            <a:normAutofit/>
          </a:bodyPr>
          <a:lstStyle/>
          <a:p>
            <a:pPr eaLnBrk="1" hangingPunct="1"/>
            <a:r>
              <a:rPr lang="en-US" altLang="en-US" sz="2400" dirty="0"/>
              <a:t>Background</a:t>
            </a:r>
          </a:p>
          <a:p>
            <a:pPr eaLnBrk="1" hangingPunct="1"/>
            <a:r>
              <a:rPr lang="en-US" altLang="en-US" sz="2400" dirty="0"/>
              <a:t>Objectives</a:t>
            </a:r>
          </a:p>
          <a:p>
            <a:pPr eaLnBrk="1" hangingPunct="1"/>
            <a:r>
              <a:rPr lang="en-US" altLang="en-US" sz="2400" dirty="0"/>
              <a:t>Scope</a:t>
            </a:r>
          </a:p>
          <a:p>
            <a:pPr eaLnBrk="1" hangingPunct="1"/>
            <a:r>
              <a:rPr lang="en-US" altLang="en-US" sz="2400" dirty="0"/>
              <a:t>Task or Requirements</a:t>
            </a:r>
          </a:p>
          <a:p>
            <a:pPr eaLnBrk="1" hangingPunct="1"/>
            <a:r>
              <a:rPr lang="en-US" altLang="en-US" sz="2400" dirty="0"/>
              <a:t>Selection Criteria</a:t>
            </a:r>
          </a:p>
          <a:p>
            <a:pPr eaLnBrk="1" hangingPunct="1"/>
            <a:r>
              <a:rPr lang="en-US" altLang="en-US" sz="2400" dirty="0"/>
              <a:t>Deliverables or Delivery Schedule</a:t>
            </a:r>
          </a:p>
          <a:p>
            <a:pPr eaLnBrk="1" hangingPunct="1"/>
            <a:r>
              <a:rPr lang="en-US" altLang="en-US" sz="2400" dirty="0"/>
              <a:t>Security</a:t>
            </a:r>
          </a:p>
          <a:p>
            <a:pPr eaLnBrk="1" hangingPunct="1"/>
            <a:r>
              <a:rPr lang="en-US" altLang="en-US" sz="2400" dirty="0"/>
              <a:t>Place of Performance</a:t>
            </a:r>
          </a:p>
          <a:p>
            <a:pPr eaLnBrk="1" hangingPunct="1"/>
            <a:r>
              <a:rPr lang="en-US" altLang="en-US" sz="2400" dirty="0"/>
              <a:t>Period of Performance</a:t>
            </a:r>
          </a:p>
        </p:txBody>
      </p:sp>
      <p:sp>
        <p:nvSpPr>
          <p:cNvPr id="7" name="Foliennummernplatzhalter 3">
            <a:extLst>
              <a:ext uri="{FF2B5EF4-FFF2-40B4-BE49-F238E27FC236}">
                <a16:creationId xmlns:a16="http://schemas.microsoft.com/office/drawing/2014/main" id="{12CFCD86-F40E-489E-A1E1-77EBB0160686}"/>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12</a:t>
            </a:fld>
            <a:endParaRPr lang="hr-HR"/>
          </a:p>
        </p:txBody>
      </p:sp>
    </p:spTree>
    <p:extLst>
      <p:ext uri="{BB962C8B-B14F-4D97-AF65-F5344CB8AC3E}">
        <p14:creationId xmlns:p14="http://schemas.microsoft.com/office/powerpoint/2010/main" val="3329636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000" b="1" dirty="0">
                <a:latin typeface="+mj-lt"/>
                <a:ea typeface="+mj-ea"/>
              </a:rPr>
              <a:t>Project Charter</a:t>
            </a:r>
          </a:p>
        </p:txBody>
      </p:sp>
      <p:sp>
        <p:nvSpPr>
          <p:cNvPr id="132099" name="Content Placeholder 2"/>
          <p:cNvSpPr>
            <a:spLocks noGrp="1"/>
          </p:cNvSpPr>
          <p:nvPr>
            <p:ph idx="1"/>
          </p:nvPr>
        </p:nvSpPr>
        <p:spPr>
          <a:xfrm>
            <a:off x="914400" y="1345830"/>
            <a:ext cx="10363200" cy="5010520"/>
          </a:xfrm>
        </p:spPr>
        <p:txBody>
          <a:bodyPr>
            <a:normAutofit/>
          </a:bodyPr>
          <a:lstStyle/>
          <a:p>
            <a:pPr>
              <a:lnSpc>
                <a:spcPct val="130000"/>
              </a:lnSpc>
            </a:pPr>
            <a:r>
              <a:rPr lang="en-US" altLang="en-US" sz="2000" dirty="0"/>
              <a:t>Many </a:t>
            </a:r>
            <a:r>
              <a:rPr lang="en-US" altLang="en-US" sz="2000" dirty="0" err="1"/>
              <a:t>organisations</a:t>
            </a:r>
            <a:r>
              <a:rPr lang="en-US" altLang="en-US" sz="2000" dirty="0"/>
              <a:t> establish after the SOW</a:t>
            </a:r>
          </a:p>
          <a:p>
            <a:pPr>
              <a:lnSpc>
                <a:spcPct val="130000"/>
              </a:lnSpc>
            </a:pPr>
            <a:r>
              <a:rPr lang="en-US" altLang="en-US" sz="2000" dirty="0"/>
              <a:t>A </a:t>
            </a:r>
            <a:r>
              <a:rPr lang="en-US" altLang="en-US" sz="2000" b="1" i="1" dirty="0">
                <a:solidFill>
                  <a:schemeClr val="accent1"/>
                </a:solidFill>
              </a:rPr>
              <a:t>document </a:t>
            </a:r>
            <a:r>
              <a:rPr lang="en-US" altLang="en-US" sz="2000" dirty="0"/>
              <a:t>issued by the project initiator or sponsor </a:t>
            </a:r>
          </a:p>
          <a:p>
            <a:pPr lvl="1">
              <a:lnSpc>
                <a:spcPct val="130000"/>
              </a:lnSpc>
            </a:pPr>
            <a:r>
              <a:rPr lang="en-US" altLang="en-US" sz="2000" dirty="0"/>
              <a:t>Formally sanctioning existence of project and </a:t>
            </a:r>
          </a:p>
          <a:p>
            <a:pPr lvl="1">
              <a:lnSpc>
                <a:spcPct val="130000"/>
              </a:lnSpc>
            </a:pPr>
            <a:r>
              <a:rPr lang="en-US" altLang="en-US" sz="2000" dirty="0" err="1"/>
              <a:t>Authorises</a:t>
            </a:r>
            <a:r>
              <a:rPr lang="en-US" altLang="en-US" sz="2000" dirty="0"/>
              <a:t> project manager to begin applying </a:t>
            </a:r>
            <a:r>
              <a:rPr lang="en-US" altLang="en-US" sz="2000" dirty="0" err="1"/>
              <a:t>organisational</a:t>
            </a:r>
            <a:r>
              <a:rPr lang="en-US" altLang="en-US" sz="2000" dirty="0"/>
              <a:t> resources to project activities</a:t>
            </a:r>
          </a:p>
          <a:p>
            <a:pPr>
              <a:lnSpc>
                <a:spcPct val="130000"/>
              </a:lnSpc>
            </a:pPr>
            <a:r>
              <a:rPr lang="en-US" altLang="en-US" sz="2000" dirty="0"/>
              <a:t>Is created once project sponsors have done their “homework” to verify that: </a:t>
            </a:r>
          </a:p>
          <a:p>
            <a:pPr lvl="1">
              <a:lnSpc>
                <a:spcPct val="130000"/>
              </a:lnSpc>
            </a:pPr>
            <a:r>
              <a:rPr lang="en-US" altLang="en-US" sz="2000" dirty="0"/>
              <a:t>A business case for the project exists</a:t>
            </a:r>
          </a:p>
          <a:p>
            <a:pPr lvl="1">
              <a:lnSpc>
                <a:spcPct val="130000"/>
              </a:lnSpc>
            </a:pPr>
            <a:r>
              <a:rPr lang="en-US" altLang="en-US" sz="2000" dirty="0"/>
              <a:t>Elements of project are understood</a:t>
            </a:r>
          </a:p>
          <a:p>
            <a:pPr lvl="1">
              <a:lnSpc>
                <a:spcPct val="130000"/>
              </a:lnSpc>
            </a:pPr>
            <a:r>
              <a:rPr lang="en-US" altLang="en-US" sz="2000" dirty="0"/>
              <a:t>Company-specific information for the project has been applied</a:t>
            </a:r>
          </a:p>
          <a:p>
            <a:pPr>
              <a:lnSpc>
                <a:spcPct val="130000"/>
              </a:lnSpc>
            </a:pPr>
            <a:r>
              <a:rPr lang="en-US" altLang="en-US" sz="2000" dirty="0"/>
              <a:t>Demonstrates formal company approval of the project</a:t>
            </a:r>
          </a:p>
        </p:txBody>
      </p:sp>
      <p:sp>
        <p:nvSpPr>
          <p:cNvPr id="7" name="Foliennummernplatzhalter 3">
            <a:extLst>
              <a:ext uri="{FF2B5EF4-FFF2-40B4-BE49-F238E27FC236}">
                <a16:creationId xmlns:a16="http://schemas.microsoft.com/office/drawing/2014/main" id="{48451EC7-0E3B-4BBE-832C-B0F43A6959D3}"/>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13</a:t>
            </a:fld>
            <a:endParaRPr lang="hr-HR"/>
          </a:p>
        </p:txBody>
      </p:sp>
    </p:spTree>
    <p:extLst>
      <p:ext uri="{BB962C8B-B14F-4D97-AF65-F5344CB8AC3E}">
        <p14:creationId xmlns:p14="http://schemas.microsoft.com/office/powerpoint/2010/main" val="310724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el 1"/>
          <p:cNvSpPr>
            <a:spLocks noGrp="1"/>
          </p:cNvSpPr>
          <p:nvPr>
            <p:ph type="title"/>
          </p:nvPr>
        </p:nvSpPr>
        <p:spPr/>
        <p:txBody>
          <a:bodyPr>
            <a:normAutofit/>
          </a:bodyPr>
          <a:lstStyle/>
          <a:p>
            <a:r>
              <a:rPr lang="en-US" altLang="en-US" sz="4000" b="1" dirty="0">
                <a:latin typeface="+mj-lt"/>
              </a:rPr>
              <a:t>Project Proposal</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222923631"/>
              </p:ext>
            </p:extLst>
          </p:nvPr>
        </p:nvGraphicFramePr>
        <p:xfrm>
          <a:off x="431371" y="1447800"/>
          <a:ext cx="11425269"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liennummernplatzhalter 3">
            <a:extLst>
              <a:ext uri="{FF2B5EF4-FFF2-40B4-BE49-F238E27FC236}">
                <a16:creationId xmlns:a16="http://schemas.microsoft.com/office/drawing/2014/main" id="{6FEBB378-6F1E-4594-8B26-1E9FF63AA41B}"/>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14</a:t>
            </a:fld>
            <a:endParaRPr lang="hr-HR"/>
          </a:p>
        </p:txBody>
      </p:sp>
    </p:spTree>
    <p:extLst>
      <p:ext uri="{BB962C8B-B14F-4D97-AF65-F5344CB8AC3E}">
        <p14:creationId xmlns:p14="http://schemas.microsoft.com/office/powerpoint/2010/main" val="4217381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el 1"/>
          <p:cNvSpPr>
            <a:spLocks noGrp="1"/>
          </p:cNvSpPr>
          <p:nvPr>
            <p:ph type="title"/>
          </p:nvPr>
        </p:nvSpPr>
        <p:spPr/>
        <p:txBody>
          <a:bodyPr>
            <a:normAutofit/>
          </a:bodyPr>
          <a:lstStyle/>
          <a:p>
            <a:r>
              <a:rPr lang="de-DE" altLang="en-US" sz="4000" b="1" dirty="0">
                <a:latin typeface="+mj-lt"/>
              </a:rPr>
              <a:t>Quiz</a:t>
            </a:r>
          </a:p>
        </p:txBody>
      </p:sp>
      <p:sp>
        <p:nvSpPr>
          <p:cNvPr id="3" name="Inhaltsplatzhalter 2"/>
          <p:cNvSpPr>
            <a:spLocks noGrp="1"/>
          </p:cNvSpPr>
          <p:nvPr>
            <p:ph idx="1"/>
          </p:nvPr>
        </p:nvSpPr>
        <p:spPr/>
        <p:txBody>
          <a:bodyPr/>
          <a:lstStyle/>
          <a:p>
            <a:pPr marL="457200" indent="-457200">
              <a:buFont typeface="+mj-lt"/>
              <a:buAutoNum type="arabicPeriod"/>
              <a:defRPr/>
            </a:pPr>
            <a:r>
              <a:rPr lang="en-US" dirty="0">
                <a:ea typeface="+mn-ea"/>
              </a:rPr>
              <a:t>A statement of work identifies:</a:t>
            </a:r>
            <a:endParaRPr lang="de-DE" dirty="0">
              <a:ea typeface="+mn-ea"/>
            </a:endParaRPr>
          </a:p>
          <a:p>
            <a:pPr marL="857250" lvl="1" indent="-457200">
              <a:buFont typeface="+mj-lt"/>
              <a:buAutoNum type="alphaLcParenR"/>
              <a:defRPr/>
            </a:pPr>
            <a:r>
              <a:rPr lang="en-US" dirty="0">
                <a:ea typeface="+mn-ea"/>
              </a:rPr>
              <a:t>A need</a:t>
            </a:r>
            <a:endParaRPr lang="de-DE" dirty="0">
              <a:ea typeface="+mn-ea"/>
            </a:endParaRPr>
          </a:p>
          <a:p>
            <a:pPr marL="857250" lvl="1" indent="-457200">
              <a:buFont typeface="+mj-lt"/>
              <a:buAutoNum type="alphaLcParenR"/>
              <a:defRPr/>
            </a:pPr>
            <a:r>
              <a:rPr lang="en-US" dirty="0">
                <a:ea typeface="+mn-ea"/>
              </a:rPr>
              <a:t>A project </a:t>
            </a:r>
            <a:r>
              <a:rPr lang="en-US" dirty="0" err="1">
                <a:ea typeface="+mn-ea"/>
              </a:rPr>
              <a:t>organisation</a:t>
            </a:r>
            <a:endParaRPr lang="de-DE" dirty="0">
              <a:ea typeface="+mn-ea"/>
            </a:endParaRPr>
          </a:p>
          <a:p>
            <a:pPr marL="857250" lvl="1" indent="-457200">
              <a:buFont typeface="+mj-lt"/>
              <a:buAutoNum type="alphaLcParenR"/>
              <a:defRPr/>
            </a:pPr>
            <a:r>
              <a:rPr lang="en-US" dirty="0">
                <a:ea typeface="+mn-ea"/>
              </a:rPr>
              <a:t>Members of the project team</a:t>
            </a:r>
            <a:endParaRPr lang="de-DE" dirty="0">
              <a:ea typeface="+mn-ea"/>
            </a:endParaRPr>
          </a:p>
          <a:p>
            <a:pPr marL="857250" lvl="1" indent="-457200">
              <a:buFont typeface="+mj-lt"/>
              <a:buAutoNum type="alphaLcParenR"/>
              <a:defRPr/>
            </a:pPr>
            <a:r>
              <a:rPr lang="en-US" dirty="0">
                <a:ea typeface="+mn-ea"/>
              </a:rPr>
              <a:t>Alternatives</a:t>
            </a:r>
            <a:endParaRPr lang="de-DE" dirty="0">
              <a:ea typeface="+mn-ea"/>
            </a:endParaRPr>
          </a:p>
          <a:p>
            <a:pPr>
              <a:buFont typeface="Times" panose="02020603050405020304" pitchFamily="18" charset="0"/>
              <a:buChar char="•"/>
              <a:defRPr/>
            </a:pPr>
            <a:endParaRPr lang="de-DE" dirty="0">
              <a:ea typeface="+mn-ea"/>
            </a:endParaRPr>
          </a:p>
        </p:txBody>
      </p:sp>
      <p:sp>
        <p:nvSpPr>
          <p:cNvPr id="5" name="Foliennummernplatzhalter 3">
            <a:extLst>
              <a:ext uri="{FF2B5EF4-FFF2-40B4-BE49-F238E27FC236}">
                <a16:creationId xmlns:a16="http://schemas.microsoft.com/office/drawing/2014/main" id="{1A052D10-86A3-46A9-9E7E-1345E4AD23BE}"/>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15</a:t>
            </a:fld>
            <a:endParaRPr lang="hr-HR"/>
          </a:p>
        </p:txBody>
      </p:sp>
    </p:spTree>
    <p:extLst>
      <p:ext uri="{BB962C8B-B14F-4D97-AF65-F5344CB8AC3E}">
        <p14:creationId xmlns:p14="http://schemas.microsoft.com/office/powerpoint/2010/main" val="634821502"/>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F3444B-2A9B-4771-AD36-8AAFF2B44DF0}"/>
              </a:ext>
            </a:extLst>
          </p:cNvPr>
          <p:cNvSpPr>
            <a:spLocks noGrp="1"/>
          </p:cNvSpPr>
          <p:nvPr>
            <p:ph type="title"/>
          </p:nvPr>
        </p:nvSpPr>
        <p:spPr/>
        <p:txBody>
          <a:bodyPr>
            <a:normAutofit/>
          </a:bodyPr>
          <a:lstStyle/>
          <a:p>
            <a:r>
              <a:rPr lang="de-DE" sz="4000" b="1" dirty="0">
                <a:latin typeface="+mj-lt"/>
              </a:rPr>
              <a:t>Project Group Work</a:t>
            </a:r>
          </a:p>
        </p:txBody>
      </p:sp>
      <p:sp>
        <p:nvSpPr>
          <p:cNvPr id="3" name="Inhaltsplatzhalter 2">
            <a:extLst>
              <a:ext uri="{FF2B5EF4-FFF2-40B4-BE49-F238E27FC236}">
                <a16:creationId xmlns:a16="http://schemas.microsoft.com/office/drawing/2014/main" id="{C105E0CD-8000-417F-A4B0-0558EA52BDCB}"/>
              </a:ext>
            </a:extLst>
          </p:cNvPr>
          <p:cNvSpPr>
            <a:spLocks noGrp="1"/>
          </p:cNvSpPr>
          <p:nvPr>
            <p:ph idx="1"/>
          </p:nvPr>
        </p:nvSpPr>
        <p:spPr/>
        <p:txBody>
          <a:bodyPr/>
          <a:lstStyle/>
          <a:p>
            <a:pPr marL="0" indent="0">
              <a:buNone/>
            </a:pPr>
            <a:r>
              <a:rPr lang="en-US" dirty="0">
                <a:latin typeface="+mj-lt"/>
              </a:rPr>
              <a:t>In your teams: </a:t>
            </a:r>
          </a:p>
          <a:p>
            <a:pPr marL="514350" indent="-514350">
              <a:buFont typeface="+mj-lt"/>
              <a:buAutoNum type="arabicPeriod"/>
            </a:pPr>
            <a:r>
              <a:rPr lang="en-US" dirty="0">
                <a:latin typeface="+mj-lt"/>
              </a:rPr>
              <a:t>Discuss the scope of your project and develop an objective</a:t>
            </a:r>
          </a:p>
          <a:p>
            <a:pPr marL="514350" indent="-514350">
              <a:buFont typeface="+mj-lt"/>
              <a:buAutoNum type="arabicPeriod"/>
            </a:pPr>
            <a:r>
              <a:rPr lang="en-US" dirty="0">
                <a:latin typeface="+mj-lt"/>
              </a:rPr>
              <a:t>Write the objective on a piece of paper</a:t>
            </a:r>
          </a:p>
          <a:p>
            <a:pPr marL="514350" indent="-514350">
              <a:buFont typeface="+mj-lt"/>
              <a:buAutoNum type="arabicPeriod"/>
            </a:pPr>
            <a:r>
              <a:rPr lang="en-US" dirty="0">
                <a:latin typeface="+mj-lt"/>
              </a:rPr>
              <a:t>Exchange the paper with another group</a:t>
            </a:r>
          </a:p>
          <a:p>
            <a:pPr marL="514350" indent="-514350">
              <a:buFont typeface="+mj-lt"/>
              <a:buAutoNum type="arabicPeriod"/>
            </a:pPr>
            <a:r>
              <a:rPr lang="en-US" dirty="0">
                <a:latin typeface="+mj-lt"/>
              </a:rPr>
              <a:t>Read the other group’s objective to the class and reflect on the SMART criteria</a:t>
            </a:r>
            <a:endParaRPr lang="de-DE" dirty="0">
              <a:latin typeface="+mj-lt"/>
            </a:endParaRPr>
          </a:p>
        </p:txBody>
      </p:sp>
      <p:sp>
        <p:nvSpPr>
          <p:cNvPr id="4" name="Foliennummernplatzhalter 3">
            <a:extLst>
              <a:ext uri="{FF2B5EF4-FFF2-40B4-BE49-F238E27FC236}">
                <a16:creationId xmlns:a16="http://schemas.microsoft.com/office/drawing/2014/main" id="{C6BA1782-E67C-4902-A6F5-7BE599708874}"/>
              </a:ext>
            </a:extLst>
          </p:cNvPr>
          <p:cNvSpPr>
            <a:spLocks noGrp="1"/>
          </p:cNvSpPr>
          <p:nvPr>
            <p:ph type="sldNum" sz="quarter" idx="12"/>
          </p:nvPr>
        </p:nvSpPr>
        <p:spPr/>
        <p:txBody>
          <a:bodyPr/>
          <a:lstStyle/>
          <a:p>
            <a:fld id="{B34092F8-88B9-48E5-9B8F-3F206E5F35A9}" type="slidenum">
              <a:rPr lang="hr-HR" smtClean="0"/>
              <a:t>16</a:t>
            </a:fld>
            <a:endParaRPr lang="hr-HR"/>
          </a:p>
        </p:txBody>
      </p:sp>
    </p:spTree>
    <p:extLst>
      <p:ext uri="{BB962C8B-B14F-4D97-AF65-F5344CB8AC3E}">
        <p14:creationId xmlns:p14="http://schemas.microsoft.com/office/powerpoint/2010/main" val="299106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19"/>
          <p:cNvSpPr txBox="1">
            <a:spLocks noChangeArrowheads="1"/>
          </p:cNvSpPr>
          <p:nvPr/>
        </p:nvSpPr>
        <p:spPr bwMode="auto">
          <a:xfrm>
            <a:off x="4612218" y="1912939"/>
            <a:ext cx="1213153" cy="738664"/>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Scope</a:t>
            </a:r>
          </a:p>
          <a:p>
            <a:pPr>
              <a:lnSpc>
                <a:spcPct val="100000"/>
              </a:lnSpc>
              <a:spcBef>
                <a:spcPct val="0"/>
              </a:spcBef>
              <a:buClrTx/>
              <a:buFontTx/>
              <a:buNone/>
            </a:pPr>
            <a:r>
              <a:rPr lang="en-GB" altLang="en-US" sz="1800">
                <a:latin typeface="+mj-lt"/>
                <a:ea typeface="MS Mincho" pitchFamily="49" charset="-128"/>
              </a:rPr>
              <a:t>(definition)</a:t>
            </a:r>
            <a:endParaRPr lang="en-US" altLang="en-US" sz="1800">
              <a:latin typeface="+mj-lt"/>
              <a:ea typeface="MS Mincho" pitchFamily="49" charset="-128"/>
            </a:endParaRPr>
          </a:p>
        </p:txBody>
      </p:sp>
      <p:sp>
        <p:nvSpPr>
          <p:cNvPr id="182275" name="Rectangle 2"/>
          <p:cNvSpPr>
            <a:spLocks noGrp="1" noChangeArrowheads="1"/>
          </p:cNvSpPr>
          <p:nvPr>
            <p:ph type="title"/>
          </p:nvPr>
        </p:nvSpPr>
        <p:spPr/>
        <p:txBody>
          <a:bodyPr>
            <a:normAutofit/>
          </a:bodyPr>
          <a:lstStyle/>
          <a:p>
            <a:r>
              <a:rPr lang="en-GB" altLang="en-US" sz="4000" b="1" dirty="0">
                <a:latin typeface="+mj-lt"/>
              </a:rPr>
              <a:t>Project Management Processes</a:t>
            </a:r>
            <a:br>
              <a:rPr lang="en-GB" altLang="en-US" sz="4000" b="1" dirty="0">
                <a:latin typeface="+mj-lt"/>
              </a:rPr>
            </a:br>
            <a:endParaRPr lang="en-US" altLang="en-US" sz="4000" b="1" dirty="0">
              <a:latin typeface="+mj-lt"/>
            </a:endParaRPr>
          </a:p>
        </p:txBody>
      </p:sp>
      <p:sp>
        <p:nvSpPr>
          <p:cNvPr id="182276" name="Text Box 3"/>
          <p:cNvSpPr txBox="1">
            <a:spLocks noChangeArrowheads="1"/>
          </p:cNvSpPr>
          <p:nvPr/>
        </p:nvSpPr>
        <p:spPr bwMode="auto">
          <a:xfrm>
            <a:off x="1007533" y="1887538"/>
            <a:ext cx="1286121" cy="461665"/>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Initiation</a:t>
            </a:r>
            <a:endParaRPr lang="en-US" altLang="en-US">
              <a:latin typeface="+mj-lt"/>
              <a:ea typeface="MS Mincho" pitchFamily="49" charset="-128"/>
            </a:endParaRPr>
          </a:p>
        </p:txBody>
      </p:sp>
      <p:sp>
        <p:nvSpPr>
          <p:cNvPr id="182277" name="Line 4"/>
          <p:cNvSpPr>
            <a:spLocks noChangeShapeType="1"/>
          </p:cNvSpPr>
          <p:nvPr/>
        </p:nvSpPr>
        <p:spPr bwMode="auto">
          <a:xfrm>
            <a:off x="3348567" y="2198689"/>
            <a:ext cx="1140884" cy="22225"/>
          </a:xfrm>
          <a:prstGeom prst="line">
            <a:avLst/>
          </a:prstGeom>
          <a:noFill/>
          <a:ln w="50800">
            <a:solidFill>
              <a:srgbClr val="80008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latin typeface="+mj-lt"/>
            </a:endParaRPr>
          </a:p>
        </p:txBody>
      </p:sp>
      <p:sp>
        <p:nvSpPr>
          <p:cNvPr id="182278" name="Text Box 6"/>
          <p:cNvSpPr txBox="1">
            <a:spLocks noChangeArrowheads="1"/>
          </p:cNvSpPr>
          <p:nvPr/>
        </p:nvSpPr>
        <p:spPr bwMode="auto">
          <a:xfrm>
            <a:off x="1991784" y="3824289"/>
            <a:ext cx="1482201" cy="738664"/>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Cost</a:t>
            </a:r>
          </a:p>
          <a:p>
            <a:pPr>
              <a:lnSpc>
                <a:spcPct val="100000"/>
              </a:lnSpc>
              <a:spcBef>
                <a:spcPct val="0"/>
              </a:spcBef>
              <a:buClrTx/>
              <a:buFontTx/>
              <a:buNone/>
            </a:pPr>
            <a:r>
              <a:rPr lang="en-GB" altLang="en-US" sz="1800">
                <a:latin typeface="+mj-lt"/>
                <a:ea typeface="MS Mincho" pitchFamily="49" charset="-128"/>
              </a:rPr>
              <a:t>(estimates, …)</a:t>
            </a:r>
            <a:endParaRPr lang="en-US" altLang="en-US" sz="1800">
              <a:latin typeface="+mj-lt"/>
              <a:ea typeface="MS Mincho" pitchFamily="49" charset="-128"/>
            </a:endParaRPr>
          </a:p>
        </p:txBody>
      </p:sp>
      <p:sp>
        <p:nvSpPr>
          <p:cNvPr id="182279" name="Line 7"/>
          <p:cNvSpPr>
            <a:spLocks noChangeShapeType="1"/>
          </p:cNvSpPr>
          <p:nvPr/>
        </p:nvSpPr>
        <p:spPr bwMode="auto">
          <a:xfrm>
            <a:off x="6542617" y="2163764"/>
            <a:ext cx="1140883" cy="22225"/>
          </a:xfrm>
          <a:prstGeom prst="line">
            <a:avLst/>
          </a:prstGeom>
          <a:noFill/>
          <a:ln w="50800">
            <a:solidFill>
              <a:srgbClr val="80008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latin typeface="+mj-lt"/>
            </a:endParaRPr>
          </a:p>
        </p:txBody>
      </p:sp>
      <p:sp>
        <p:nvSpPr>
          <p:cNvPr id="182280" name="Text Box 8"/>
          <p:cNvSpPr txBox="1">
            <a:spLocks noChangeArrowheads="1"/>
          </p:cNvSpPr>
          <p:nvPr/>
        </p:nvSpPr>
        <p:spPr bwMode="auto">
          <a:xfrm>
            <a:off x="7931151" y="1946276"/>
            <a:ext cx="760144" cy="461665"/>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WBS</a:t>
            </a:r>
            <a:endParaRPr lang="en-US" altLang="en-US">
              <a:latin typeface="+mj-lt"/>
              <a:ea typeface="MS Mincho" pitchFamily="49" charset="-128"/>
            </a:endParaRPr>
          </a:p>
        </p:txBody>
      </p:sp>
      <p:sp>
        <p:nvSpPr>
          <p:cNvPr id="182281" name="Line 9"/>
          <p:cNvSpPr>
            <a:spLocks noChangeShapeType="1"/>
          </p:cNvSpPr>
          <p:nvPr/>
        </p:nvSpPr>
        <p:spPr bwMode="auto">
          <a:xfrm flipH="1">
            <a:off x="3763434" y="2579689"/>
            <a:ext cx="4474633" cy="1063625"/>
          </a:xfrm>
          <a:prstGeom prst="line">
            <a:avLst/>
          </a:prstGeom>
          <a:noFill/>
          <a:ln w="50800">
            <a:solidFill>
              <a:srgbClr val="80008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latin typeface="+mj-lt"/>
            </a:endParaRPr>
          </a:p>
        </p:txBody>
      </p:sp>
      <p:sp>
        <p:nvSpPr>
          <p:cNvPr id="182282" name="Text Box 10"/>
          <p:cNvSpPr txBox="1">
            <a:spLocks noChangeArrowheads="1"/>
          </p:cNvSpPr>
          <p:nvPr/>
        </p:nvSpPr>
        <p:spPr bwMode="auto">
          <a:xfrm>
            <a:off x="4366685" y="3822700"/>
            <a:ext cx="2150269" cy="738664"/>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Time</a:t>
            </a:r>
          </a:p>
          <a:p>
            <a:pPr>
              <a:lnSpc>
                <a:spcPct val="100000"/>
              </a:lnSpc>
              <a:spcBef>
                <a:spcPct val="0"/>
              </a:spcBef>
              <a:buClrTx/>
              <a:buFontTx/>
              <a:buNone/>
            </a:pPr>
            <a:r>
              <a:rPr lang="en-GB" altLang="en-US" sz="1800">
                <a:latin typeface="+mj-lt"/>
                <a:ea typeface="MS Mincho" pitchFamily="49" charset="-128"/>
              </a:rPr>
              <a:t>(activity diagrams, …)</a:t>
            </a:r>
            <a:endParaRPr lang="en-US" altLang="en-US" sz="1800">
              <a:latin typeface="+mj-lt"/>
              <a:ea typeface="MS Mincho" pitchFamily="49" charset="-128"/>
            </a:endParaRPr>
          </a:p>
        </p:txBody>
      </p:sp>
      <p:sp>
        <p:nvSpPr>
          <p:cNvPr id="182283" name="Text Box 11"/>
          <p:cNvSpPr txBox="1">
            <a:spLocks noChangeArrowheads="1"/>
          </p:cNvSpPr>
          <p:nvPr/>
        </p:nvSpPr>
        <p:spPr bwMode="auto">
          <a:xfrm>
            <a:off x="7780868" y="3813175"/>
            <a:ext cx="2405530" cy="738664"/>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Human Resources</a:t>
            </a:r>
          </a:p>
          <a:p>
            <a:pPr>
              <a:lnSpc>
                <a:spcPct val="100000"/>
              </a:lnSpc>
              <a:spcBef>
                <a:spcPct val="0"/>
              </a:spcBef>
              <a:buClrTx/>
              <a:buFontTx/>
              <a:buNone/>
            </a:pPr>
            <a:r>
              <a:rPr lang="en-GB" altLang="en-US" sz="1800">
                <a:latin typeface="+mj-lt"/>
                <a:ea typeface="MS Mincho" pitchFamily="49" charset="-128"/>
              </a:rPr>
              <a:t>(RACI matrix, …)</a:t>
            </a:r>
            <a:endParaRPr lang="en-US" altLang="en-US" sz="1800">
              <a:latin typeface="+mj-lt"/>
              <a:ea typeface="MS Mincho" pitchFamily="49" charset="-128"/>
            </a:endParaRPr>
          </a:p>
        </p:txBody>
      </p:sp>
      <p:sp>
        <p:nvSpPr>
          <p:cNvPr id="182284" name="Line 12"/>
          <p:cNvSpPr>
            <a:spLocks noChangeShapeType="1"/>
          </p:cNvSpPr>
          <p:nvPr/>
        </p:nvSpPr>
        <p:spPr bwMode="auto">
          <a:xfrm flipH="1">
            <a:off x="5676900" y="2613026"/>
            <a:ext cx="2590800" cy="1133475"/>
          </a:xfrm>
          <a:prstGeom prst="line">
            <a:avLst/>
          </a:prstGeom>
          <a:noFill/>
          <a:ln w="50800">
            <a:solidFill>
              <a:srgbClr val="80008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latin typeface="+mj-lt"/>
            </a:endParaRPr>
          </a:p>
        </p:txBody>
      </p:sp>
      <p:sp>
        <p:nvSpPr>
          <p:cNvPr id="182285" name="Line 13"/>
          <p:cNvSpPr>
            <a:spLocks noChangeShapeType="1"/>
          </p:cNvSpPr>
          <p:nvPr/>
        </p:nvSpPr>
        <p:spPr bwMode="auto">
          <a:xfrm>
            <a:off x="8362951" y="2613025"/>
            <a:ext cx="865716" cy="1098550"/>
          </a:xfrm>
          <a:prstGeom prst="line">
            <a:avLst/>
          </a:prstGeom>
          <a:noFill/>
          <a:ln w="50800">
            <a:solidFill>
              <a:srgbClr val="80008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latin typeface="+mj-lt"/>
            </a:endParaRPr>
          </a:p>
        </p:txBody>
      </p:sp>
      <p:sp>
        <p:nvSpPr>
          <p:cNvPr id="182286" name="Rectangle 14"/>
          <p:cNvSpPr>
            <a:spLocks noGrp="1" noChangeArrowheads="1"/>
          </p:cNvSpPr>
          <p:nvPr>
            <p:ph type="body" idx="1"/>
          </p:nvPr>
        </p:nvSpPr>
        <p:spPr>
          <a:xfrm>
            <a:off x="3437467" y="4908550"/>
            <a:ext cx="7658100" cy="1371600"/>
          </a:xfrm>
          <a:ln>
            <a:solidFill>
              <a:srgbClr val="339966"/>
            </a:solidFill>
            <a:miter lim="800000"/>
            <a:headEnd/>
            <a:tailEnd/>
          </a:ln>
        </p:spPr>
        <p:txBody>
          <a:bodyPr/>
          <a:lstStyle/>
          <a:p>
            <a:r>
              <a:rPr lang="en-GB" altLang="en-US" sz="2000">
                <a:latin typeface="+mj-lt"/>
              </a:rPr>
              <a:t>Also to consider: Quality, Risk, Communication, Procurement, Integration (PMBOK® knowledge areas)</a:t>
            </a:r>
            <a:endParaRPr lang="en-US" altLang="en-US" sz="2000">
              <a:latin typeface="+mj-lt"/>
            </a:endParaRPr>
          </a:p>
        </p:txBody>
      </p:sp>
      <p:sp>
        <p:nvSpPr>
          <p:cNvPr id="182287" name="Freeform 15"/>
          <p:cNvSpPr>
            <a:spLocks/>
          </p:cNvSpPr>
          <p:nvPr/>
        </p:nvSpPr>
        <p:spPr bwMode="auto">
          <a:xfrm>
            <a:off x="184152" y="1389063"/>
            <a:ext cx="4677833" cy="1909762"/>
          </a:xfrm>
          <a:custGeom>
            <a:avLst/>
            <a:gdLst>
              <a:gd name="T0" fmla="*/ 0 w 2210"/>
              <a:gd name="T1" fmla="*/ 2147483646 h 1203"/>
              <a:gd name="T2" fmla="*/ 2147483646 w 2210"/>
              <a:gd name="T3" fmla="*/ 2147483646 h 1203"/>
              <a:gd name="T4" fmla="*/ 2147483646 w 2210"/>
              <a:gd name="T5" fmla="*/ 0 h 1203"/>
              <a:gd name="T6" fmla="*/ 0 60000 65536"/>
              <a:gd name="T7" fmla="*/ 0 60000 65536"/>
              <a:gd name="T8" fmla="*/ 0 60000 65536"/>
            </a:gdLst>
            <a:ahLst/>
            <a:cxnLst>
              <a:cxn ang="T6">
                <a:pos x="T0" y="T1"/>
              </a:cxn>
              <a:cxn ang="T7">
                <a:pos x="T2" y="T3"/>
              </a:cxn>
              <a:cxn ang="T8">
                <a:pos x="T4" y="T5"/>
              </a:cxn>
            </a:cxnLst>
            <a:rect l="0" t="0" r="r" b="b"/>
            <a:pathLst>
              <a:path w="2210" h="1203">
                <a:moveTo>
                  <a:pt x="0" y="1203"/>
                </a:moveTo>
                <a:cubicBezTo>
                  <a:pt x="259" y="1150"/>
                  <a:pt x="1186" y="1082"/>
                  <a:pt x="1554" y="882"/>
                </a:cubicBezTo>
                <a:cubicBezTo>
                  <a:pt x="1919" y="701"/>
                  <a:pt x="2073" y="184"/>
                  <a:pt x="2210" y="0"/>
                </a:cubicBezTo>
              </a:path>
            </a:pathLst>
          </a:custGeom>
          <a:noFill/>
          <a:ln w="50800" cap="flat" cmpd="sng">
            <a:solidFill>
              <a:srgbClr val="0000FF"/>
            </a:solidFill>
            <a:prstDash val="solid"/>
            <a:miter lim="800000"/>
            <a:headEnd type="non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latin typeface="+mj-lt"/>
            </a:endParaRPr>
          </a:p>
        </p:txBody>
      </p:sp>
      <p:sp>
        <p:nvSpPr>
          <p:cNvPr id="182288" name="Text Box 16"/>
          <p:cNvSpPr txBox="1">
            <a:spLocks noChangeArrowheads="1"/>
          </p:cNvSpPr>
          <p:nvPr/>
        </p:nvSpPr>
        <p:spPr bwMode="auto">
          <a:xfrm>
            <a:off x="1" y="2320926"/>
            <a:ext cx="205453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Project Charter</a:t>
            </a:r>
            <a:endParaRPr lang="en-US" altLang="en-US">
              <a:latin typeface="+mj-lt"/>
              <a:ea typeface="MS Mincho" pitchFamily="49" charset="-128"/>
            </a:endParaRPr>
          </a:p>
        </p:txBody>
      </p:sp>
      <p:sp>
        <p:nvSpPr>
          <p:cNvPr id="182289" name="Text Box 17"/>
          <p:cNvSpPr txBox="1">
            <a:spLocks noChangeArrowheads="1"/>
          </p:cNvSpPr>
          <p:nvPr/>
        </p:nvSpPr>
        <p:spPr bwMode="auto">
          <a:xfrm>
            <a:off x="6604001" y="1362076"/>
            <a:ext cx="3377976"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a:latin typeface="+mj-lt"/>
                <a:ea typeface="MS Mincho" pitchFamily="49" charset="-128"/>
              </a:rPr>
              <a:t>Project Management Plan</a:t>
            </a:r>
            <a:endParaRPr lang="en-US" altLang="en-US">
              <a:latin typeface="+mj-lt"/>
              <a:ea typeface="MS Mincho" pitchFamily="49" charset="-128"/>
            </a:endParaRPr>
          </a:p>
        </p:txBody>
      </p:sp>
      <p:sp>
        <p:nvSpPr>
          <p:cNvPr id="182290" name="Text Box 20"/>
          <p:cNvSpPr txBox="1">
            <a:spLocks noChangeArrowheads="1"/>
          </p:cNvSpPr>
          <p:nvPr/>
        </p:nvSpPr>
        <p:spPr bwMode="auto">
          <a:xfrm rot="-715245">
            <a:off x="2866922" y="2825463"/>
            <a:ext cx="1301959"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en-GB" altLang="en-US" sz="1600">
                <a:latin typeface="+mj-lt"/>
                <a:ea typeface="MS Mincho" pitchFamily="49" charset="-128"/>
              </a:rPr>
              <a:t>Project Scope</a:t>
            </a:r>
          </a:p>
          <a:p>
            <a:pPr>
              <a:lnSpc>
                <a:spcPct val="100000"/>
              </a:lnSpc>
              <a:spcBef>
                <a:spcPct val="0"/>
              </a:spcBef>
              <a:buClrTx/>
              <a:buFontTx/>
              <a:buNone/>
            </a:pPr>
            <a:r>
              <a:rPr lang="en-GB" altLang="en-US" sz="1600">
                <a:latin typeface="+mj-lt"/>
                <a:ea typeface="MS Mincho" pitchFamily="49" charset="-128"/>
              </a:rPr>
              <a:t>Statement</a:t>
            </a:r>
            <a:endParaRPr lang="en-US" altLang="en-US" sz="1600">
              <a:latin typeface="+mj-lt"/>
              <a:ea typeface="MS Mincho" pitchFamily="49" charset="-128"/>
            </a:endParaRPr>
          </a:p>
        </p:txBody>
      </p:sp>
      <p:sp>
        <p:nvSpPr>
          <p:cNvPr id="22" name="Foliennummernplatzhalter 3">
            <a:extLst>
              <a:ext uri="{FF2B5EF4-FFF2-40B4-BE49-F238E27FC236}">
                <a16:creationId xmlns:a16="http://schemas.microsoft.com/office/drawing/2014/main" id="{0668D92C-7883-4AAA-86FC-2F7252C2306A}"/>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17</a:t>
            </a:fld>
            <a:endParaRPr lang="hr-HR"/>
          </a:p>
        </p:txBody>
      </p:sp>
    </p:spTree>
    <p:extLst>
      <p:ext uri="{BB962C8B-B14F-4D97-AF65-F5344CB8AC3E}">
        <p14:creationId xmlns:p14="http://schemas.microsoft.com/office/powerpoint/2010/main" val="286694608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normAutofit/>
          </a:bodyPr>
          <a:lstStyle/>
          <a:p>
            <a:pPr eaLnBrk="1" hangingPunct="1"/>
            <a:r>
              <a:rPr lang="en-US" altLang="en-US" sz="4000" b="1" dirty="0">
                <a:latin typeface="+mj-lt"/>
              </a:rPr>
              <a:t>Work Breakdown Structure (WBS)</a:t>
            </a:r>
          </a:p>
        </p:txBody>
      </p:sp>
      <p:sp>
        <p:nvSpPr>
          <p:cNvPr id="36866" name="Rectangle 3"/>
          <p:cNvSpPr>
            <a:spLocks noGrp="1" noChangeArrowheads="1"/>
          </p:cNvSpPr>
          <p:nvPr>
            <p:ph type="body" idx="1"/>
          </p:nvPr>
        </p:nvSpPr>
        <p:spPr>
          <a:xfrm>
            <a:off x="914400" y="2527300"/>
            <a:ext cx="10363200" cy="2509838"/>
          </a:xfrm>
          <a:ln/>
        </p:spPr>
        <p:style>
          <a:lnRef idx="2">
            <a:schemeClr val="accent6"/>
          </a:lnRef>
          <a:fillRef idx="1">
            <a:schemeClr val="lt1"/>
          </a:fillRef>
          <a:effectRef idx="0">
            <a:schemeClr val="accent6"/>
          </a:effectRef>
          <a:fontRef idx="minor">
            <a:schemeClr val="dk1"/>
          </a:fontRef>
        </p:style>
        <p:txBody>
          <a:bodyPr/>
          <a:lstStyle/>
          <a:p>
            <a:pPr algn="ctr" eaLnBrk="1" hangingPunct="1">
              <a:lnSpc>
                <a:spcPct val="100000"/>
              </a:lnSpc>
              <a:buFontTx/>
              <a:buNone/>
              <a:defRPr/>
            </a:pPr>
            <a:r>
              <a:rPr lang="en-US" dirty="0">
                <a:latin typeface="+mj-lt"/>
                <a:ea typeface="Calibri"/>
              </a:rPr>
              <a:t>A </a:t>
            </a:r>
            <a:r>
              <a:rPr lang="en-US" b="1" i="1" dirty="0">
                <a:solidFill>
                  <a:schemeClr val="accent6"/>
                </a:solidFill>
                <a:latin typeface="+mj-lt"/>
                <a:ea typeface="Calibri"/>
              </a:rPr>
              <a:t>deliverable-oriented</a:t>
            </a:r>
            <a:r>
              <a:rPr lang="en-US" dirty="0">
                <a:solidFill>
                  <a:schemeClr val="accent6"/>
                </a:solidFill>
                <a:latin typeface="+mj-lt"/>
                <a:ea typeface="Calibri"/>
              </a:rPr>
              <a:t> </a:t>
            </a:r>
            <a:r>
              <a:rPr lang="en-US" dirty="0">
                <a:latin typeface="+mj-lt"/>
                <a:ea typeface="Calibri"/>
              </a:rPr>
              <a:t>grouping of project elements which </a:t>
            </a:r>
            <a:r>
              <a:rPr lang="en-US" dirty="0" err="1">
                <a:latin typeface="+mj-lt"/>
                <a:ea typeface="Calibri"/>
              </a:rPr>
              <a:t>organises</a:t>
            </a:r>
            <a:r>
              <a:rPr lang="en-US" dirty="0">
                <a:latin typeface="+mj-lt"/>
                <a:ea typeface="Calibri"/>
              </a:rPr>
              <a:t> and defines the total scope of the project. Each descending level represents an increasingly detailed definition of a project component. Project component may be products or services.</a:t>
            </a:r>
            <a:endParaRPr lang="en-US" i="1" dirty="0">
              <a:latin typeface="+mj-lt"/>
              <a:ea typeface="Calibri"/>
            </a:endParaRPr>
          </a:p>
          <a:p>
            <a:pPr eaLnBrk="1" hangingPunct="1">
              <a:lnSpc>
                <a:spcPct val="100000"/>
              </a:lnSpc>
              <a:buFontTx/>
              <a:buNone/>
              <a:defRPr/>
            </a:pPr>
            <a:endParaRPr lang="en-US" sz="1800" dirty="0">
              <a:latin typeface="+mj-lt"/>
              <a:ea typeface="Calibri"/>
            </a:endParaRPr>
          </a:p>
        </p:txBody>
      </p:sp>
      <p:sp>
        <p:nvSpPr>
          <p:cNvPr id="184329" name="Textfeld 10"/>
          <p:cNvSpPr txBox="1">
            <a:spLocks noChangeArrowheads="1"/>
          </p:cNvSpPr>
          <p:nvPr/>
        </p:nvSpPr>
        <p:spPr bwMode="auto">
          <a:xfrm>
            <a:off x="9745133" y="5875338"/>
            <a:ext cx="2609851"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de-DE" altLang="en-US" sz="1100" b="0">
                <a:ea typeface="MS Mincho" pitchFamily="49" charset="-128"/>
              </a:rPr>
              <a:t>Source: PMBoK.</a:t>
            </a:r>
          </a:p>
        </p:txBody>
      </p:sp>
      <p:sp>
        <p:nvSpPr>
          <p:cNvPr id="8" name="Foliennummernplatzhalter 3">
            <a:extLst>
              <a:ext uri="{FF2B5EF4-FFF2-40B4-BE49-F238E27FC236}">
                <a16:creationId xmlns:a16="http://schemas.microsoft.com/office/drawing/2014/main" id="{C0DEAEE8-42DF-4264-A62F-254008DF3D73}"/>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18</a:t>
            </a:fld>
            <a:endParaRPr lang="hr-HR"/>
          </a:p>
        </p:txBody>
      </p:sp>
    </p:spTree>
    <p:extLst>
      <p:ext uri="{BB962C8B-B14F-4D97-AF65-F5344CB8AC3E}">
        <p14:creationId xmlns:p14="http://schemas.microsoft.com/office/powerpoint/2010/main" val="2795625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
          <p:cNvSpPr>
            <a:spLocks noGrp="1"/>
          </p:cNvSpPr>
          <p:nvPr>
            <p:ph type="title"/>
          </p:nvPr>
        </p:nvSpPr>
        <p:spPr/>
        <p:txBody>
          <a:bodyPr>
            <a:normAutofit/>
          </a:bodyPr>
          <a:lstStyle/>
          <a:p>
            <a:r>
              <a:rPr lang="en-US" altLang="en-US" sz="4000" b="1" dirty="0">
                <a:latin typeface="+mj-lt"/>
              </a:rPr>
              <a:t>Work Breakdown Structure Purpose</a:t>
            </a: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latin typeface="+mj-lt"/>
                <a:ea typeface="+mn-ea"/>
              </a:rPr>
              <a:t>WBS serves six main purposes:</a:t>
            </a:r>
          </a:p>
          <a:p>
            <a:pPr marL="457200" indent="-457200" eaLnBrk="1" hangingPunct="1">
              <a:buFont typeface="+mj-lt"/>
              <a:buAutoNum type="arabicPeriod"/>
              <a:defRPr/>
            </a:pPr>
            <a:r>
              <a:rPr lang="en-US" dirty="0">
                <a:latin typeface="+mj-lt"/>
                <a:ea typeface="+mn-ea"/>
              </a:rPr>
              <a:t>Echoes project objectives</a:t>
            </a:r>
          </a:p>
          <a:p>
            <a:pPr marL="457200" indent="-457200" eaLnBrk="1" hangingPunct="1">
              <a:buFont typeface="+mj-lt"/>
              <a:buAutoNum type="arabicPeriod"/>
              <a:defRPr/>
            </a:pPr>
            <a:r>
              <a:rPr lang="en-US" dirty="0" err="1">
                <a:latin typeface="+mj-lt"/>
                <a:ea typeface="+mn-ea"/>
              </a:rPr>
              <a:t>Organisation</a:t>
            </a:r>
            <a:r>
              <a:rPr lang="en-US" dirty="0">
                <a:latin typeface="+mj-lt"/>
                <a:ea typeface="+mn-ea"/>
              </a:rPr>
              <a:t> chart for the project</a:t>
            </a:r>
          </a:p>
          <a:p>
            <a:pPr marL="457200" indent="-457200" eaLnBrk="1" hangingPunct="1">
              <a:buFont typeface="+mj-lt"/>
              <a:buAutoNum type="arabicPeriod"/>
              <a:defRPr/>
            </a:pPr>
            <a:r>
              <a:rPr lang="en-US" dirty="0">
                <a:latin typeface="+mj-lt"/>
                <a:ea typeface="+mn-ea"/>
              </a:rPr>
              <a:t>Creates logic for tracking costs, schedule, and performance specifications</a:t>
            </a:r>
          </a:p>
          <a:p>
            <a:pPr marL="457200" indent="-457200" eaLnBrk="1" hangingPunct="1">
              <a:buFont typeface="+mj-lt"/>
              <a:buAutoNum type="arabicPeriod"/>
              <a:defRPr/>
            </a:pPr>
            <a:r>
              <a:rPr lang="en-US" dirty="0">
                <a:latin typeface="+mj-lt"/>
                <a:ea typeface="+mn-ea"/>
              </a:rPr>
              <a:t>Communicates project status</a:t>
            </a:r>
          </a:p>
          <a:p>
            <a:pPr marL="457200" indent="-457200" eaLnBrk="1" hangingPunct="1">
              <a:buFont typeface="+mj-lt"/>
              <a:buAutoNum type="arabicPeriod"/>
              <a:defRPr/>
            </a:pPr>
            <a:r>
              <a:rPr lang="en-US" dirty="0">
                <a:latin typeface="+mj-lt"/>
                <a:ea typeface="+mn-ea"/>
              </a:rPr>
              <a:t>Improves project communication</a:t>
            </a:r>
          </a:p>
          <a:p>
            <a:pPr marL="457200" indent="-457200" eaLnBrk="1" hangingPunct="1">
              <a:buFont typeface="+mj-lt"/>
              <a:buAutoNum type="arabicPeriod"/>
              <a:defRPr/>
            </a:pPr>
            <a:r>
              <a:rPr lang="en-US" dirty="0">
                <a:latin typeface="+mj-lt"/>
                <a:ea typeface="+mn-ea"/>
              </a:rPr>
              <a:t>Demonstrates control structure</a:t>
            </a:r>
          </a:p>
          <a:p>
            <a:pPr>
              <a:buFont typeface="Times" pitchFamily="1" charset="0"/>
              <a:buChar char="•"/>
              <a:defRPr/>
            </a:pPr>
            <a:endParaRPr lang="en-US" dirty="0">
              <a:latin typeface="+mj-lt"/>
              <a:ea typeface="+mn-ea"/>
            </a:endParaRPr>
          </a:p>
        </p:txBody>
      </p:sp>
      <p:sp>
        <p:nvSpPr>
          <p:cNvPr id="7" name="Foliennummernplatzhalter 3">
            <a:extLst>
              <a:ext uri="{FF2B5EF4-FFF2-40B4-BE49-F238E27FC236}">
                <a16:creationId xmlns:a16="http://schemas.microsoft.com/office/drawing/2014/main" id="{237BF313-0BB3-4736-8E48-09F3FB203EB9}"/>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19</a:t>
            </a:fld>
            <a:endParaRPr lang="hr-HR"/>
          </a:p>
        </p:txBody>
      </p:sp>
    </p:spTree>
    <p:extLst>
      <p:ext uri="{BB962C8B-B14F-4D97-AF65-F5344CB8AC3E}">
        <p14:creationId xmlns:p14="http://schemas.microsoft.com/office/powerpoint/2010/main" val="922499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C825ED-5C37-4F63-AD87-8CF51C691AFA}"/>
              </a:ext>
            </a:extLst>
          </p:cNvPr>
          <p:cNvSpPr>
            <a:spLocks noGrp="1"/>
          </p:cNvSpPr>
          <p:nvPr>
            <p:ph idx="1"/>
          </p:nvPr>
        </p:nvSpPr>
        <p:spPr>
          <a:xfrm>
            <a:off x="545804" y="1871330"/>
            <a:ext cx="11100391" cy="4050452"/>
          </a:xfrm>
        </p:spPr>
        <p:txBody>
          <a:bodyPr>
            <a:noAutofit/>
          </a:bodyPr>
          <a:lstStyle/>
          <a:p>
            <a:r>
              <a:rPr lang="en-US" dirty="0">
                <a:latin typeface="+mj-lt"/>
              </a:rPr>
              <a:t>Be ready to present your project in class within one or two minutes</a:t>
            </a:r>
            <a:endParaRPr lang="de-DE" dirty="0">
              <a:latin typeface="+mj-lt"/>
            </a:endParaRPr>
          </a:p>
        </p:txBody>
      </p:sp>
      <p:sp>
        <p:nvSpPr>
          <p:cNvPr id="4" name="Foliennummernplatzhalter 3">
            <a:extLst>
              <a:ext uri="{FF2B5EF4-FFF2-40B4-BE49-F238E27FC236}">
                <a16:creationId xmlns:a16="http://schemas.microsoft.com/office/drawing/2014/main" id="{851DFD4A-045D-4244-8B42-ED4B7CF206B2}"/>
              </a:ext>
            </a:extLst>
          </p:cNvPr>
          <p:cNvSpPr>
            <a:spLocks noGrp="1"/>
          </p:cNvSpPr>
          <p:nvPr>
            <p:ph type="sldNum" sz="quarter" idx="12"/>
          </p:nvPr>
        </p:nvSpPr>
        <p:spPr/>
        <p:txBody>
          <a:bodyPr/>
          <a:lstStyle/>
          <a:p>
            <a:fld id="{B34092F8-88B9-48E5-9B8F-3F206E5F35A9}" type="slidenum">
              <a:rPr lang="hr-HR" smtClean="0"/>
              <a:t>2</a:t>
            </a:fld>
            <a:endParaRPr lang="hr-HR"/>
          </a:p>
        </p:txBody>
      </p:sp>
      <p:sp>
        <p:nvSpPr>
          <p:cNvPr id="5" name="Titel 2">
            <a:extLst>
              <a:ext uri="{FF2B5EF4-FFF2-40B4-BE49-F238E27FC236}">
                <a16:creationId xmlns:a16="http://schemas.microsoft.com/office/drawing/2014/main" id="{EC430E93-682D-4CD7-A40B-C158C68F454C}"/>
              </a:ext>
            </a:extLst>
          </p:cNvPr>
          <p:cNvSpPr>
            <a:spLocks noGrp="1"/>
          </p:cNvSpPr>
          <p:nvPr>
            <p:ph type="title"/>
          </p:nvPr>
        </p:nvSpPr>
        <p:spPr>
          <a:xfrm>
            <a:off x="990600" y="411201"/>
            <a:ext cx="10515600" cy="1034828"/>
          </a:xfrm>
        </p:spPr>
        <p:txBody>
          <a:bodyPr>
            <a:normAutofit/>
          </a:bodyPr>
          <a:lstStyle/>
          <a:p>
            <a:r>
              <a:rPr lang="en-US" altLang="en-US" sz="4000" b="1" dirty="0">
                <a:latin typeface="+mj-lt"/>
              </a:rPr>
              <a:t>Review – Your Project Ideas</a:t>
            </a:r>
          </a:p>
        </p:txBody>
      </p:sp>
    </p:spTree>
    <p:extLst>
      <p:ext uri="{BB962C8B-B14F-4D97-AF65-F5344CB8AC3E}">
        <p14:creationId xmlns:p14="http://schemas.microsoft.com/office/powerpoint/2010/main" val="3302667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61434" y="620713"/>
            <a:ext cx="9681633" cy="587375"/>
          </a:xfrm>
        </p:spPr>
        <p:txBody>
          <a:bodyPr>
            <a:noAutofit/>
          </a:bodyPr>
          <a:lstStyle/>
          <a:p>
            <a:r>
              <a:rPr lang="en-GB" altLang="en-US" sz="4000" b="1" dirty="0">
                <a:latin typeface="+mj-lt"/>
              </a:rPr>
              <a:t>The Work Breakdown Structure in the </a:t>
            </a:r>
            <a:r>
              <a:rPr lang="en-GB" altLang="en-US" sz="4000" b="1" dirty="0" err="1">
                <a:latin typeface="+mj-lt"/>
              </a:rPr>
              <a:t>PMBOK</a:t>
            </a:r>
            <a:r>
              <a:rPr lang="en-GB" altLang="en-US" sz="4000" b="1" dirty="0">
                <a:latin typeface="+mj-lt"/>
              </a:rPr>
              <a:t>® </a:t>
            </a:r>
            <a:endParaRPr lang="en-US" altLang="en-US" sz="4000" b="1" dirty="0">
              <a:latin typeface="+mj-lt"/>
            </a:endParaRPr>
          </a:p>
        </p:txBody>
      </p:sp>
      <p:pic>
        <p:nvPicPr>
          <p:cNvPr id="190467" name="Picture 4"/>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l="24107" t="32658" r="35648" b="18071"/>
          <a:stretch>
            <a:fillRect/>
          </a:stretch>
        </p:blipFill>
        <p:spPr bwMode="auto">
          <a:xfrm>
            <a:off x="452968" y="1360488"/>
            <a:ext cx="7660217" cy="4660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Foliennummernplatzhalter 3">
            <a:extLst>
              <a:ext uri="{FF2B5EF4-FFF2-40B4-BE49-F238E27FC236}">
                <a16:creationId xmlns:a16="http://schemas.microsoft.com/office/drawing/2014/main" id="{CC4CE900-C78A-4662-A602-75B73A2A0A1B}"/>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20</a:t>
            </a:fld>
            <a:endParaRPr lang="hr-HR"/>
          </a:p>
        </p:txBody>
      </p:sp>
      <p:sp>
        <p:nvSpPr>
          <p:cNvPr id="5" name="Textfeld 10">
            <a:extLst>
              <a:ext uri="{FF2B5EF4-FFF2-40B4-BE49-F238E27FC236}">
                <a16:creationId xmlns:a16="http://schemas.microsoft.com/office/drawing/2014/main" id="{5E402CC4-626C-47A1-8F15-117DEEFC6913}"/>
              </a:ext>
            </a:extLst>
          </p:cNvPr>
          <p:cNvSpPr txBox="1">
            <a:spLocks noChangeArrowheads="1"/>
          </p:cNvSpPr>
          <p:nvPr/>
        </p:nvSpPr>
        <p:spPr bwMode="auto">
          <a:xfrm>
            <a:off x="9745133" y="5875338"/>
            <a:ext cx="2609851"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r>
              <a:rPr lang="de-DE" altLang="en-US" sz="1100" b="0">
                <a:ea typeface="MS Mincho" pitchFamily="49" charset="-128"/>
              </a:rPr>
              <a:t>Source: PMBoK.</a:t>
            </a:r>
          </a:p>
        </p:txBody>
      </p:sp>
    </p:spTree>
    <p:extLst>
      <p:ext uri="{BB962C8B-B14F-4D97-AF65-F5344CB8AC3E}">
        <p14:creationId xmlns:p14="http://schemas.microsoft.com/office/powerpoint/2010/main" val="1816483263"/>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6"/>
          <p:cNvSpPr>
            <a:spLocks noChangeArrowheads="1"/>
          </p:cNvSpPr>
          <p:nvPr/>
        </p:nvSpPr>
        <p:spPr bwMode="auto">
          <a:xfrm>
            <a:off x="7215707" y="767930"/>
            <a:ext cx="3060700" cy="855662"/>
          </a:xfrm>
          <a:prstGeom prst="rect">
            <a:avLst/>
          </a:prstGeom>
          <a:solidFill>
            <a:schemeClr val="accent2">
              <a:lumMod val="75000"/>
            </a:schemeClr>
          </a:solidFill>
          <a:ln w="9525">
            <a:noFill/>
            <a:miter lim="800000"/>
            <a:headEnd/>
            <a:tailEnd/>
          </a:ln>
        </p:spPr>
        <p:txBody>
          <a:bodyPr anchor="ctr"/>
          <a:lstStyle/>
          <a:p>
            <a:pPr>
              <a:lnSpc>
                <a:spcPct val="90000"/>
              </a:lnSpc>
              <a:defRPr/>
            </a:pPr>
            <a:r>
              <a:rPr lang="en-US" sz="1600" b="0" dirty="0">
                <a:solidFill>
                  <a:schemeClr val="bg1"/>
                </a:solidFill>
                <a:ea typeface="+mn-ea"/>
              </a:rPr>
              <a:t>Deliverables are major project components</a:t>
            </a:r>
          </a:p>
        </p:txBody>
      </p:sp>
      <p:sp>
        <p:nvSpPr>
          <p:cNvPr id="192516" name="Title 5"/>
          <p:cNvSpPr>
            <a:spLocks noGrp="1"/>
          </p:cNvSpPr>
          <p:nvPr>
            <p:ph type="title"/>
          </p:nvPr>
        </p:nvSpPr>
        <p:spPr/>
        <p:txBody>
          <a:bodyPr>
            <a:normAutofit/>
          </a:bodyPr>
          <a:lstStyle/>
          <a:p>
            <a:r>
              <a:rPr lang="en-US" altLang="en-US" sz="4000" b="1" dirty="0">
                <a:latin typeface="+mj-lt"/>
              </a:rPr>
              <a:t>WBS</a:t>
            </a:r>
          </a:p>
        </p:txBody>
      </p:sp>
      <p:cxnSp>
        <p:nvCxnSpPr>
          <p:cNvPr id="10" name="Straight Arrow Connector 9"/>
          <p:cNvCxnSpPr>
            <a:cxnSpLocks noChangeShapeType="1"/>
            <a:stCxn id="8" idx="2"/>
          </p:cNvCxnSpPr>
          <p:nvPr/>
        </p:nvCxnSpPr>
        <p:spPr bwMode="auto">
          <a:xfrm flipH="1">
            <a:off x="7001923" y="1623593"/>
            <a:ext cx="1744133" cy="804863"/>
          </a:xfrm>
          <a:prstGeom prst="straightConnector1">
            <a:avLst/>
          </a:prstGeom>
          <a:noFill/>
          <a:ln w="25400">
            <a:solidFill>
              <a:srgbClr val="08CC78"/>
            </a:solidFill>
            <a:round/>
            <a:headEnd/>
            <a:tailEnd type="stealth" w="med" len="med"/>
          </a:ln>
          <a:effectLst>
            <a:outerShdw blurRad="50800" dist="15875" dir="5400000" algn="ctr" rotWithShape="0">
              <a:srgbClr val="808080">
                <a:alpha val="67998"/>
              </a:srgbClr>
            </a:outerShdw>
          </a:effectLst>
          <a:extLst>
            <a:ext uri="{909E8E84-426E-40dd-AFC4-6F175D3DCCD1}">
              <a14:hiddenFill xmlns="" xmlns:a14="http://schemas.microsoft.com/office/drawing/2010/main">
                <a:noFill/>
              </a14:hiddenFill>
            </a:ext>
          </a:extLst>
        </p:spPr>
      </p:cxnSp>
      <p:sp>
        <p:nvSpPr>
          <p:cNvPr id="13" name="Rectangle 3"/>
          <p:cNvSpPr txBox="1">
            <a:spLocks noChangeArrowheads="1"/>
          </p:cNvSpPr>
          <p:nvPr/>
        </p:nvSpPr>
        <p:spPr>
          <a:xfrm>
            <a:off x="7689839" y="4730011"/>
            <a:ext cx="2969683" cy="757130"/>
          </a:xfrm>
          <a:prstGeom prst="rect">
            <a:avLst/>
          </a:prstGeom>
          <a:solidFill>
            <a:schemeClr val="accent2">
              <a:lumMod val="75000"/>
            </a:schemeClr>
          </a:solidFill>
          <a:ln>
            <a:solidFill>
              <a:schemeClr val="accent1"/>
            </a:solidFill>
          </a:ln>
        </p:spPr>
        <p:txBody>
          <a:bodyPr anchor="ctr">
            <a:spAutoFit/>
          </a:bodyPr>
          <a:lstStyle>
            <a:lvl1pPr marL="182563" indent="-182563" algn="l" rtl="0" eaLnBrk="0" fontAlgn="base" hangingPunct="0">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mn-lt"/>
                <a:ea typeface="+mn-ea"/>
                <a:cs typeface="+mn-cs"/>
              </a:defRPr>
            </a:lvl1pPr>
            <a:lvl2pPr marL="4111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mn-lt"/>
                <a:ea typeface="+mn-ea"/>
                <a:cs typeface="+mn-cs"/>
              </a:defRPr>
            </a:lvl2pPr>
            <a:lvl3pPr marL="6397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kern="1200">
                <a:solidFill>
                  <a:schemeClr val="tx1"/>
                </a:solidFill>
                <a:latin typeface="+mn-lt"/>
                <a:ea typeface="+mn-ea"/>
                <a:cs typeface="+mn-cs"/>
              </a:defRPr>
            </a:lvl3pPr>
            <a:lvl4pPr marL="8683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4pPr>
            <a:lvl5pPr marL="10969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eaLnBrk="1" hangingPunct="1">
              <a:buFontTx/>
              <a:buNone/>
              <a:defRPr/>
            </a:pPr>
            <a:r>
              <a:rPr lang="en-US" sz="1600" b="0" dirty="0">
                <a:solidFill>
                  <a:srgbClr val="FFFFFF"/>
                </a:solidFill>
              </a:rPr>
              <a:t>Work Packages are individual project activities (lowest level in WBS)</a:t>
            </a:r>
          </a:p>
        </p:txBody>
      </p:sp>
      <p:cxnSp>
        <p:nvCxnSpPr>
          <p:cNvPr id="15" name="Straight Arrow Connector 14"/>
          <p:cNvCxnSpPr>
            <a:cxnSpLocks noChangeShapeType="1"/>
            <a:stCxn id="13" idx="1"/>
          </p:cNvCxnSpPr>
          <p:nvPr/>
        </p:nvCxnSpPr>
        <p:spPr bwMode="auto">
          <a:xfrm flipH="1" flipV="1">
            <a:off x="7215707" y="4671274"/>
            <a:ext cx="474132" cy="437302"/>
          </a:xfrm>
          <a:prstGeom prst="straightConnector1">
            <a:avLst/>
          </a:prstGeom>
          <a:noFill/>
          <a:ln w="25400">
            <a:solidFill>
              <a:srgbClr val="08CC78"/>
            </a:solidFill>
            <a:round/>
            <a:headEnd/>
            <a:tailEnd type="triangle" w="med" len="med"/>
          </a:ln>
          <a:effectLst>
            <a:outerShdw blurRad="50800" dist="15875" dir="5400000" algn="ctr" rotWithShape="0">
              <a:srgbClr val="808080">
                <a:alpha val="67998"/>
              </a:srgbClr>
            </a:outerShdw>
          </a:effectLst>
          <a:extLst>
            <a:ext uri="{909E8E84-426E-40dd-AFC4-6F175D3DCCD1}">
              <a14:hiddenFill xmlns="" xmlns:a14="http://schemas.microsoft.com/office/drawing/2010/main">
                <a:noFill/>
              </a14:hiddenFill>
            </a:ext>
          </a:extLst>
        </p:spPr>
      </p:cxnSp>
      <p:cxnSp>
        <p:nvCxnSpPr>
          <p:cNvPr id="17" name="Straight Arrow Connector 16"/>
          <p:cNvCxnSpPr>
            <a:cxnSpLocks noChangeShapeType="1"/>
            <a:stCxn id="13" idx="1"/>
          </p:cNvCxnSpPr>
          <p:nvPr/>
        </p:nvCxnSpPr>
        <p:spPr bwMode="auto">
          <a:xfrm flipH="1">
            <a:off x="7215707" y="5108576"/>
            <a:ext cx="474132" cy="359624"/>
          </a:xfrm>
          <a:prstGeom prst="straightConnector1">
            <a:avLst/>
          </a:prstGeom>
          <a:noFill/>
          <a:ln w="25400">
            <a:solidFill>
              <a:srgbClr val="08CC78"/>
            </a:solidFill>
            <a:round/>
            <a:headEnd/>
            <a:tailEnd type="triangle" w="med" len="med"/>
          </a:ln>
          <a:effectLst>
            <a:outerShdw blurRad="50800" dist="15875" dir="5400000" algn="ctr" rotWithShape="0">
              <a:srgbClr val="808080">
                <a:alpha val="67998"/>
              </a:srgbClr>
            </a:outerShdw>
          </a:effectLst>
          <a:extLst>
            <a:ext uri="{909E8E84-426E-40dd-AFC4-6F175D3DCCD1}">
              <a14:hiddenFill xmlns="" xmlns:a14="http://schemas.microsoft.com/office/drawing/2010/main">
                <a:noFill/>
              </a14:hiddenFill>
            </a:ext>
          </a:extLst>
        </p:spPr>
      </p:cxnSp>
      <p:sp>
        <p:nvSpPr>
          <p:cNvPr id="14" name="Foliennummernplatzhalter 3">
            <a:extLst>
              <a:ext uri="{FF2B5EF4-FFF2-40B4-BE49-F238E27FC236}">
                <a16:creationId xmlns:a16="http://schemas.microsoft.com/office/drawing/2014/main" id="{2FB5BFB3-EBDA-473B-8F05-41C31FC2C680}"/>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21</a:t>
            </a:fld>
            <a:endParaRPr lang="hr-HR"/>
          </a:p>
        </p:txBody>
      </p:sp>
      <p:graphicFrame>
        <p:nvGraphicFramePr>
          <p:cNvPr id="2" name="Diagramm 1">
            <a:extLst>
              <a:ext uri="{FF2B5EF4-FFF2-40B4-BE49-F238E27FC236}">
                <a16:creationId xmlns:a16="http://schemas.microsoft.com/office/drawing/2014/main" id="{B5AE6744-EF9B-4801-9005-106DF68FD1E4}"/>
              </a:ext>
            </a:extLst>
          </p:cNvPr>
          <p:cNvGraphicFramePr/>
          <p:nvPr>
            <p:extLst>
              <p:ext uri="{D42A27DB-BD31-4B8C-83A1-F6EECF244321}">
                <p14:modId xmlns:p14="http://schemas.microsoft.com/office/powerpoint/2010/main" val="1946237891"/>
              </p:ext>
            </p:extLst>
          </p:nvPr>
        </p:nvGraphicFramePr>
        <p:xfrm>
          <a:off x="216975" y="1131376"/>
          <a:ext cx="8710049" cy="4835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838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609600" y="457200"/>
            <a:ext cx="10972800" cy="1143000"/>
          </a:xfrm>
        </p:spPr>
        <p:txBody>
          <a:bodyPr>
            <a:noAutofit/>
          </a:bodyPr>
          <a:lstStyle/>
          <a:p>
            <a:pPr eaLnBrk="1" hangingPunct="1"/>
            <a:r>
              <a:rPr lang="en-US" altLang="en-US" sz="4000" b="1" dirty="0">
                <a:latin typeface="+mj-lt"/>
              </a:rPr>
              <a:t>Sample WBS in MS Project 2013</a:t>
            </a:r>
            <a:br>
              <a:rPr lang="en-US" altLang="en-US" sz="4000" b="1" dirty="0">
                <a:latin typeface="+mj-lt"/>
              </a:rPr>
            </a:br>
            <a:endParaRPr lang="en-US" altLang="en-US" sz="4000" b="1" dirty="0">
              <a:latin typeface="+mj-lt"/>
            </a:endParaRPr>
          </a:p>
        </p:txBody>
      </p:sp>
      <p:sp>
        <p:nvSpPr>
          <p:cNvPr id="7" name="Foliennummernplatzhalter 3">
            <a:extLst>
              <a:ext uri="{FF2B5EF4-FFF2-40B4-BE49-F238E27FC236}">
                <a16:creationId xmlns:a16="http://schemas.microsoft.com/office/drawing/2014/main" id="{83D8CE23-3664-47AA-B4E4-A7B302BC60C2}"/>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22</a:t>
            </a:fld>
            <a:endParaRPr lang="hr-HR"/>
          </a:p>
        </p:txBody>
      </p:sp>
      <p:pic>
        <p:nvPicPr>
          <p:cNvPr id="14" name="Grafik 13">
            <a:extLst>
              <a:ext uri="{FF2B5EF4-FFF2-40B4-BE49-F238E27FC236}">
                <a16:creationId xmlns:a16="http://schemas.microsoft.com/office/drawing/2014/main" id="{F26848FF-5909-4F42-AB6D-463FFEA63D2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b="27909"/>
          <a:stretch/>
        </p:blipFill>
        <p:spPr>
          <a:xfrm>
            <a:off x="416600" y="1081886"/>
            <a:ext cx="11403326" cy="5137939"/>
          </a:xfrm>
          <a:prstGeom prst="rect">
            <a:avLst/>
          </a:prstGeom>
        </p:spPr>
      </p:pic>
      <p:sp>
        <p:nvSpPr>
          <p:cNvPr id="15" name="Textfeld 14">
            <a:extLst>
              <a:ext uri="{FF2B5EF4-FFF2-40B4-BE49-F238E27FC236}">
                <a16:creationId xmlns:a16="http://schemas.microsoft.com/office/drawing/2014/main" id="{C3634E31-8D95-4586-8A2B-4C86387B2FEC}"/>
              </a:ext>
            </a:extLst>
          </p:cNvPr>
          <p:cNvSpPr txBox="1"/>
          <p:nvPr/>
        </p:nvSpPr>
        <p:spPr>
          <a:xfrm>
            <a:off x="10172055" y="6057256"/>
            <a:ext cx="1808136" cy="230832"/>
          </a:xfrm>
          <a:prstGeom prst="rect">
            <a:avLst/>
          </a:prstGeom>
          <a:noFill/>
        </p:spPr>
        <p:txBody>
          <a:bodyPr wrap="square" rtlCol="0">
            <a:spAutoFit/>
          </a:bodyPr>
          <a:lstStyle/>
          <a:p>
            <a:r>
              <a:rPr lang="de-DE" sz="900" dirty="0"/>
              <a:t>Picture </a:t>
            </a:r>
            <a:r>
              <a:rPr lang="de-DE" sz="900" dirty="0" err="1"/>
              <a:t>licenced</a:t>
            </a:r>
            <a:r>
              <a:rPr lang="de-DE" sz="900" dirty="0"/>
              <a:t> </a:t>
            </a:r>
            <a:r>
              <a:rPr lang="de-DE" sz="900" dirty="0" err="1"/>
              <a:t>as</a:t>
            </a:r>
            <a:r>
              <a:rPr lang="de-DE" sz="900" dirty="0"/>
              <a:t> </a:t>
            </a:r>
            <a:r>
              <a:rPr lang="de-DE" sz="900" dirty="0">
                <a:hlinkClick r:id="rId5" tooltip="https://creativecommons.org/licenses/by-sa/3.0/"/>
              </a:rPr>
              <a:t>CC BY-SA</a:t>
            </a:r>
            <a:endParaRPr lang="de-DE" sz="900" dirty="0"/>
          </a:p>
        </p:txBody>
      </p:sp>
    </p:spTree>
    <p:extLst>
      <p:ext uri="{BB962C8B-B14F-4D97-AF65-F5344CB8AC3E}">
        <p14:creationId xmlns:p14="http://schemas.microsoft.com/office/powerpoint/2010/main" val="3702581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914400" y="773113"/>
            <a:ext cx="10363200" cy="1143000"/>
          </a:xfrm>
        </p:spPr>
        <p:txBody>
          <a:bodyPr>
            <a:normAutofit/>
          </a:bodyPr>
          <a:lstStyle/>
          <a:p>
            <a:r>
              <a:rPr lang="en-US" altLang="en-US" sz="4000" b="1" dirty="0">
                <a:latin typeface="+mj-lt"/>
              </a:rPr>
              <a:t>Tips for Breaking Down the Project</a:t>
            </a:r>
          </a:p>
        </p:txBody>
      </p:sp>
      <p:sp>
        <p:nvSpPr>
          <p:cNvPr id="204803" name="Rectangle 3"/>
          <p:cNvSpPr>
            <a:spLocks noGrp="1" noChangeArrowheads="1"/>
          </p:cNvSpPr>
          <p:nvPr>
            <p:ph type="body" idx="1"/>
          </p:nvPr>
        </p:nvSpPr>
        <p:spPr>
          <a:xfrm>
            <a:off x="431800" y="1916112"/>
            <a:ext cx="10845800" cy="4179887"/>
          </a:xfrm>
        </p:spPr>
        <p:txBody>
          <a:bodyPr>
            <a:normAutofit fontScale="92500"/>
          </a:bodyPr>
          <a:lstStyle/>
          <a:p>
            <a:pPr>
              <a:lnSpc>
                <a:spcPct val="120000"/>
              </a:lnSpc>
            </a:pPr>
            <a:r>
              <a:rPr lang="en-US" altLang="en-US" sz="2400" dirty="0"/>
              <a:t>Breakdown the work until you can do an estimate that is accurate enough for your purposes</a:t>
            </a:r>
          </a:p>
          <a:p>
            <a:pPr lvl="1">
              <a:lnSpc>
                <a:spcPct val="120000"/>
              </a:lnSpc>
            </a:pPr>
            <a:r>
              <a:rPr lang="en-US" altLang="en-US" dirty="0"/>
              <a:t>If you are pricing a project to submit a competitive bid then you are likely to go down to the work package level</a:t>
            </a:r>
          </a:p>
          <a:p>
            <a:pPr>
              <a:lnSpc>
                <a:spcPct val="120000"/>
              </a:lnSpc>
            </a:pPr>
            <a:r>
              <a:rPr lang="en-US" altLang="en-US" sz="2400" dirty="0"/>
              <a:t>Tasks should be limited as best as possible to one day or more to complete</a:t>
            </a:r>
          </a:p>
          <a:p>
            <a:pPr>
              <a:lnSpc>
                <a:spcPct val="120000"/>
              </a:lnSpc>
            </a:pPr>
            <a:r>
              <a:rPr lang="en-US" altLang="en-US" sz="2400" dirty="0"/>
              <a:t>Activities should have clearly defined start and end</a:t>
            </a:r>
          </a:p>
          <a:p>
            <a:pPr lvl="1">
              <a:lnSpc>
                <a:spcPct val="120000"/>
              </a:lnSpc>
            </a:pPr>
            <a:r>
              <a:rPr lang="en-US" altLang="en-US" dirty="0"/>
              <a:t>Avoid open-ended tasks like “research” or “market analysis”</a:t>
            </a:r>
          </a:p>
          <a:p>
            <a:pPr>
              <a:lnSpc>
                <a:spcPct val="120000"/>
              </a:lnSpc>
            </a:pPr>
            <a:r>
              <a:rPr lang="en-US" altLang="en-US" sz="2400" dirty="0"/>
              <a:t>Accountability and control are important! Break the work down so that one individual is clearly responsible for each unit</a:t>
            </a:r>
          </a:p>
        </p:txBody>
      </p:sp>
      <p:sp>
        <p:nvSpPr>
          <p:cNvPr id="7" name="Foliennummernplatzhalter 3">
            <a:extLst>
              <a:ext uri="{FF2B5EF4-FFF2-40B4-BE49-F238E27FC236}">
                <a16:creationId xmlns:a16="http://schemas.microsoft.com/office/drawing/2014/main" id="{1128B8DD-4EAD-4D20-ABE7-B2E0D59C60A4}"/>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23</a:t>
            </a:fld>
            <a:endParaRPr lang="hr-HR"/>
          </a:p>
        </p:txBody>
      </p:sp>
    </p:spTree>
    <p:extLst>
      <p:ext uri="{BB962C8B-B14F-4D97-AF65-F5344CB8AC3E}">
        <p14:creationId xmlns:p14="http://schemas.microsoft.com/office/powerpoint/2010/main" val="1337609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2" name="Rectangle 8"/>
          <p:cNvSpPr>
            <a:spLocks noGrp="1" noChangeArrowheads="1"/>
          </p:cNvSpPr>
          <p:nvPr>
            <p:ph idx="1"/>
          </p:nvPr>
        </p:nvSpPr>
        <p:spPr>
          <a:xfrm>
            <a:off x="914400" y="3066531"/>
            <a:ext cx="9307513" cy="3097213"/>
          </a:xfrm>
        </p:spPr>
        <p:txBody>
          <a:bodyPr>
            <a:normAutofit/>
          </a:bodyPr>
          <a:lstStyle/>
          <a:p>
            <a:pPr eaLnBrk="1" hangingPunct="1"/>
            <a:r>
              <a:rPr lang="en-GB" altLang="x-none" sz="2400" dirty="0">
                <a:latin typeface="+mj-lt"/>
              </a:rPr>
              <a:t>Specify what it is, in more detail</a:t>
            </a:r>
          </a:p>
          <a:p>
            <a:pPr eaLnBrk="1" hangingPunct="1"/>
            <a:r>
              <a:rPr lang="en-GB" altLang="x-none" sz="2400" dirty="0">
                <a:latin typeface="+mj-lt"/>
              </a:rPr>
              <a:t>Decide resources needed</a:t>
            </a:r>
          </a:p>
          <a:p>
            <a:pPr eaLnBrk="1" hangingPunct="1"/>
            <a:r>
              <a:rPr lang="en-GB" altLang="x-none" sz="2400" dirty="0">
                <a:latin typeface="+mj-lt"/>
              </a:rPr>
              <a:t>Estimate duration and costs</a:t>
            </a:r>
          </a:p>
          <a:p>
            <a:pPr eaLnBrk="1" hangingPunct="1"/>
            <a:r>
              <a:rPr lang="en-GB" altLang="x-none" sz="2400" dirty="0">
                <a:latin typeface="+mj-lt"/>
              </a:rPr>
              <a:t>Decide which task must be completed before it starts (“precedents”)</a:t>
            </a:r>
          </a:p>
          <a:p>
            <a:pPr eaLnBrk="1" hangingPunct="1"/>
            <a:r>
              <a:rPr lang="en-GB" altLang="x-none" sz="2400" dirty="0">
                <a:latin typeface="+mj-lt"/>
              </a:rPr>
              <a:t>Assign a person to make it happen</a:t>
            </a:r>
            <a:endParaRPr lang="en-US" altLang="x-none" sz="2400" dirty="0">
              <a:latin typeface="+mj-lt"/>
            </a:endParaRPr>
          </a:p>
        </p:txBody>
      </p:sp>
      <p:sp>
        <p:nvSpPr>
          <p:cNvPr id="66564" name="Rectangle 4"/>
          <p:cNvSpPr>
            <a:spLocks noChangeArrowheads="1"/>
          </p:cNvSpPr>
          <p:nvPr/>
        </p:nvSpPr>
        <p:spPr bwMode="auto">
          <a:xfrm>
            <a:off x="1176018" y="1990348"/>
            <a:ext cx="8495564" cy="757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nSpc>
                <a:spcPct val="90000"/>
              </a:lnSpc>
              <a:spcBef>
                <a:spcPct val="30000"/>
              </a:spcBef>
              <a:buFontTx/>
              <a:buNone/>
            </a:pPr>
            <a:r>
              <a:rPr lang="en-GB" altLang="x-none" sz="2400" b="1" dirty="0">
                <a:latin typeface="Calibri"/>
                <a:ea typeface="Calibri"/>
                <a:cs typeface="Arial" panose="020B0604020202020204" pitchFamily="34" charset="0"/>
              </a:rPr>
              <a:t>Now you have broken the project into tasks you can work on each one independently</a:t>
            </a:r>
          </a:p>
        </p:txBody>
      </p:sp>
      <p:sp>
        <p:nvSpPr>
          <p:cNvPr id="66565" name="AutoShape 5"/>
          <p:cNvSpPr>
            <a:spLocks noChangeArrowheads="1"/>
          </p:cNvSpPr>
          <p:nvPr/>
        </p:nvSpPr>
        <p:spPr bwMode="auto">
          <a:xfrm>
            <a:off x="1084521" y="1842568"/>
            <a:ext cx="8684955" cy="1027112"/>
          </a:xfrm>
          <a:prstGeom prst="roundRect">
            <a:avLst>
              <a:gd name="adj" fmla="val 25037"/>
            </a:avLst>
          </a:pr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hr-HR" altLang="x-none" sz="1800">
              <a:latin typeface="+mj-lt"/>
            </a:endParaRPr>
          </a:p>
        </p:txBody>
      </p:sp>
      <p:sp>
        <p:nvSpPr>
          <p:cNvPr id="9" name="Rectangle 2">
            <a:extLst>
              <a:ext uri="{FF2B5EF4-FFF2-40B4-BE49-F238E27FC236}">
                <a16:creationId xmlns:a16="http://schemas.microsoft.com/office/drawing/2014/main" id="{F65178F8-4E51-47A8-9CD5-1F3BDC96353F}"/>
              </a:ext>
            </a:extLst>
          </p:cNvPr>
          <p:cNvSpPr>
            <a:spLocks noGrp="1" noChangeArrowheads="1"/>
          </p:cNvSpPr>
          <p:nvPr>
            <p:ph type="title"/>
          </p:nvPr>
        </p:nvSpPr>
        <p:spPr>
          <a:xfrm>
            <a:off x="914400" y="773113"/>
            <a:ext cx="10363200" cy="1143000"/>
          </a:xfrm>
        </p:spPr>
        <p:txBody>
          <a:bodyPr>
            <a:normAutofit/>
          </a:bodyPr>
          <a:lstStyle/>
          <a:p>
            <a:r>
              <a:rPr lang="en-US" altLang="en-US" sz="4000" b="1" dirty="0">
                <a:latin typeface="+mj-lt"/>
              </a:rPr>
              <a:t>Tips for Breaking Down the Project</a:t>
            </a:r>
          </a:p>
        </p:txBody>
      </p:sp>
      <p:sp>
        <p:nvSpPr>
          <p:cNvPr id="10" name="Foliennummernplatzhalter 3">
            <a:extLst>
              <a:ext uri="{FF2B5EF4-FFF2-40B4-BE49-F238E27FC236}">
                <a16:creationId xmlns:a16="http://schemas.microsoft.com/office/drawing/2014/main" id="{5F726EC1-763C-48F7-9A39-DED862543A9C}"/>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24</a:t>
            </a:fld>
            <a:endParaRPr lang="hr-HR"/>
          </a:p>
        </p:txBody>
      </p:sp>
    </p:spTree>
    <p:extLst>
      <p:ext uri="{BB962C8B-B14F-4D97-AF65-F5344CB8AC3E}">
        <p14:creationId xmlns:p14="http://schemas.microsoft.com/office/powerpoint/2010/main" val="4262074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4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4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143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143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14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3DD77-56E6-4E7F-B690-4A323EA7A028}"/>
              </a:ext>
            </a:extLst>
          </p:cNvPr>
          <p:cNvSpPr>
            <a:spLocks noGrp="1"/>
          </p:cNvSpPr>
          <p:nvPr>
            <p:ph type="title"/>
          </p:nvPr>
        </p:nvSpPr>
        <p:spPr/>
        <p:txBody>
          <a:bodyPr>
            <a:normAutofit/>
          </a:bodyPr>
          <a:lstStyle/>
          <a:p>
            <a:r>
              <a:rPr lang="en-GB" sz="4000" b="1" dirty="0">
                <a:latin typeface="+mj-lt"/>
              </a:rPr>
              <a:t>Group Work - Homework</a:t>
            </a:r>
          </a:p>
        </p:txBody>
      </p:sp>
      <p:sp>
        <p:nvSpPr>
          <p:cNvPr id="3" name="Inhaltsplatzhalter 2">
            <a:extLst>
              <a:ext uri="{FF2B5EF4-FFF2-40B4-BE49-F238E27FC236}">
                <a16:creationId xmlns:a16="http://schemas.microsoft.com/office/drawing/2014/main" id="{8E0B65C0-197B-4E67-8C4B-4F6A90FB5576}"/>
              </a:ext>
            </a:extLst>
          </p:cNvPr>
          <p:cNvSpPr>
            <a:spLocks noGrp="1"/>
          </p:cNvSpPr>
          <p:nvPr>
            <p:ph idx="1"/>
          </p:nvPr>
        </p:nvSpPr>
        <p:spPr/>
        <p:txBody>
          <a:bodyPr/>
          <a:lstStyle/>
          <a:p>
            <a:pPr marL="0" indent="0">
              <a:buNone/>
            </a:pPr>
            <a:r>
              <a:rPr lang="en-US" dirty="0">
                <a:latin typeface="+mj-lt"/>
              </a:rPr>
              <a:t>In your team: develop a WBS for your project for the next class</a:t>
            </a:r>
          </a:p>
          <a:p>
            <a:r>
              <a:rPr lang="en-US" dirty="0">
                <a:latin typeface="+mj-lt"/>
              </a:rPr>
              <a:t>Remember that the combination of all the defined work packages should result in the fulfillment of your project objective</a:t>
            </a:r>
          </a:p>
          <a:p>
            <a:r>
              <a:rPr lang="en-US" dirty="0">
                <a:latin typeface="+mj-lt"/>
              </a:rPr>
              <a:t>The WBS is the first tool needed in your project plan</a:t>
            </a:r>
            <a:endParaRPr lang="de-DE" dirty="0">
              <a:latin typeface="+mj-lt"/>
            </a:endParaRPr>
          </a:p>
        </p:txBody>
      </p:sp>
      <p:sp>
        <p:nvSpPr>
          <p:cNvPr id="4" name="Foliennummernplatzhalter 3">
            <a:extLst>
              <a:ext uri="{FF2B5EF4-FFF2-40B4-BE49-F238E27FC236}">
                <a16:creationId xmlns:a16="http://schemas.microsoft.com/office/drawing/2014/main" id="{94F297F9-A582-47B0-83F1-FA102A5E98C0}"/>
              </a:ext>
            </a:extLst>
          </p:cNvPr>
          <p:cNvSpPr>
            <a:spLocks noGrp="1"/>
          </p:cNvSpPr>
          <p:nvPr>
            <p:ph type="sldNum" sz="quarter" idx="12"/>
          </p:nvPr>
        </p:nvSpPr>
        <p:spPr/>
        <p:txBody>
          <a:bodyPr/>
          <a:lstStyle/>
          <a:p>
            <a:fld id="{B34092F8-88B9-48E5-9B8F-3F206E5F35A9}" type="slidenum">
              <a:rPr lang="hr-HR" smtClean="0"/>
              <a:t>25</a:t>
            </a:fld>
            <a:endParaRPr lang="hr-HR"/>
          </a:p>
        </p:txBody>
      </p:sp>
    </p:spTree>
    <p:extLst>
      <p:ext uri="{BB962C8B-B14F-4D97-AF65-F5344CB8AC3E}">
        <p14:creationId xmlns:p14="http://schemas.microsoft.com/office/powerpoint/2010/main" val="3412845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de-DE" altLang="en-US" b="1" dirty="0">
                <a:latin typeface="+mj-lt"/>
              </a:rPr>
              <a:t>Summary</a:t>
            </a:r>
            <a:endParaRPr lang="en-US" altLang="en-US" b="1" dirty="0">
              <a:latin typeface="+mj-lt"/>
            </a:endParaRPr>
          </a:p>
        </p:txBody>
      </p:sp>
      <p:sp>
        <p:nvSpPr>
          <p:cNvPr id="28677" name="Foliennummernplatzhalt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40CE23C5-F80C-44AA-A6DE-6DE39B8EFE65}" type="slidenum">
              <a:rPr lang="en-US" altLang="de-DE" sz="1200">
                <a:solidFill>
                  <a:schemeClr val="bg1"/>
                </a:solidFill>
                <a:ea typeface="MS Mincho" pitchFamily="49" charset="-128"/>
              </a:rPr>
              <a:pPr>
                <a:lnSpc>
                  <a:spcPct val="100000"/>
                </a:lnSpc>
                <a:spcBef>
                  <a:spcPct val="0"/>
                </a:spcBef>
                <a:buClrTx/>
                <a:buFontTx/>
                <a:buNone/>
              </a:pPr>
              <a:t>26</a:t>
            </a:fld>
            <a:endParaRPr lang="en-US" altLang="de-DE" sz="1200">
              <a:solidFill>
                <a:schemeClr val="bg1"/>
              </a:solidFill>
              <a:ea typeface="MS Mincho" pitchFamily="49" charset="-128"/>
            </a:endParaRPr>
          </a:p>
        </p:txBody>
      </p:sp>
      <p:sp>
        <p:nvSpPr>
          <p:cNvPr id="8" name="Foliennummernplatzhalter 5">
            <a:extLst>
              <a:ext uri="{FF2B5EF4-FFF2-40B4-BE49-F238E27FC236}">
                <a16:creationId xmlns:a16="http://schemas.microsoft.com/office/drawing/2014/main" id="{94F988D0-9C50-4E94-B006-18DC4C7F1B87}"/>
              </a:ext>
            </a:extLst>
          </p:cNvPr>
          <p:cNvSpPr txBox="1">
            <a:spLocks/>
          </p:cNvSpPr>
          <p:nvPr/>
        </p:nvSpPr>
        <p:spPr bwMode="auto">
          <a:xfrm>
            <a:off x="8925984" y="6456300"/>
            <a:ext cx="3860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sr-Latn-RS"/>
            </a:defPPr>
            <a:lvl1pPr marL="0" algn="ctr"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1pPr>
            <a:lvl2pPr marL="742950" indent="-28575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2pPr>
            <a:lvl3pPr marL="11430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3pPr>
            <a:lvl4pPr marL="16002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4pPr>
            <a:lvl5pPr marL="2057400" indent="-228600" algn="l" defTabSz="912813" rtl="0" eaLnBrk="1" latinLnBrk="0" hangingPunct="1">
              <a:lnSpc>
                <a:spcPts val="3200"/>
              </a:lnSpc>
              <a:spcBef>
                <a:spcPct val="20000"/>
              </a:spcBef>
              <a:buClr>
                <a:schemeClr val="accent1"/>
              </a:buClr>
              <a:buFont typeface="Times" charset="0"/>
              <a:buChar char="•"/>
              <a:defRPr sz="2400" kern="1200">
                <a:solidFill>
                  <a:schemeClr val="tx1"/>
                </a:solidFill>
                <a:latin typeface="Verdana" pitchFamily="34" charset="0"/>
                <a:ea typeface="MS PGothic" pitchFamily="34" charset="-128"/>
                <a:cs typeface="+mn-cs"/>
              </a:defRPr>
            </a:lvl5pPr>
            <a:lvl6pPr marL="25146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6pPr>
            <a:lvl7pPr marL="29718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7pPr>
            <a:lvl8pPr marL="34290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8pPr>
            <a:lvl9pPr marL="3886200" indent="-228600" algn="l" defTabSz="912813" rtl="0" eaLnBrk="0" fontAlgn="base" latinLnBrk="0" hangingPunct="0">
              <a:lnSpc>
                <a:spcPts val="3200"/>
              </a:lnSpc>
              <a:spcBef>
                <a:spcPct val="20000"/>
              </a:spcBef>
              <a:spcAft>
                <a:spcPct val="0"/>
              </a:spcAft>
              <a:buClr>
                <a:schemeClr val="accent1"/>
              </a:buClr>
              <a:buFont typeface="Times" charset="0"/>
              <a:buChar char="•"/>
              <a:defRPr sz="2400" kern="1200">
                <a:solidFill>
                  <a:schemeClr val="tx1"/>
                </a:solidFill>
                <a:latin typeface="Verdana" pitchFamily="34" charset="0"/>
                <a:ea typeface="MS PGothic" pitchFamily="34" charset="-128"/>
                <a:cs typeface="+mn-cs"/>
              </a:defRPr>
            </a:lvl9pPr>
          </a:lstStyle>
          <a:p>
            <a:pPr>
              <a:lnSpc>
                <a:spcPct val="100000"/>
              </a:lnSpc>
              <a:spcBef>
                <a:spcPct val="0"/>
              </a:spcBef>
              <a:buClrTx/>
              <a:buFontTx/>
              <a:buNone/>
            </a:pPr>
            <a:fld id="{C35CB901-21B1-46C2-BD5D-AA20F1594103}" type="slidenum">
              <a:rPr lang="de-DE" altLang="en-US" sz="1200" smtClean="0">
                <a:solidFill>
                  <a:schemeClr val="bg1">
                    <a:lumMod val="50000"/>
                  </a:schemeClr>
                </a:solidFill>
                <a:ea typeface="MS Mincho" pitchFamily="49" charset="-128"/>
              </a:rPr>
              <a:pPr>
                <a:lnSpc>
                  <a:spcPct val="100000"/>
                </a:lnSpc>
                <a:spcBef>
                  <a:spcPct val="0"/>
                </a:spcBef>
                <a:buClrTx/>
                <a:buFontTx/>
                <a:buNone/>
              </a:pPr>
              <a:t>26</a:t>
            </a:fld>
            <a:endParaRPr lang="de-DE" altLang="en-US" sz="1200">
              <a:solidFill>
                <a:schemeClr val="bg1">
                  <a:lumMod val="50000"/>
                </a:schemeClr>
              </a:solidFill>
              <a:ea typeface="MS Mincho" pitchFamily="49" charset="-128"/>
            </a:endParaRPr>
          </a:p>
        </p:txBody>
      </p:sp>
      <p:graphicFrame>
        <p:nvGraphicFramePr>
          <p:cNvPr id="2" name="Diagramm 1">
            <a:extLst>
              <a:ext uri="{FF2B5EF4-FFF2-40B4-BE49-F238E27FC236}">
                <a16:creationId xmlns:a16="http://schemas.microsoft.com/office/drawing/2014/main" id="{6BCC66C1-B2C3-4D27-995A-27E59BFD3503}"/>
              </a:ext>
            </a:extLst>
          </p:cNvPr>
          <p:cNvGraphicFramePr/>
          <p:nvPr>
            <p:extLst>
              <p:ext uri="{D42A27DB-BD31-4B8C-83A1-F6EECF244321}">
                <p14:modId xmlns:p14="http://schemas.microsoft.com/office/powerpoint/2010/main" val="3545955955"/>
              </p:ext>
            </p:extLst>
          </p:nvPr>
        </p:nvGraphicFramePr>
        <p:xfrm>
          <a:off x="678873" y="1537855"/>
          <a:ext cx="9933709" cy="4516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9310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914420-D87D-4391-81A6-D6F25824D9A4}"/>
              </a:ext>
            </a:extLst>
          </p:cNvPr>
          <p:cNvSpPr>
            <a:spLocks noGrp="1"/>
          </p:cNvSpPr>
          <p:nvPr>
            <p:ph type="title"/>
          </p:nvPr>
        </p:nvSpPr>
        <p:spPr/>
        <p:txBody>
          <a:bodyPr>
            <a:normAutofit/>
          </a:bodyPr>
          <a:lstStyle/>
          <a:p>
            <a:r>
              <a:rPr lang="de-DE" sz="4000" b="1" dirty="0">
                <a:latin typeface="+mj-lt"/>
              </a:rPr>
              <a:t>Learning </a:t>
            </a:r>
            <a:r>
              <a:rPr lang="de-DE" sz="4000" b="1" dirty="0" err="1">
                <a:latin typeface="+mj-lt"/>
              </a:rPr>
              <a:t>Objectives</a:t>
            </a:r>
            <a:endParaRPr lang="de-DE" sz="4000" b="1" dirty="0">
              <a:latin typeface="+mj-lt"/>
            </a:endParaRPr>
          </a:p>
        </p:txBody>
      </p:sp>
      <p:sp>
        <p:nvSpPr>
          <p:cNvPr id="3" name="Inhaltsplatzhalter 2">
            <a:extLst>
              <a:ext uri="{FF2B5EF4-FFF2-40B4-BE49-F238E27FC236}">
                <a16:creationId xmlns:a16="http://schemas.microsoft.com/office/drawing/2014/main" id="{EAC2BEA1-90F8-4111-A89E-F1858D164374}"/>
              </a:ext>
            </a:extLst>
          </p:cNvPr>
          <p:cNvSpPr>
            <a:spLocks noGrp="1"/>
          </p:cNvSpPr>
          <p:nvPr>
            <p:ph idx="1"/>
          </p:nvPr>
        </p:nvSpPr>
        <p:spPr/>
        <p:txBody>
          <a:bodyPr/>
          <a:lstStyle/>
          <a:p>
            <a:pPr marL="514350" indent="-514350">
              <a:buClr>
                <a:srgbClr val="99CA48"/>
              </a:buClr>
              <a:buFont typeface="+mj-lt"/>
              <a:buAutoNum type="arabicPeriod"/>
            </a:pPr>
            <a:r>
              <a:rPr lang="en-GB" dirty="0">
                <a:latin typeface="+mj-lt"/>
              </a:rPr>
              <a:t>Students understand the need to conceptualise their projects, in offer an acceptable, narrow objective</a:t>
            </a:r>
          </a:p>
          <a:p>
            <a:pPr marL="514350" indent="-514350">
              <a:buClr>
                <a:srgbClr val="99CA48"/>
              </a:buClr>
              <a:buFont typeface="+mj-lt"/>
              <a:buAutoNum type="arabicPeriod"/>
            </a:pPr>
            <a:r>
              <a:rPr lang="en-GB" dirty="0">
                <a:latin typeface="+mj-lt"/>
              </a:rPr>
              <a:t>Students are able to formulate a SMART</a:t>
            </a:r>
          </a:p>
          <a:p>
            <a:pPr marL="457200" indent="-457200">
              <a:buClr>
                <a:srgbClr val="99CA48"/>
              </a:buClr>
              <a:buFont typeface="+mj-lt"/>
              <a:buAutoNum type="arabicPeriod"/>
              <a:defRPr/>
            </a:pPr>
            <a:r>
              <a:rPr lang="en-GB" dirty="0">
                <a:latin typeface="+mj-lt"/>
              </a:rPr>
              <a:t>Students understand the importance of scope management for project success</a:t>
            </a:r>
          </a:p>
          <a:p>
            <a:pPr marL="457200" indent="-457200">
              <a:buClr>
                <a:srgbClr val="99CA48"/>
              </a:buClr>
              <a:buFont typeface="+mj-lt"/>
              <a:buAutoNum type="arabicPeriod"/>
              <a:defRPr/>
            </a:pPr>
            <a:r>
              <a:rPr lang="en-GB" dirty="0">
                <a:latin typeface="+mj-lt"/>
              </a:rPr>
              <a:t>Students understand the significance of developing a scope statement</a:t>
            </a:r>
          </a:p>
          <a:p>
            <a:pPr marL="457200" indent="-457200">
              <a:buClr>
                <a:srgbClr val="99CA48"/>
              </a:buClr>
              <a:buFont typeface="+mj-lt"/>
              <a:buAutoNum type="arabicPeriod"/>
              <a:defRPr/>
            </a:pPr>
            <a:r>
              <a:rPr lang="en-GB" dirty="0">
                <a:latin typeface="+mj-lt"/>
              </a:rPr>
              <a:t>Students understand the importance of a work breakdown structure</a:t>
            </a:r>
          </a:p>
          <a:p>
            <a:pPr marL="457200" indent="-457200">
              <a:buClr>
                <a:srgbClr val="99CA48"/>
              </a:buClr>
              <a:buFont typeface="+mj-lt"/>
              <a:buAutoNum type="arabicPeriod"/>
              <a:defRPr/>
            </a:pPr>
            <a:endParaRPr lang="en-GB" dirty="0">
              <a:latin typeface="+mj-lt"/>
            </a:endParaRPr>
          </a:p>
          <a:p>
            <a:endParaRPr lang="en-GB" dirty="0">
              <a:latin typeface="+mj-lt"/>
            </a:endParaRPr>
          </a:p>
        </p:txBody>
      </p:sp>
      <p:sp>
        <p:nvSpPr>
          <p:cNvPr id="4" name="Foliennummernplatzhalter 3">
            <a:extLst>
              <a:ext uri="{FF2B5EF4-FFF2-40B4-BE49-F238E27FC236}">
                <a16:creationId xmlns:a16="http://schemas.microsoft.com/office/drawing/2014/main" id="{A62DD274-C537-4E9E-8C5A-49B3E0D2E0F7}"/>
              </a:ext>
            </a:extLst>
          </p:cNvPr>
          <p:cNvSpPr>
            <a:spLocks noGrp="1"/>
          </p:cNvSpPr>
          <p:nvPr>
            <p:ph type="sldNum" sz="quarter" idx="12"/>
          </p:nvPr>
        </p:nvSpPr>
        <p:spPr/>
        <p:txBody>
          <a:bodyPr/>
          <a:lstStyle/>
          <a:p>
            <a:fld id="{B34092F8-88B9-48E5-9B8F-3F206E5F35A9}" type="slidenum">
              <a:rPr lang="hr-HR" smtClean="0"/>
              <a:t>27</a:t>
            </a:fld>
            <a:endParaRPr lang="hr-HR"/>
          </a:p>
        </p:txBody>
      </p:sp>
    </p:spTree>
    <p:extLst>
      <p:ext uri="{BB962C8B-B14F-4D97-AF65-F5344CB8AC3E}">
        <p14:creationId xmlns:p14="http://schemas.microsoft.com/office/powerpoint/2010/main" val="1471117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EFD871-BC41-42AC-9481-A7D14C660447}"/>
              </a:ext>
            </a:extLst>
          </p:cNvPr>
          <p:cNvSpPr>
            <a:spLocks noGrp="1"/>
          </p:cNvSpPr>
          <p:nvPr>
            <p:ph type="title"/>
          </p:nvPr>
        </p:nvSpPr>
        <p:spPr/>
        <p:txBody>
          <a:bodyPr/>
          <a:lstStyle/>
          <a:p>
            <a:r>
              <a:rPr lang="de-DE" b="1" dirty="0">
                <a:latin typeface="+mj-lt"/>
              </a:rPr>
              <a:t>References</a:t>
            </a:r>
          </a:p>
        </p:txBody>
      </p:sp>
      <p:sp>
        <p:nvSpPr>
          <p:cNvPr id="3" name="Inhaltsplatzhalter 2">
            <a:extLst>
              <a:ext uri="{FF2B5EF4-FFF2-40B4-BE49-F238E27FC236}">
                <a16:creationId xmlns:a16="http://schemas.microsoft.com/office/drawing/2014/main" id="{51D3368C-046D-4712-973D-A806D77A82F6}"/>
              </a:ext>
            </a:extLst>
          </p:cNvPr>
          <p:cNvSpPr>
            <a:spLocks noGrp="1"/>
          </p:cNvSpPr>
          <p:nvPr>
            <p:ph idx="1"/>
          </p:nvPr>
        </p:nvSpPr>
        <p:spPr/>
        <p:txBody>
          <a:bodyPr>
            <a:normAutofit/>
          </a:bodyPr>
          <a:lstStyle/>
          <a:p>
            <a:r>
              <a:rPr lang="en-US" sz="1600" dirty="0">
                <a:latin typeface="+mj-lt"/>
              </a:rPr>
              <a:t>Graham, R. J. (1992). A survival guide for the accidental project manager. In Proceedings of the Annual Project Management Institute Symposium (pp. 355-361). Project Management Institute Drexel Hill, PA. </a:t>
            </a:r>
          </a:p>
          <a:p>
            <a:r>
              <a:rPr lang="en-US" altLang="en-US" sz="1600" dirty="0" err="1">
                <a:latin typeface="+mj-lt"/>
              </a:rPr>
              <a:t>Horine</a:t>
            </a:r>
            <a:r>
              <a:rPr lang="en-US" altLang="en-US" sz="1600" dirty="0">
                <a:latin typeface="+mj-lt"/>
              </a:rPr>
              <a:t>, Greg (2013): </a:t>
            </a:r>
            <a:r>
              <a:rPr lang="en-US" altLang="en-US" sz="1600" i="1" dirty="0">
                <a:latin typeface="+mj-lt"/>
              </a:rPr>
              <a:t>Absolute Beginner’s Guide to Project Management</a:t>
            </a:r>
            <a:r>
              <a:rPr lang="en-US" altLang="en-US" sz="1600" dirty="0">
                <a:latin typeface="+mj-lt"/>
              </a:rPr>
              <a:t>, Que </a:t>
            </a:r>
            <a:r>
              <a:rPr lang="en-US" altLang="en-US" sz="1600" dirty="0" err="1">
                <a:latin typeface="+mj-lt"/>
              </a:rPr>
              <a:t>Sams</a:t>
            </a:r>
            <a:r>
              <a:rPr lang="en-US" altLang="en-US" sz="1600" dirty="0">
                <a:latin typeface="+mj-lt"/>
              </a:rPr>
              <a:t>/Pearson Education, 3</a:t>
            </a:r>
            <a:r>
              <a:rPr lang="en-US" altLang="en-US" sz="1600" baseline="30000" dirty="0">
                <a:latin typeface="+mj-lt"/>
              </a:rPr>
              <a:t>rd</a:t>
            </a:r>
            <a:r>
              <a:rPr lang="en-US" altLang="en-US" sz="1600" dirty="0">
                <a:latin typeface="+mj-lt"/>
              </a:rPr>
              <a:t> ed.</a:t>
            </a:r>
          </a:p>
          <a:p>
            <a:r>
              <a:rPr lang="en-US" altLang="en-US" sz="1600" dirty="0">
                <a:latin typeface="+mj-lt"/>
              </a:rPr>
              <a:t>Pinto, J. K. (2015): Project management. Achieving competitive advantage, Pearson Education, Harlow, Essex, 4</a:t>
            </a:r>
            <a:r>
              <a:rPr lang="en-US" altLang="en-US" sz="1600" baseline="30000" dirty="0">
                <a:latin typeface="+mj-lt"/>
              </a:rPr>
              <a:t>th</a:t>
            </a:r>
            <a:r>
              <a:rPr lang="en-US" altLang="en-US" sz="1600" dirty="0">
                <a:latin typeface="+mj-lt"/>
              </a:rPr>
              <a:t> ed.</a:t>
            </a:r>
          </a:p>
          <a:p>
            <a:r>
              <a:rPr lang="en-GB" altLang="en-US" sz="1600" dirty="0">
                <a:latin typeface="+mj-lt"/>
              </a:rPr>
              <a:t>Project Management Institute (2013): A Guide to the Project Management Body of Knowledge: </a:t>
            </a:r>
            <a:r>
              <a:rPr lang="en-GB" altLang="en-US" sz="1600" dirty="0" err="1">
                <a:latin typeface="+mj-lt"/>
              </a:rPr>
              <a:t>PMBOK</a:t>
            </a:r>
            <a:r>
              <a:rPr lang="en-GB" altLang="en-US" sz="1600" dirty="0">
                <a:latin typeface="+mj-lt"/>
              </a:rPr>
              <a:t>(R) Guide, Project Management Institute; 5</a:t>
            </a:r>
            <a:r>
              <a:rPr lang="en-GB" altLang="en-US" sz="1600" baseline="30000" dirty="0">
                <a:latin typeface="+mj-lt"/>
              </a:rPr>
              <a:t>th</a:t>
            </a:r>
            <a:r>
              <a:rPr lang="en-GB" altLang="en-US" sz="1600" dirty="0">
                <a:latin typeface="+mj-lt"/>
              </a:rPr>
              <a:t> ed.</a:t>
            </a:r>
          </a:p>
          <a:p>
            <a:r>
              <a:rPr lang="en-US" sz="1600" dirty="0" err="1">
                <a:latin typeface="+mj-lt"/>
              </a:rPr>
              <a:t>Sohmen</a:t>
            </a:r>
            <a:r>
              <a:rPr lang="en-US" sz="1600" dirty="0">
                <a:latin typeface="+mj-lt"/>
              </a:rPr>
              <a:t>, V. (2002, July). Project termination: Why the delay?. In PMI Research Conference.</a:t>
            </a:r>
            <a:endParaRPr lang="en-US" altLang="en-US" sz="1600" dirty="0">
              <a:latin typeface="+mj-lt"/>
            </a:endParaRPr>
          </a:p>
          <a:p>
            <a:endParaRPr lang="de-DE" sz="1600" dirty="0">
              <a:latin typeface="+mj-lt"/>
            </a:endParaRPr>
          </a:p>
        </p:txBody>
      </p:sp>
      <p:sp>
        <p:nvSpPr>
          <p:cNvPr id="4" name="Foliennummernplatzhalter 3">
            <a:extLst>
              <a:ext uri="{FF2B5EF4-FFF2-40B4-BE49-F238E27FC236}">
                <a16:creationId xmlns:a16="http://schemas.microsoft.com/office/drawing/2014/main" id="{E366C27A-3C26-43E7-A0B0-16AC8E21C235}"/>
              </a:ext>
            </a:extLst>
          </p:cNvPr>
          <p:cNvSpPr>
            <a:spLocks noGrp="1"/>
          </p:cNvSpPr>
          <p:nvPr>
            <p:ph type="sldNum" sz="quarter" idx="12"/>
          </p:nvPr>
        </p:nvSpPr>
        <p:spPr/>
        <p:txBody>
          <a:bodyPr/>
          <a:lstStyle/>
          <a:p>
            <a:fld id="{B34092F8-88B9-48E5-9B8F-3F206E5F35A9}" type="slidenum">
              <a:rPr lang="hr-HR" smtClean="0"/>
              <a:t>28</a:t>
            </a:fld>
            <a:endParaRPr lang="hr-HR"/>
          </a:p>
        </p:txBody>
      </p:sp>
    </p:spTree>
    <p:extLst>
      <p:ext uri="{BB962C8B-B14F-4D97-AF65-F5344CB8AC3E}">
        <p14:creationId xmlns:p14="http://schemas.microsoft.com/office/powerpoint/2010/main" val="338109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17C47-5E68-4A47-892B-CAD6AD21ADA7}"/>
              </a:ext>
            </a:extLst>
          </p:cNvPr>
          <p:cNvSpPr>
            <a:spLocks noGrp="1"/>
          </p:cNvSpPr>
          <p:nvPr>
            <p:ph type="title"/>
          </p:nvPr>
        </p:nvSpPr>
        <p:spPr/>
        <p:txBody>
          <a:bodyPr>
            <a:normAutofit/>
          </a:bodyPr>
          <a:lstStyle/>
          <a:p>
            <a:r>
              <a:rPr lang="de-DE" sz="4000" b="1" dirty="0">
                <a:latin typeface="+mj-lt"/>
              </a:rPr>
              <a:t>Additional Reading </a:t>
            </a:r>
            <a:r>
              <a:rPr lang="de-DE" sz="4000" b="1" dirty="0" err="1">
                <a:latin typeface="+mj-lt"/>
              </a:rPr>
              <a:t>for</a:t>
            </a:r>
            <a:r>
              <a:rPr lang="de-DE" sz="4000" b="1" dirty="0">
                <a:latin typeface="+mj-lt"/>
              </a:rPr>
              <a:t> </a:t>
            </a:r>
            <a:r>
              <a:rPr lang="de-DE" sz="4000" b="1" dirty="0" err="1">
                <a:latin typeface="+mj-lt"/>
              </a:rPr>
              <a:t>next</a:t>
            </a:r>
            <a:r>
              <a:rPr lang="de-DE" sz="4000" b="1" dirty="0">
                <a:latin typeface="+mj-lt"/>
              </a:rPr>
              <a:t> </a:t>
            </a:r>
            <a:r>
              <a:rPr lang="de-DE" sz="4000" b="1">
                <a:latin typeface="+mj-lt"/>
              </a:rPr>
              <a:t>class</a:t>
            </a:r>
            <a:endParaRPr lang="de-DE" sz="4000" b="1" dirty="0">
              <a:latin typeface="+mj-lt"/>
            </a:endParaRPr>
          </a:p>
        </p:txBody>
      </p:sp>
      <p:sp>
        <p:nvSpPr>
          <p:cNvPr id="3" name="Inhaltsplatzhalter 2">
            <a:extLst>
              <a:ext uri="{FF2B5EF4-FFF2-40B4-BE49-F238E27FC236}">
                <a16:creationId xmlns:a16="http://schemas.microsoft.com/office/drawing/2014/main" id="{DFE27BE7-1464-4FAE-9808-2AB982456410}"/>
              </a:ext>
            </a:extLst>
          </p:cNvPr>
          <p:cNvSpPr>
            <a:spLocks noGrp="1"/>
          </p:cNvSpPr>
          <p:nvPr>
            <p:ph idx="1"/>
          </p:nvPr>
        </p:nvSpPr>
        <p:spPr/>
        <p:txBody>
          <a:bodyPr/>
          <a:lstStyle/>
          <a:p>
            <a:r>
              <a:rPr lang="en-GB" i="1" dirty="0" err="1"/>
              <a:t>Globerson</a:t>
            </a:r>
            <a:r>
              <a:rPr lang="en-GB" i="1" dirty="0"/>
              <a:t>, S. (1994). Impact of various work-breakdown structures on project conceptualization. International Journal of Project Management, 12(3), 165-171.</a:t>
            </a:r>
          </a:p>
          <a:p>
            <a:r>
              <a:rPr lang="en-GB" dirty="0"/>
              <a:t>Newcombe, R. (2003). From client to project stakeholders: a stakeholder mapping approach. </a:t>
            </a:r>
            <a:r>
              <a:rPr lang="en-GB" i="1" dirty="0"/>
              <a:t>Construction Management and Economics, </a:t>
            </a:r>
            <a:r>
              <a:rPr lang="en-GB" dirty="0"/>
              <a:t>21(8), 841-848. </a:t>
            </a:r>
            <a:endParaRPr lang="de-DE" dirty="0"/>
          </a:p>
          <a:p>
            <a:r>
              <a:rPr lang="en-GB" dirty="0" err="1"/>
              <a:t>Aaltonen</a:t>
            </a:r>
            <a:r>
              <a:rPr lang="en-GB" dirty="0"/>
              <a:t>, K., &amp; </a:t>
            </a:r>
            <a:r>
              <a:rPr lang="en-GB" dirty="0" err="1"/>
              <a:t>Kujala</a:t>
            </a:r>
            <a:r>
              <a:rPr lang="en-GB" dirty="0"/>
              <a:t>, J. (2010). A project lifecycle perspective on stakeholder influence strategies in global projects. </a:t>
            </a:r>
            <a:r>
              <a:rPr lang="en-GB" i="1" dirty="0"/>
              <a:t>Scandinavian Journal of Management</a:t>
            </a:r>
            <a:r>
              <a:rPr lang="en-GB" dirty="0"/>
              <a:t>, 26(4), 381-397.</a:t>
            </a:r>
            <a:endParaRPr lang="de-DE" dirty="0">
              <a:latin typeface="+mj-lt"/>
            </a:endParaRPr>
          </a:p>
        </p:txBody>
      </p:sp>
      <p:sp>
        <p:nvSpPr>
          <p:cNvPr id="4" name="Foliennummernplatzhalter 3">
            <a:extLst>
              <a:ext uri="{FF2B5EF4-FFF2-40B4-BE49-F238E27FC236}">
                <a16:creationId xmlns:a16="http://schemas.microsoft.com/office/drawing/2014/main" id="{901C4DF8-2089-47B5-BAC4-960EB27EB5D9}"/>
              </a:ext>
            </a:extLst>
          </p:cNvPr>
          <p:cNvSpPr>
            <a:spLocks noGrp="1"/>
          </p:cNvSpPr>
          <p:nvPr>
            <p:ph type="sldNum" sz="quarter" idx="12"/>
          </p:nvPr>
        </p:nvSpPr>
        <p:spPr/>
        <p:txBody>
          <a:bodyPr/>
          <a:lstStyle/>
          <a:p>
            <a:fld id="{B34092F8-88B9-48E5-9B8F-3F206E5F35A9}" type="slidenum">
              <a:rPr lang="hr-HR" smtClean="0"/>
              <a:t>29</a:t>
            </a:fld>
            <a:endParaRPr lang="hr-HR"/>
          </a:p>
        </p:txBody>
      </p:sp>
    </p:spTree>
    <p:extLst>
      <p:ext uri="{BB962C8B-B14F-4D97-AF65-F5344CB8AC3E}">
        <p14:creationId xmlns:p14="http://schemas.microsoft.com/office/powerpoint/2010/main" val="20488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914400" y="4253023"/>
            <a:ext cx="10363200" cy="1408003"/>
          </a:xfrm>
        </p:spPr>
        <p:txBody>
          <a:bodyPr>
            <a:normAutofit/>
          </a:bodyPr>
          <a:lstStyle/>
          <a:p>
            <a:pPr>
              <a:lnSpc>
                <a:spcPct val="150000"/>
              </a:lnSpc>
              <a:defRPr/>
            </a:pPr>
            <a:r>
              <a:rPr lang="en-GB" sz="2800" dirty="0">
                <a:latin typeface="+mj-lt"/>
                <a:ea typeface="+mn-ea"/>
                <a:cs typeface="+mn-cs"/>
              </a:rPr>
              <a:t>1. Project Selection</a:t>
            </a:r>
            <a:br>
              <a:rPr lang="en-GB" sz="2800" dirty="0">
                <a:latin typeface="+mj-lt"/>
                <a:ea typeface="+mn-ea"/>
                <a:cs typeface="+mn-cs"/>
              </a:rPr>
            </a:br>
            <a:r>
              <a:rPr lang="en-GB" sz="2800" dirty="0">
                <a:latin typeface="+mj-lt"/>
                <a:ea typeface="+mn-ea"/>
                <a:cs typeface="+mn-cs"/>
              </a:rPr>
              <a:t>2. Conceptual Development</a:t>
            </a:r>
            <a:endParaRPr lang="en-US" altLang="en-US" sz="2800" dirty="0">
              <a:latin typeface="+mj-lt"/>
              <a:ea typeface="+mn-ea"/>
              <a:cs typeface="+mn-cs"/>
            </a:endParaRPr>
          </a:p>
        </p:txBody>
      </p:sp>
      <p:sp>
        <p:nvSpPr>
          <p:cNvPr id="87043" name="Rectangle 3"/>
          <p:cNvSpPr>
            <a:spLocks noGrp="1" noChangeArrowheads="1"/>
          </p:cNvSpPr>
          <p:nvPr>
            <p:ph type="subTitle" idx="1"/>
          </p:nvPr>
        </p:nvSpPr>
        <p:spPr>
          <a:xfrm>
            <a:off x="1524000" y="2828260"/>
            <a:ext cx="9144000" cy="1424763"/>
          </a:xfrm>
        </p:spPr>
        <p:txBody>
          <a:bodyPr>
            <a:normAutofit/>
          </a:bodyPr>
          <a:lstStyle/>
          <a:p>
            <a:pPr algn="ctr" eaLnBrk="1" hangingPunct="1">
              <a:buFont typeface="Times" charset="0"/>
              <a:buNone/>
            </a:pPr>
            <a:r>
              <a:rPr lang="en-US" altLang="en-US" sz="4400" b="1" dirty="0">
                <a:latin typeface="+mj-lt"/>
              </a:rPr>
              <a:t>3. Initiating a Project</a:t>
            </a:r>
          </a:p>
        </p:txBody>
      </p:sp>
      <p:sp>
        <p:nvSpPr>
          <p:cNvPr id="87046" name="Foliennummernplatzhalt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346FCAB1-1706-4865-BEC4-C6A20B156483}" type="slidenum">
              <a:rPr lang="en-US" altLang="en-US" sz="1200">
                <a:solidFill>
                  <a:schemeClr val="bg1"/>
                </a:solidFill>
                <a:ea typeface="MS Mincho" pitchFamily="49" charset="-128"/>
              </a:rPr>
              <a:pPr>
                <a:lnSpc>
                  <a:spcPct val="100000"/>
                </a:lnSpc>
                <a:spcBef>
                  <a:spcPct val="0"/>
                </a:spcBef>
                <a:buClrTx/>
                <a:buFontTx/>
                <a:buNone/>
              </a:pPr>
              <a:t>3</a:t>
            </a:fld>
            <a:endParaRPr lang="en-US" altLang="en-US" sz="1200">
              <a:solidFill>
                <a:schemeClr val="bg1"/>
              </a:solidFill>
              <a:ea typeface="MS Mincho" pitchFamily="49" charset="-128"/>
            </a:endParaRPr>
          </a:p>
        </p:txBody>
      </p:sp>
      <p:sp>
        <p:nvSpPr>
          <p:cNvPr id="5" name="Foliennummernplatzhalter 3">
            <a:extLst>
              <a:ext uri="{FF2B5EF4-FFF2-40B4-BE49-F238E27FC236}">
                <a16:creationId xmlns:a16="http://schemas.microsoft.com/office/drawing/2014/main" id="{CD6AA5BB-073B-48B4-A5D0-AD7239801CC1}"/>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x-non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4092F8-88B9-48E5-9B8F-3F206E5F35A9}" type="slidenum">
              <a:rPr lang="hr-HR" smtClean="0"/>
              <a:pPr/>
              <a:t>3</a:t>
            </a:fld>
            <a:endParaRPr lang="hr-HR" dirty="0"/>
          </a:p>
        </p:txBody>
      </p:sp>
    </p:spTree>
    <p:extLst>
      <p:ext uri="{BB962C8B-B14F-4D97-AF65-F5344CB8AC3E}">
        <p14:creationId xmlns:p14="http://schemas.microsoft.com/office/powerpoint/2010/main" val="3355808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914420-D87D-4391-81A6-D6F25824D9A4}"/>
              </a:ext>
            </a:extLst>
          </p:cNvPr>
          <p:cNvSpPr>
            <a:spLocks noGrp="1"/>
          </p:cNvSpPr>
          <p:nvPr>
            <p:ph type="title"/>
          </p:nvPr>
        </p:nvSpPr>
        <p:spPr/>
        <p:txBody>
          <a:bodyPr>
            <a:normAutofit/>
          </a:bodyPr>
          <a:lstStyle/>
          <a:p>
            <a:r>
              <a:rPr lang="de-DE" sz="4000" b="1" dirty="0">
                <a:latin typeface="+mj-lt"/>
              </a:rPr>
              <a:t>Learning </a:t>
            </a:r>
            <a:r>
              <a:rPr lang="de-DE" sz="4000" b="1" dirty="0" err="1">
                <a:latin typeface="+mj-lt"/>
              </a:rPr>
              <a:t>Objectives</a:t>
            </a:r>
            <a:endParaRPr lang="de-DE" sz="4000" b="1" dirty="0">
              <a:latin typeface="+mj-lt"/>
            </a:endParaRPr>
          </a:p>
        </p:txBody>
      </p:sp>
      <p:sp>
        <p:nvSpPr>
          <p:cNvPr id="3" name="Inhaltsplatzhalter 2">
            <a:extLst>
              <a:ext uri="{FF2B5EF4-FFF2-40B4-BE49-F238E27FC236}">
                <a16:creationId xmlns:a16="http://schemas.microsoft.com/office/drawing/2014/main" id="{EAC2BEA1-90F8-4111-A89E-F1858D164374}"/>
              </a:ext>
            </a:extLst>
          </p:cNvPr>
          <p:cNvSpPr>
            <a:spLocks noGrp="1"/>
          </p:cNvSpPr>
          <p:nvPr>
            <p:ph idx="1"/>
          </p:nvPr>
        </p:nvSpPr>
        <p:spPr/>
        <p:txBody>
          <a:bodyPr/>
          <a:lstStyle/>
          <a:p>
            <a:pPr marL="514350" indent="-514350">
              <a:buClr>
                <a:srgbClr val="99CA48"/>
              </a:buClr>
              <a:buFont typeface="+mj-lt"/>
              <a:buAutoNum type="arabicPeriod"/>
            </a:pPr>
            <a:r>
              <a:rPr lang="en-GB" dirty="0">
                <a:latin typeface="+mj-lt"/>
              </a:rPr>
              <a:t>Students understand the need to conceptualise their projects, in offer an acceptable, narrow objective</a:t>
            </a:r>
          </a:p>
          <a:p>
            <a:pPr marL="514350" indent="-514350">
              <a:buClr>
                <a:srgbClr val="99CA48"/>
              </a:buClr>
              <a:buFont typeface="+mj-lt"/>
              <a:buAutoNum type="arabicPeriod"/>
            </a:pPr>
            <a:r>
              <a:rPr lang="en-GB" dirty="0">
                <a:latin typeface="+mj-lt"/>
              </a:rPr>
              <a:t>Students are able to formulate a SMART</a:t>
            </a:r>
          </a:p>
          <a:p>
            <a:pPr marL="457200" indent="-457200">
              <a:buClr>
                <a:srgbClr val="99CA48"/>
              </a:buClr>
              <a:buFont typeface="+mj-lt"/>
              <a:buAutoNum type="arabicPeriod"/>
              <a:defRPr/>
            </a:pPr>
            <a:r>
              <a:rPr lang="en-GB" dirty="0">
                <a:latin typeface="+mj-lt"/>
              </a:rPr>
              <a:t>Students understand the importance of scope management for project success</a:t>
            </a:r>
          </a:p>
          <a:p>
            <a:pPr marL="457200" indent="-457200">
              <a:buClr>
                <a:srgbClr val="99CA48"/>
              </a:buClr>
              <a:buFont typeface="+mj-lt"/>
              <a:buAutoNum type="arabicPeriod"/>
              <a:defRPr/>
            </a:pPr>
            <a:r>
              <a:rPr lang="en-GB" dirty="0">
                <a:latin typeface="+mj-lt"/>
              </a:rPr>
              <a:t>Students understand the significance of developing a scope statement</a:t>
            </a:r>
          </a:p>
          <a:p>
            <a:pPr marL="457200" indent="-457200">
              <a:buClr>
                <a:srgbClr val="99CA48"/>
              </a:buClr>
              <a:buFont typeface="+mj-lt"/>
              <a:buAutoNum type="arabicPeriod"/>
              <a:defRPr/>
            </a:pPr>
            <a:r>
              <a:rPr lang="en-GB" dirty="0">
                <a:latin typeface="+mj-lt"/>
              </a:rPr>
              <a:t>Students understand the importance of a work breakdown structure</a:t>
            </a:r>
          </a:p>
          <a:p>
            <a:pPr marL="457200" indent="-457200">
              <a:buClr>
                <a:srgbClr val="99CA48"/>
              </a:buClr>
              <a:buFont typeface="+mj-lt"/>
              <a:buAutoNum type="arabicPeriod"/>
              <a:defRPr/>
            </a:pPr>
            <a:endParaRPr lang="en-GB" dirty="0">
              <a:latin typeface="+mj-lt"/>
            </a:endParaRPr>
          </a:p>
          <a:p>
            <a:endParaRPr lang="en-GB" dirty="0">
              <a:latin typeface="+mj-lt"/>
            </a:endParaRPr>
          </a:p>
        </p:txBody>
      </p:sp>
      <p:sp>
        <p:nvSpPr>
          <p:cNvPr id="4" name="Foliennummernplatzhalter 3">
            <a:extLst>
              <a:ext uri="{FF2B5EF4-FFF2-40B4-BE49-F238E27FC236}">
                <a16:creationId xmlns:a16="http://schemas.microsoft.com/office/drawing/2014/main" id="{A62DD274-C537-4E9E-8C5A-49B3E0D2E0F7}"/>
              </a:ext>
            </a:extLst>
          </p:cNvPr>
          <p:cNvSpPr>
            <a:spLocks noGrp="1"/>
          </p:cNvSpPr>
          <p:nvPr>
            <p:ph type="sldNum" sz="quarter" idx="12"/>
          </p:nvPr>
        </p:nvSpPr>
        <p:spPr/>
        <p:txBody>
          <a:bodyPr/>
          <a:lstStyle/>
          <a:p>
            <a:fld id="{B34092F8-88B9-48E5-9B8F-3F206E5F35A9}" type="slidenum">
              <a:rPr lang="hr-HR" smtClean="0"/>
              <a:t>4</a:t>
            </a:fld>
            <a:endParaRPr lang="hr-HR"/>
          </a:p>
        </p:txBody>
      </p:sp>
    </p:spTree>
    <p:extLst>
      <p:ext uri="{BB962C8B-B14F-4D97-AF65-F5344CB8AC3E}">
        <p14:creationId xmlns:p14="http://schemas.microsoft.com/office/powerpoint/2010/main" val="418694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73F2AB-DA3E-4BB7-95EB-6311E5AA3E44}"/>
              </a:ext>
            </a:extLst>
          </p:cNvPr>
          <p:cNvSpPr>
            <a:spLocks noGrp="1"/>
          </p:cNvSpPr>
          <p:nvPr>
            <p:ph type="title"/>
          </p:nvPr>
        </p:nvSpPr>
        <p:spPr/>
        <p:txBody>
          <a:bodyPr>
            <a:normAutofit/>
          </a:bodyPr>
          <a:lstStyle/>
          <a:p>
            <a:r>
              <a:rPr lang="de-DE" sz="4000" b="1" dirty="0">
                <a:latin typeface="+mj-lt"/>
              </a:rPr>
              <a:t>Next </a:t>
            </a:r>
            <a:r>
              <a:rPr lang="de-DE" sz="4000" b="1" dirty="0" err="1">
                <a:latin typeface="+mj-lt"/>
              </a:rPr>
              <a:t>steps</a:t>
            </a:r>
            <a:r>
              <a:rPr lang="de-DE" sz="4000" b="1" dirty="0">
                <a:latin typeface="+mj-lt"/>
              </a:rPr>
              <a:t>?</a:t>
            </a:r>
          </a:p>
        </p:txBody>
      </p:sp>
      <p:sp>
        <p:nvSpPr>
          <p:cNvPr id="3" name="Inhaltsplatzhalter 2">
            <a:extLst>
              <a:ext uri="{FF2B5EF4-FFF2-40B4-BE49-F238E27FC236}">
                <a16:creationId xmlns:a16="http://schemas.microsoft.com/office/drawing/2014/main" id="{AC7376DD-A208-428C-9F25-5786B4636DE6}"/>
              </a:ext>
            </a:extLst>
          </p:cNvPr>
          <p:cNvSpPr>
            <a:spLocks noGrp="1"/>
          </p:cNvSpPr>
          <p:nvPr>
            <p:ph idx="1"/>
          </p:nvPr>
        </p:nvSpPr>
        <p:spPr/>
        <p:txBody>
          <a:bodyPr/>
          <a:lstStyle/>
          <a:p>
            <a:pPr>
              <a:lnSpc>
                <a:spcPct val="100000"/>
              </a:lnSpc>
            </a:pPr>
            <a:r>
              <a:rPr lang="en-US">
                <a:latin typeface="+mj-lt"/>
              </a:rPr>
              <a:t>Now that you decided on a project, what are the next steps/inputs that you need to develop your project?</a:t>
            </a:r>
          </a:p>
        </p:txBody>
      </p:sp>
      <p:sp>
        <p:nvSpPr>
          <p:cNvPr id="4" name="Foliennummernplatzhalter 3">
            <a:extLst>
              <a:ext uri="{FF2B5EF4-FFF2-40B4-BE49-F238E27FC236}">
                <a16:creationId xmlns:a16="http://schemas.microsoft.com/office/drawing/2014/main" id="{890D3F4C-BE8F-4EEF-BDFA-7F71099EC437}"/>
              </a:ext>
            </a:extLst>
          </p:cNvPr>
          <p:cNvSpPr>
            <a:spLocks noGrp="1"/>
          </p:cNvSpPr>
          <p:nvPr>
            <p:ph type="sldNum" sz="quarter" idx="12"/>
          </p:nvPr>
        </p:nvSpPr>
        <p:spPr/>
        <p:txBody>
          <a:bodyPr/>
          <a:lstStyle/>
          <a:p>
            <a:fld id="{B34092F8-88B9-48E5-9B8F-3F206E5F35A9}" type="slidenum">
              <a:rPr lang="hr-HR" smtClean="0"/>
              <a:t>5</a:t>
            </a:fld>
            <a:endParaRPr lang="hr-HR"/>
          </a:p>
        </p:txBody>
      </p:sp>
    </p:spTree>
    <p:extLst>
      <p:ext uri="{BB962C8B-B14F-4D97-AF65-F5344CB8AC3E}">
        <p14:creationId xmlns:p14="http://schemas.microsoft.com/office/powerpoint/2010/main" val="3003220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6720" y="422052"/>
            <a:ext cx="9754080" cy="792162"/>
          </a:xfrm>
        </p:spPr>
        <p:txBody>
          <a:bodyPr>
            <a:noAutofit/>
          </a:bodyPr>
          <a:lstStyle/>
          <a:p>
            <a:pPr eaLnBrk="1" hangingPunct="1"/>
            <a:r>
              <a:rPr lang="en-GB" altLang="x-none" sz="4000" b="1" dirty="0">
                <a:latin typeface="+mj-lt"/>
              </a:rPr>
              <a:t>How much project planning should I do?</a:t>
            </a:r>
          </a:p>
        </p:txBody>
      </p:sp>
      <p:sp>
        <p:nvSpPr>
          <p:cNvPr id="27651" name="Line 4"/>
          <p:cNvSpPr>
            <a:spLocks noChangeShapeType="1"/>
          </p:cNvSpPr>
          <p:nvPr/>
        </p:nvSpPr>
        <p:spPr bwMode="auto">
          <a:xfrm>
            <a:off x="2971800" y="1357425"/>
            <a:ext cx="7086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2" name="Line 6"/>
          <p:cNvSpPr>
            <a:spLocks noChangeShapeType="1"/>
          </p:cNvSpPr>
          <p:nvPr/>
        </p:nvSpPr>
        <p:spPr bwMode="auto">
          <a:xfrm>
            <a:off x="2438400" y="2525825"/>
            <a:ext cx="76200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3" name="Line 7"/>
          <p:cNvSpPr>
            <a:spLocks noChangeShapeType="1"/>
          </p:cNvSpPr>
          <p:nvPr/>
        </p:nvSpPr>
        <p:spPr bwMode="auto">
          <a:xfrm>
            <a:off x="2438400" y="3618025"/>
            <a:ext cx="76200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4" name="Line 8"/>
          <p:cNvSpPr>
            <a:spLocks noChangeShapeType="1"/>
          </p:cNvSpPr>
          <p:nvPr/>
        </p:nvSpPr>
        <p:spPr bwMode="auto">
          <a:xfrm>
            <a:off x="2438400" y="4710225"/>
            <a:ext cx="76200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5" name="Line 9"/>
          <p:cNvSpPr>
            <a:spLocks noChangeShapeType="1"/>
          </p:cNvSpPr>
          <p:nvPr/>
        </p:nvSpPr>
        <p:spPr bwMode="auto">
          <a:xfrm>
            <a:off x="3733800" y="1357425"/>
            <a:ext cx="0" cy="36576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6" name="Line 10"/>
          <p:cNvSpPr>
            <a:spLocks noChangeShapeType="1"/>
          </p:cNvSpPr>
          <p:nvPr/>
        </p:nvSpPr>
        <p:spPr bwMode="auto">
          <a:xfrm>
            <a:off x="5791200" y="1357425"/>
            <a:ext cx="0" cy="41148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7" name="Line 11"/>
          <p:cNvSpPr>
            <a:spLocks noChangeShapeType="1"/>
          </p:cNvSpPr>
          <p:nvPr/>
        </p:nvSpPr>
        <p:spPr bwMode="auto">
          <a:xfrm>
            <a:off x="7924800" y="1357425"/>
            <a:ext cx="0" cy="41148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8" name="Line 12"/>
          <p:cNvSpPr>
            <a:spLocks noChangeShapeType="1"/>
          </p:cNvSpPr>
          <p:nvPr/>
        </p:nvSpPr>
        <p:spPr bwMode="auto">
          <a:xfrm>
            <a:off x="10058400" y="1357425"/>
            <a:ext cx="0" cy="411480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hr-HR" sz="2000">
              <a:latin typeface="+mj-lt"/>
            </a:endParaRPr>
          </a:p>
        </p:txBody>
      </p:sp>
      <p:sp>
        <p:nvSpPr>
          <p:cNvPr id="27659" name="Text Box 13"/>
          <p:cNvSpPr txBox="1">
            <a:spLocks noChangeArrowheads="1"/>
          </p:cNvSpPr>
          <p:nvPr/>
        </p:nvSpPr>
        <p:spPr bwMode="auto">
          <a:xfrm>
            <a:off x="139930" y="1433626"/>
            <a:ext cx="1752600" cy="1015663"/>
          </a:xfrm>
          <a:prstGeom prst="rect">
            <a:avLst/>
          </a:prstGeom>
          <a:noFill/>
          <a:ln w="12700">
            <a:solidFill>
              <a:schemeClr val="tx1"/>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i="1" dirty="0">
                <a:solidFill>
                  <a:srgbClr val="800080"/>
                </a:solidFill>
                <a:latin typeface="+mj-lt"/>
              </a:rPr>
              <a:t>Who will be implementing it?</a:t>
            </a:r>
          </a:p>
        </p:txBody>
      </p:sp>
      <p:sp>
        <p:nvSpPr>
          <p:cNvPr id="27661" name="Text Box 15"/>
          <p:cNvSpPr txBox="1">
            <a:spLocks noChangeArrowheads="1"/>
          </p:cNvSpPr>
          <p:nvPr/>
        </p:nvSpPr>
        <p:spPr bwMode="auto">
          <a:xfrm>
            <a:off x="4595813" y="6038964"/>
            <a:ext cx="4476750" cy="400110"/>
          </a:xfrm>
          <a:prstGeom prst="rect">
            <a:avLst/>
          </a:prstGeom>
          <a:noFill/>
          <a:ln w="12700">
            <a:solidFill>
              <a:schemeClr val="tx1"/>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i="1">
                <a:solidFill>
                  <a:srgbClr val="800080"/>
                </a:solidFill>
                <a:latin typeface="+mj-lt"/>
              </a:rPr>
              <a:t>How novel is the project to the team?</a:t>
            </a:r>
          </a:p>
        </p:txBody>
      </p:sp>
      <p:sp>
        <p:nvSpPr>
          <p:cNvPr id="27662" name="Text Box 17"/>
          <p:cNvSpPr txBox="1">
            <a:spLocks noChangeArrowheads="1"/>
          </p:cNvSpPr>
          <p:nvPr/>
        </p:nvSpPr>
        <p:spPr bwMode="auto">
          <a:xfrm>
            <a:off x="2133600" y="3948226"/>
            <a:ext cx="14478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dirty="0">
                <a:latin typeface="+mj-lt"/>
              </a:rPr>
              <a:t>You alone</a:t>
            </a:r>
            <a:endParaRPr lang="en-GB" altLang="x-none" sz="2800" i="1" dirty="0">
              <a:latin typeface="+mj-lt"/>
            </a:endParaRPr>
          </a:p>
        </p:txBody>
      </p:sp>
      <p:sp>
        <p:nvSpPr>
          <p:cNvPr id="27663" name="Text Box 18"/>
          <p:cNvSpPr txBox="1">
            <a:spLocks noChangeArrowheads="1"/>
          </p:cNvSpPr>
          <p:nvPr/>
        </p:nvSpPr>
        <p:spPr bwMode="auto">
          <a:xfrm>
            <a:off x="2057400" y="1662225"/>
            <a:ext cx="14478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a:latin typeface="+mj-lt"/>
              </a:rPr>
              <a:t>You and strangers</a:t>
            </a:r>
            <a:endParaRPr lang="en-GB" altLang="x-none" sz="2800" i="1">
              <a:latin typeface="+mj-lt"/>
            </a:endParaRPr>
          </a:p>
        </p:txBody>
      </p:sp>
      <p:sp>
        <p:nvSpPr>
          <p:cNvPr id="27664" name="Text Box 19"/>
          <p:cNvSpPr txBox="1">
            <a:spLocks noChangeArrowheads="1"/>
          </p:cNvSpPr>
          <p:nvPr/>
        </p:nvSpPr>
        <p:spPr bwMode="auto">
          <a:xfrm>
            <a:off x="2057400" y="2576625"/>
            <a:ext cx="16002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dirty="0">
                <a:latin typeface="+mj-lt"/>
              </a:rPr>
              <a:t>You and close colleagues</a:t>
            </a:r>
            <a:endParaRPr lang="en-GB" altLang="x-none" sz="2800" i="1" dirty="0">
              <a:latin typeface="+mj-lt"/>
            </a:endParaRPr>
          </a:p>
        </p:txBody>
      </p:sp>
      <p:sp>
        <p:nvSpPr>
          <p:cNvPr id="27665" name="Text Box 20"/>
          <p:cNvSpPr txBox="1">
            <a:spLocks noChangeArrowheads="1"/>
          </p:cNvSpPr>
          <p:nvPr/>
        </p:nvSpPr>
        <p:spPr bwMode="auto">
          <a:xfrm>
            <a:off x="3962400" y="4938825"/>
            <a:ext cx="17526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a:latin typeface="+mj-lt"/>
              </a:rPr>
              <a:t>You’ve done it often before</a:t>
            </a:r>
            <a:endParaRPr lang="en-GB" altLang="x-none" sz="2800" i="1">
              <a:latin typeface="+mj-lt"/>
            </a:endParaRPr>
          </a:p>
        </p:txBody>
      </p:sp>
      <p:sp>
        <p:nvSpPr>
          <p:cNvPr id="27666" name="Text Box 21"/>
          <p:cNvSpPr txBox="1">
            <a:spLocks noChangeArrowheads="1"/>
          </p:cNvSpPr>
          <p:nvPr/>
        </p:nvSpPr>
        <p:spPr bwMode="auto">
          <a:xfrm>
            <a:off x="8077200" y="4786425"/>
            <a:ext cx="144780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a:solidFill>
                  <a:srgbClr val="CC0000"/>
                </a:solidFill>
                <a:latin typeface="+mj-lt"/>
              </a:rPr>
              <a:t>Nobody has done it before</a:t>
            </a:r>
            <a:endParaRPr lang="en-GB" altLang="x-none" sz="2800" i="1">
              <a:solidFill>
                <a:srgbClr val="CC0000"/>
              </a:solidFill>
              <a:latin typeface="+mj-lt"/>
            </a:endParaRPr>
          </a:p>
        </p:txBody>
      </p:sp>
      <p:sp>
        <p:nvSpPr>
          <p:cNvPr id="27667" name="Text Box 22"/>
          <p:cNvSpPr txBox="1">
            <a:spLocks noChangeArrowheads="1"/>
          </p:cNvSpPr>
          <p:nvPr/>
        </p:nvSpPr>
        <p:spPr bwMode="auto">
          <a:xfrm>
            <a:off x="5867400" y="4786426"/>
            <a:ext cx="20574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GB" altLang="x-none" sz="2000" b="1" dirty="0">
                <a:latin typeface="+mj-lt"/>
              </a:rPr>
              <a:t>Some of the team have done it before, or you have a little</a:t>
            </a:r>
            <a:endParaRPr lang="en-GB" altLang="x-none" sz="2800" i="1" dirty="0">
              <a:latin typeface="+mj-lt"/>
            </a:endParaRPr>
          </a:p>
        </p:txBody>
      </p:sp>
      <p:sp>
        <p:nvSpPr>
          <p:cNvPr id="27668" name="Text Box 26"/>
          <p:cNvSpPr txBox="1">
            <a:spLocks noChangeArrowheads="1"/>
          </p:cNvSpPr>
          <p:nvPr/>
        </p:nvSpPr>
        <p:spPr bwMode="auto">
          <a:xfrm>
            <a:off x="7924800" y="2576626"/>
            <a:ext cx="2286000" cy="10895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800" b="1" i="1" u="sng" dirty="0">
                <a:solidFill>
                  <a:srgbClr val="CC0000"/>
                </a:solidFill>
                <a:latin typeface="+mj-lt"/>
              </a:rPr>
              <a:t>Extensive </a:t>
            </a:r>
            <a:r>
              <a:rPr lang="en-GB" altLang="x-none" sz="1800" b="1" i="1" dirty="0">
                <a:solidFill>
                  <a:srgbClr val="CC0000"/>
                </a:solidFill>
                <a:latin typeface="+mj-lt"/>
              </a:rPr>
              <a:t>research needed for definition and planning stages Seek expert advice</a:t>
            </a:r>
          </a:p>
        </p:txBody>
      </p:sp>
      <p:sp>
        <p:nvSpPr>
          <p:cNvPr id="27669" name="Text Box 27"/>
          <p:cNvSpPr txBox="1">
            <a:spLocks noChangeArrowheads="1"/>
          </p:cNvSpPr>
          <p:nvPr/>
        </p:nvSpPr>
        <p:spPr bwMode="auto">
          <a:xfrm>
            <a:off x="3886200" y="3719626"/>
            <a:ext cx="1828800" cy="840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800" b="1" i="1" dirty="0">
                <a:solidFill>
                  <a:srgbClr val="037C03"/>
                </a:solidFill>
                <a:latin typeface="+mj-lt"/>
              </a:rPr>
              <a:t>Very easy: </a:t>
            </a:r>
            <a:br>
              <a:rPr lang="en-GB" altLang="x-none" sz="1800" b="1" i="1" dirty="0">
                <a:solidFill>
                  <a:srgbClr val="037C03"/>
                </a:solidFill>
                <a:latin typeface="+mj-lt"/>
              </a:rPr>
            </a:br>
            <a:r>
              <a:rPr lang="en-GB" altLang="x-none" sz="1800" b="1" i="1" dirty="0">
                <a:solidFill>
                  <a:srgbClr val="037C03"/>
                </a:solidFill>
                <a:latin typeface="+mj-lt"/>
              </a:rPr>
              <a:t>only outline plans needed</a:t>
            </a:r>
          </a:p>
        </p:txBody>
      </p:sp>
      <p:sp>
        <p:nvSpPr>
          <p:cNvPr id="27670" name="Text Box 28"/>
          <p:cNvSpPr txBox="1">
            <a:spLocks noChangeArrowheads="1"/>
          </p:cNvSpPr>
          <p:nvPr/>
        </p:nvSpPr>
        <p:spPr bwMode="auto">
          <a:xfrm>
            <a:off x="5867400" y="1357425"/>
            <a:ext cx="2133600" cy="10895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800" b="1" i="1" u="sng" dirty="0">
                <a:solidFill>
                  <a:srgbClr val="CC0000"/>
                </a:solidFill>
                <a:latin typeface="+mj-lt"/>
              </a:rPr>
              <a:t>Extensive</a:t>
            </a:r>
            <a:r>
              <a:rPr lang="en-GB" altLang="x-none" sz="1800" b="1" i="1" dirty="0">
                <a:solidFill>
                  <a:srgbClr val="CC0000"/>
                </a:solidFill>
                <a:latin typeface="+mj-lt"/>
              </a:rPr>
              <a:t> research and planning needed to check knowledge and co-ordinate tasks</a:t>
            </a:r>
          </a:p>
        </p:txBody>
      </p:sp>
      <p:sp>
        <p:nvSpPr>
          <p:cNvPr id="27671" name="Text Box 29"/>
          <p:cNvSpPr txBox="1">
            <a:spLocks noChangeArrowheads="1"/>
          </p:cNvSpPr>
          <p:nvPr/>
        </p:nvSpPr>
        <p:spPr bwMode="auto">
          <a:xfrm>
            <a:off x="7924800" y="3719626"/>
            <a:ext cx="2133600" cy="10895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800" b="1" i="1" u="sng" dirty="0">
                <a:solidFill>
                  <a:srgbClr val="CC0000"/>
                </a:solidFill>
                <a:latin typeface="+mj-lt"/>
              </a:rPr>
              <a:t>Extensive </a:t>
            </a:r>
            <a:r>
              <a:rPr lang="en-GB" altLang="x-none" sz="1800" b="1" i="1" dirty="0">
                <a:solidFill>
                  <a:srgbClr val="CC0000"/>
                </a:solidFill>
                <a:latin typeface="+mj-lt"/>
              </a:rPr>
              <a:t>research needed, especially for definition stage</a:t>
            </a:r>
          </a:p>
          <a:p>
            <a:pPr eaLnBrk="1" hangingPunct="1">
              <a:lnSpc>
                <a:spcPct val="90000"/>
              </a:lnSpc>
              <a:spcBef>
                <a:spcPct val="0"/>
              </a:spcBef>
              <a:buFontTx/>
              <a:buNone/>
            </a:pPr>
            <a:r>
              <a:rPr lang="en-GB" altLang="x-none" sz="1800" b="1" i="1" dirty="0">
                <a:solidFill>
                  <a:srgbClr val="CC0000"/>
                </a:solidFill>
                <a:latin typeface="+mj-lt"/>
              </a:rPr>
              <a:t>Seek expert advice</a:t>
            </a:r>
          </a:p>
        </p:txBody>
      </p:sp>
      <p:sp>
        <p:nvSpPr>
          <p:cNvPr id="27672" name="Text Box 31"/>
          <p:cNvSpPr txBox="1">
            <a:spLocks noChangeArrowheads="1"/>
          </p:cNvSpPr>
          <p:nvPr/>
        </p:nvSpPr>
        <p:spPr bwMode="auto">
          <a:xfrm>
            <a:off x="3733800" y="1433626"/>
            <a:ext cx="2209800" cy="10895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800" b="1" i="1" u="sng" dirty="0">
                <a:solidFill>
                  <a:srgbClr val="CC0000"/>
                </a:solidFill>
                <a:latin typeface="+mj-lt"/>
              </a:rPr>
              <a:t>Extensive</a:t>
            </a:r>
            <a:r>
              <a:rPr lang="en-GB" altLang="x-none" sz="1800" b="1" i="1" dirty="0">
                <a:solidFill>
                  <a:srgbClr val="CC0000"/>
                </a:solidFill>
                <a:latin typeface="+mj-lt"/>
              </a:rPr>
              <a:t> planning needed to share knowledge and co-ordinate tasks</a:t>
            </a:r>
          </a:p>
        </p:txBody>
      </p:sp>
      <p:sp>
        <p:nvSpPr>
          <p:cNvPr id="27673" name="AutoShape 34"/>
          <p:cNvSpPr>
            <a:spLocks noChangeArrowheads="1"/>
          </p:cNvSpPr>
          <p:nvPr/>
        </p:nvSpPr>
        <p:spPr bwMode="auto">
          <a:xfrm rot="11652639">
            <a:off x="7924800" y="1183760"/>
            <a:ext cx="2209800" cy="1371600"/>
          </a:xfrm>
          <a:prstGeom prst="irregularSeal2">
            <a:avLst/>
          </a:prstGeom>
          <a:solidFill>
            <a:schemeClr val="bg1"/>
          </a:solidFill>
          <a:ln w="38100">
            <a:solidFill>
              <a:schemeClr val="hlink"/>
            </a:solidFill>
            <a:miter lim="800000"/>
            <a:headEnd type="none" w="sm" len="sm"/>
            <a:tailEnd type="none" w="sm" len="sm"/>
          </a:ln>
        </p:spPr>
        <p:txBody>
          <a:bodyPr rot="10800000"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x-none" i="1">
              <a:solidFill>
                <a:srgbClr val="CC0000"/>
              </a:solidFill>
              <a:latin typeface="+mj-lt"/>
            </a:endParaRPr>
          </a:p>
        </p:txBody>
      </p:sp>
      <p:sp>
        <p:nvSpPr>
          <p:cNvPr id="27674" name="Text Box 36"/>
          <p:cNvSpPr txBox="1">
            <a:spLocks noChangeArrowheads="1"/>
          </p:cNvSpPr>
          <p:nvPr/>
        </p:nvSpPr>
        <p:spPr bwMode="auto">
          <a:xfrm>
            <a:off x="8482390" y="1497731"/>
            <a:ext cx="1447800" cy="757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600" b="1" i="1" dirty="0">
                <a:solidFill>
                  <a:srgbClr val="990033"/>
                </a:solidFill>
                <a:latin typeface="+mj-lt"/>
              </a:rPr>
              <a:t>Too difficult: break into sub-projects</a:t>
            </a:r>
          </a:p>
        </p:txBody>
      </p:sp>
      <p:sp>
        <p:nvSpPr>
          <p:cNvPr id="27675" name="Text Box 38"/>
          <p:cNvSpPr txBox="1">
            <a:spLocks noChangeArrowheads="1"/>
          </p:cNvSpPr>
          <p:nvPr/>
        </p:nvSpPr>
        <p:spPr bwMode="auto">
          <a:xfrm>
            <a:off x="5791200" y="3795826"/>
            <a:ext cx="2133600" cy="840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800" b="1" i="1" u="sng" dirty="0">
                <a:solidFill>
                  <a:srgbClr val="CC6600"/>
                </a:solidFill>
                <a:latin typeface="+mj-lt"/>
              </a:rPr>
              <a:t>Moderate</a:t>
            </a:r>
            <a:r>
              <a:rPr lang="en-GB" altLang="x-none" sz="1800" b="1" i="1" dirty="0">
                <a:solidFill>
                  <a:srgbClr val="CC6600"/>
                </a:solidFill>
                <a:latin typeface="+mj-lt"/>
              </a:rPr>
              <a:t> planning needed, mainly for definition stage</a:t>
            </a:r>
          </a:p>
        </p:txBody>
      </p:sp>
      <p:sp>
        <p:nvSpPr>
          <p:cNvPr id="113703" name="Text Box 39"/>
          <p:cNvSpPr txBox="1">
            <a:spLocks noChangeArrowheads="1"/>
          </p:cNvSpPr>
          <p:nvPr/>
        </p:nvSpPr>
        <p:spPr bwMode="auto">
          <a:xfrm>
            <a:off x="3792539" y="2822688"/>
            <a:ext cx="3889375" cy="5909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GB" altLang="x-none" sz="1800" b="1" i="1" u="sng" dirty="0">
                <a:solidFill>
                  <a:srgbClr val="CC6600"/>
                </a:solidFill>
                <a:latin typeface="+mj-lt"/>
              </a:rPr>
              <a:t>Moderate</a:t>
            </a:r>
            <a:r>
              <a:rPr lang="en-GB" altLang="x-none" sz="1800" b="1" i="1" dirty="0">
                <a:solidFill>
                  <a:srgbClr val="CC6600"/>
                </a:solidFill>
                <a:latin typeface="+mj-lt"/>
              </a:rPr>
              <a:t> planning to find/share knowledge and coordinate tasks</a:t>
            </a:r>
          </a:p>
        </p:txBody>
      </p:sp>
      <p:sp>
        <p:nvSpPr>
          <p:cNvPr id="28" name="Foliennummernplatzhalter 3">
            <a:extLst>
              <a:ext uri="{FF2B5EF4-FFF2-40B4-BE49-F238E27FC236}">
                <a16:creationId xmlns:a16="http://schemas.microsoft.com/office/drawing/2014/main" id="{C20A4597-1FEA-4212-8A5B-ECDC86F36435}"/>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6</a:t>
            </a:fld>
            <a:endParaRPr lang="hr-HR"/>
          </a:p>
        </p:txBody>
      </p:sp>
    </p:spTree>
    <p:extLst>
      <p:ext uri="{BB962C8B-B14F-4D97-AF65-F5344CB8AC3E}">
        <p14:creationId xmlns:p14="http://schemas.microsoft.com/office/powerpoint/2010/main" val="2343768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a:bodyPr>
          <a:lstStyle/>
          <a:p>
            <a:pPr eaLnBrk="1" hangingPunct="1"/>
            <a:r>
              <a:rPr lang="en-US" altLang="en-US" sz="4000" b="1" dirty="0">
                <a:latin typeface="+mj-lt"/>
              </a:rPr>
              <a:t>Conceptual Development</a:t>
            </a:r>
          </a:p>
        </p:txBody>
      </p:sp>
      <p:sp>
        <p:nvSpPr>
          <p:cNvPr id="118787" name="Rectangle 3"/>
          <p:cNvSpPr>
            <a:spLocks noGrp="1" noChangeArrowheads="1"/>
          </p:cNvSpPr>
          <p:nvPr>
            <p:ph type="body" idx="1"/>
          </p:nvPr>
        </p:nvSpPr>
        <p:spPr>
          <a:xfrm>
            <a:off x="838200" y="1690688"/>
            <a:ext cx="10515600" cy="4486275"/>
          </a:xfrm>
        </p:spPr>
        <p:txBody>
          <a:bodyPr>
            <a:normAutofit fontScale="92500" lnSpcReduction="10000"/>
          </a:bodyPr>
          <a:lstStyle/>
          <a:p>
            <a:pPr eaLnBrk="1" hangingPunct="1">
              <a:lnSpc>
                <a:spcPct val="110000"/>
              </a:lnSpc>
              <a:spcBef>
                <a:spcPct val="0"/>
              </a:spcBef>
              <a:buFontTx/>
              <a:buNone/>
            </a:pPr>
            <a:r>
              <a:rPr lang="en-US" altLang="en-US" i="1" dirty="0">
                <a:latin typeface="+mj-lt"/>
              </a:rPr>
              <a:t>The </a:t>
            </a:r>
            <a:r>
              <a:rPr lang="en-US" altLang="en-US" i="1" dirty="0">
                <a:solidFill>
                  <a:schemeClr val="accent6"/>
                </a:solidFill>
                <a:latin typeface="+mj-lt"/>
              </a:rPr>
              <a:t>process</a:t>
            </a:r>
            <a:r>
              <a:rPr lang="en-US" altLang="en-US" i="1" dirty="0">
                <a:solidFill>
                  <a:srgbClr val="FF0000"/>
                </a:solidFill>
                <a:latin typeface="+mj-lt"/>
              </a:rPr>
              <a:t> </a:t>
            </a:r>
            <a:r>
              <a:rPr lang="en-US" altLang="en-US" i="1" dirty="0">
                <a:latin typeface="+mj-lt"/>
              </a:rPr>
              <a:t>that addresses </a:t>
            </a:r>
            <a:r>
              <a:rPr lang="en-US" altLang="en-US" i="1" dirty="0">
                <a:solidFill>
                  <a:schemeClr val="accent6"/>
                </a:solidFill>
                <a:latin typeface="+mj-lt"/>
              </a:rPr>
              <a:t>project objectives </a:t>
            </a:r>
            <a:r>
              <a:rPr lang="en-US" altLang="en-US" i="1" dirty="0">
                <a:latin typeface="+mj-lt"/>
              </a:rPr>
              <a:t>by finding the best ways to meet them.</a:t>
            </a:r>
          </a:p>
          <a:p>
            <a:pPr eaLnBrk="1" hangingPunct="1">
              <a:lnSpc>
                <a:spcPct val="110000"/>
              </a:lnSpc>
              <a:spcBef>
                <a:spcPct val="0"/>
              </a:spcBef>
              <a:buFontTx/>
              <a:buNone/>
            </a:pPr>
            <a:endParaRPr lang="en-US" altLang="en-US" sz="2000" i="1" dirty="0">
              <a:latin typeface="+mj-lt"/>
            </a:endParaRPr>
          </a:p>
          <a:p>
            <a:pPr eaLnBrk="1" hangingPunct="1">
              <a:lnSpc>
                <a:spcPct val="110000"/>
              </a:lnSpc>
              <a:spcBef>
                <a:spcPct val="0"/>
              </a:spcBef>
              <a:buFontTx/>
              <a:buNone/>
            </a:pPr>
            <a:r>
              <a:rPr lang="en-US" altLang="en-US" i="1" dirty="0">
                <a:latin typeface="+mj-lt"/>
              </a:rPr>
              <a:t>Key steps in information development</a:t>
            </a:r>
            <a:r>
              <a:rPr lang="en-US" altLang="en-US" dirty="0">
                <a:latin typeface="+mj-lt"/>
              </a:rPr>
              <a:t>:</a:t>
            </a:r>
          </a:p>
          <a:p>
            <a:pPr eaLnBrk="1" hangingPunct="1">
              <a:lnSpc>
                <a:spcPct val="110000"/>
              </a:lnSpc>
              <a:spcBef>
                <a:spcPct val="0"/>
              </a:spcBef>
              <a:buSzPct val="140000"/>
            </a:pPr>
            <a:r>
              <a:rPr lang="en-US" altLang="en-US" dirty="0">
                <a:latin typeface="+mj-lt"/>
              </a:rPr>
              <a:t>Problem or need statement</a:t>
            </a:r>
          </a:p>
          <a:p>
            <a:pPr eaLnBrk="1" hangingPunct="1">
              <a:lnSpc>
                <a:spcPct val="110000"/>
              </a:lnSpc>
              <a:spcBef>
                <a:spcPct val="0"/>
              </a:spcBef>
              <a:buSzPct val="140000"/>
            </a:pPr>
            <a:r>
              <a:rPr lang="en-US" altLang="en-US" dirty="0">
                <a:latin typeface="+mj-lt"/>
              </a:rPr>
              <a:t>Requirements gathering</a:t>
            </a:r>
          </a:p>
          <a:p>
            <a:pPr eaLnBrk="1" hangingPunct="1">
              <a:lnSpc>
                <a:spcPct val="110000"/>
              </a:lnSpc>
              <a:spcBef>
                <a:spcPct val="0"/>
              </a:spcBef>
              <a:buSzPct val="140000"/>
            </a:pPr>
            <a:r>
              <a:rPr lang="en-US" altLang="en-US" dirty="0">
                <a:latin typeface="+mj-lt"/>
              </a:rPr>
              <a:t>Information gathering</a:t>
            </a:r>
          </a:p>
          <a:p>
            <a:pPr eaLnBrk="1" hangingPunct="1">
              <a:lnSpc>
                <a:spcPct val="110000"/>
              </a:lnSpc>
              <a:spcBef>
                <a:spcPct val="0"/>
              </a:spcBef>
              <a:buSzPct val="140000"/>
            </a:pPr>
            <a:r>
              <a:rPr lang="en-US" altLang="en-US" dirty="0">
                <a:latin typeface="+mj-lt"/>
              </a:rPr>
              <a:t>Constraints</a:t>
            </a:r>
          </a:p>
          <a:p>
            <a:pPr eaLnBrk="1" hangingPunct="1">
              <a:lnSpc>
                <a:spcPct val="110000"/>
              </a:lnSpc>
              <a:spcBef>
                <a:spcPct val="0"/>
              </a:spcBef>
              <a:buSzPct val="140000"/>
            </a:pPr>
            <a:r>
              <a:rPr lang="en-US" altLang="en-US" dirty="0">
                <a:latin typeface="+mj-lt"/>
              </a:rPr>
              <a:t>Alternative analysis</a:t>
            </a:r>
          </a:p>
          <a:p>
            <a:pPr eaLnBrk="1" hangingPunct="1">
              <a:lnSpc>
                <a:spcPct val="110000"/>
              </a:lnSpc>
              <a:spcBef>
                <a:spcPct val="0"/>
              </a:spcBef>
              <a:buSzPct val="140000"/>
            </a:pPr>
            <a:r>
              <a:rPr lang="en-US" altLang="en-US" dirty="0">
                <a:latin typeface="+mj-lt"/>
              </a:rPr>
              <a:t>Project objectives</a:t>
            </a:r>
          </a:p>
          <a:p>
            <a:pPr eaLnBrk="1" hangingPunct="1">
              <a:lnSpc>
                <a:spcPct val="110000"/>
              </a:lnSpc>
              <a:spcBef>
                <a:spcPct val="0"/>
              </a:spcBef>
              <a:buSzPct val="140000"/>
            </a:pPr>
            <a:r>
              <a:rPr lang="en-US" altLang="en-US" dirty="0">
                <a:latin typeface="+mj-lt"/>
              </a:rPr>
              <a:t>Business case</a:t>
            </a:r>
          </a:p>
          <a:p>
            <a:pPr eaLnBrk="1" hangingPunct="1">
              <a:lnSpc>
                <a:spcPct val="110000"/>
              </a:lnSpc>
            </a:pPr>
            <a:endParaRPr lang="en-US" altLang="en-US" dirty="0">
              <a:latin typeface="+mj-lt"/>
            </a:endParaRPr>
          </a:p>
        </p:txBody>
      </p:sp>
      <p:sp>
        <p:nvSpPr>
          <p:cNvPr id="7" name="Foliennummernplatzhalter 3">
            <a:extLst>
              <a:ext uri="{FF2B5EF4-FFF2-40B4-BE49-F238E27FC236}">
                <a16:creationId xmlns:a16="http://schemas.microsoft.com/office/drawing/2014/main" id="{30955683-B076-4958-A442-CF2F5824A881}"/>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7</a:t>
            </a:fld>
            <a:endParaRPr lang="hr-HR"/>
          </a:p>
        </p:txBody>
      </p:sp>
      <p:sp>
        <p:nvSpPr>
          <p:cNvPr id="5" name="Rechteck 4">
            <a:extLst>
              <a:ext uri="{FF2B5EF4-FFF2-40B4-BE49-F238E27FC236}">
                <a16:creationId xmlns:a16="http://schemas.microsoft.com/office/drawing/2014/main" id="{99058295-3432-4CE6-B634-8A8B4CC80E72}"/>
              </a:ext>
            </a:extLst>
          </p:cNvPr>
          <p:cNvSpPr/>
          <p:nvPr/>
        </p:nvSpPr>
        <p:spPr>
          <a:xfrm>
            <a:off x="10287000" y="5916442"/>
            <a:ext cx="1488400" cy="253916"/>
          </a:xfrm>
          <a:prstGeom prst="rect">
            <a:avLst/>
          </a:prstGeom>
        </p:spPr>
        <p:txBody>
          <a:bodyPr wrap="square">
            <a:spAutoFit/>
          </a:bodyPr>
          <a:lstStyle/>
          <a:p>
            <a:pPr>
              <a:defRPr/>
            </a:pPr>
            <a:r>
              <a:rPr lang="en-US" altLang="en-US" sz="1050" dirty="0"/>
              <a:t>Source: Pinto (2015).</a:t>
            </a:r>
            <a:endParaRPr lang="en-US" sz="1050" b="0" dirty="0">
              <a:solidFill>
                <a:schemeClr val="tx1"/>
              </a:solidFill>
            </a:endParaRPr>
          </a:p>
        </p:txBody>
      </p:sp>
    </p:spTree>
    <p:extLst>
      <p:ext uri="{BB962C8B-B14F-4D97-AF65-F5344CB8AC3E}">
        <p14:creationId xmlns:p14="http://schemas.microsoft.com/office/powerpoint/2010/main" val="2757917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810" name="Gruppieren 7"/>
          <p:cNvGrpSpPr>
            <a:grpSpLocks/>
          </p:cNvGrpSpPr>
          <p:nvPr/>
        </p:nvGrpSpPr>
        <p:grpSpPr bwMode="auto">
          <a:xfrm>
            <a:off x="2256367" y="1406191"/>
            <a:ext cx="7679267" cy="4651373"/>
            <a:chOff x="1692796" y="1221997"/>
            <a:chExt cx="5758407" cy="4652472"/>
          </a:xfrm>
        </p:grpSpPr>
        <p:sp>
          <p:nvSpPr>
            <p:cNvPr id="9" name="Freihandform 8"/>
            <p:cNvSpPr/>
            <p:nvPr/>
          </p:nvSpPr>
          <p:spPr>
            <a:xfrm>
              <a:off x="1692796" y="1221997"/>
              <a:ext cx="717420" cy="1024180"/>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15240" tIns="373912" rIns="15240" bIns="373911" spcCol="1270" anchor="ctr"/>
            <a:lstStyle/>
            <a:p>
              <a:pPr algn="ctr" defTabSz="1066800" eaLnBrk="1" hangingPunct="1">
                <a:lnSpc>
                  <a:spcPct val="90000"/>
                </a:lnSpc>
                <a:spcAft>
                  <a:spcPct val="35000"/>
                </a:spcAft>
                <a:defRPr/>
              </a:pPr>
              <a:r>
                <a:rPr lang="en-US" sz="2800" dirty="0">
                  <a:latin typeface="Calibri"/>
                  <a:ea typeface="Calibri"/>
                </a:rPr>
                <a:t>S</a:t>
              </a:r>
            </a:p>
          </p:txBody>
        </p:sp>
        <p:sp>
          <p:nvSpPr>
            <p:cNvPr id="10" name="Freihandform 9"/>
            <p:cNvSpPr/>
            <p:nvPr/>
          </p:nvSpPr>
          <p:spPr>
            <a:xfrm>
              <a:off x="2410216" y="1221997"/>
              <a:ext cx="5040987" cy="666908"/>
            </a:xfrm>
            <a:custGeom>
              <a:avLst/>
              <a:gdLst>
                <a:gd name="connsiteX0" fmla="*/ 111078 w 666453"/>
                <a:gd name="connsiteY0" fmla="*/ 0 h 5041065"/>
                <a:gd name="connsiteX1" fmla="*/ 555375 w 666453"/>
                <a:gd name="connsiteY1" fmla="*/ 0 h 5041065"/>
                <a:gd name="connsiteX2" fmla="*/ 666453 w 666453"/>
                <a:gd name="connsiteY2" fmla="*/ 111078 h 5041065"/>
                <a:gd name="connsiteX3" fmla="*/ 666453 w 666453"/>
                <a:gd name="connsiteY3" fmla="*/ 5041065 h 5041065"/>
                <a:gd name="connsiteX4" fmla="*/ 666453 w 666453"/>
                <a:gd name="connsiteY4" fmla="*/ 5041065 h 5041065"/>
                <a:gd name="connsiteX5" fmla="*/ 0 w 666453"/>
                <a:gd name="connsiteY5" fmla="*/ 5041065 h 5041065"/>
                <a:gd name="connsiteX6" fmla="*/ 0 w 666453"/>
                <a:gd name="connsiteY6" fmla="*/ 5041065 h 5041065"/>
                <a:gd name="connsiteX7" fmla="*/ 0 w 666453"/>
                <a:gd name="connsiteY7" fmla="*/ 111078 h 5041065"/>
                <a:gd name="connsiteX8" fmla="*/ 111078 w 66645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453" h="5041065">
                  <a:moveTo>
                    <a:pt x="666453" y="840199"/>
                  </a:moveTo>
                  <a:lnTo>
                    <a:pt x="666453" y="4200866"/>
                  </a:lnTo>
                  <a:cubicBezTo>
                    <a:pt x="666453" y="4664895"/>
                    <a:pt x="659878" y="5041061"/>
                    <a:pt x="651768" y="5041061"/>
                  </a:cubicBezTo>
                  <a:lnTo>
                    <a:pt x="0" y="5041061"/>
                  </a:lnTo>
                  <a:lnTo>
                    <a:pt x="0" y="5041061"/>
                  </a:lnTo>
                  <a:lnTo>
                    <a:pt x="0" y="4"/>
                  </a:lnTo>
                  <a:lnTo>
                    <a:pt x="0" y="4"/>
                  </a:lnTo>
                  <a:lnTo>
                    <a:pt x="651768" y="4"/>
                  </a:lnTo>
                  <a:cubicBezTo>
                    <a:pt x="659878" y="4"/>
                    <a:pt x="666453" y="376170"/>
                    <a:pt x="666453" y="840199"/>
                  </a:cubicBez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74" rIns="47774" bIns="47774" spcCol="1270" anchor="ctr"/>
            <a:lstStyle/>
            <a:p>
              <a:pPr marL="228600" lvl="1" indent="-228600" defTabSz="1066800" eaLnBrk="1" hangingPunct="1">
                <a:lnSpc>
                  <a:spcPct val="90000"/>
                </a:lnSpc>
                <a:spcAft>
                  <a:spcPct val="15000"/>
                </a:spcAft>
                <a:buFontTx/>
                <a:buChar char="••"/>
                <a:defRPr/>
              </a:pPr>
              <a:r>
                <a:rPr lang="en-US" sz="2800" b="0" i="1" dirty="0">
                  <a:latin typeface="Calibri"/>
                  <a:ea typeface="Calibri"/>
                </a:rPr>
                <a:t>Specific</a:t>
              </a:r>
              <a:endParaRPr lang="en-US" sz="2800" dirty="0">
                <a:latin typeface="Calibri"/>
                <a:ea typeface="Calibri"/>
              </a:endParaRPr>
            </a:p>
          </p:txBody>
        </p:sp>
        <p:sp>
          <p:nvSpPr>
            <p:cNvPr id="11" name="Freihandform 10"/>
            <p:cNvSpPr/>
            <p:nvPr/>
          </p:nvSpPr>
          <p:spPr>
            <a:xfrm>
              <a:off x="1692796" y="2128674"/>
              <a:ext cx="717420" cy="1025767"/>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180868"/>
                <a:satOff val="11096"/>
                <a:lumOff val="-12205"/>
                <a:alphaOff val="0"/>
              </a:schemeClr>
            </a:lnRef>
            <a:fillRef idx="1">
              <a:schemeClr val="accent5">
                <a:hueOff val="-180868"/>
                <a:satOff val="11096"/>
                <a:lumOff val="-12205"/>
                <a:alphaOff val="0"/>
              </a:schemeClr>
            </a:fillRef>
            <a:effectRef idx="0">
              <a:schemeClr val="accent5">
                <a:hueOff val="-180868"/>
                <a:satOff val="11096"/>
                <a:lumOff val="-12205"/>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800" dirty="0">
                  <a:latin typeface="Calibri"/>
                  <a:ea typeface="Calibri"/>
                </a:rPr>
                <a:t>M</a:t>
              </a:r>
            </a:p>
          </p:txBody>
        </p:sp>
        <p:sp>
          <p:nvSpPr>
            <p:cNvPr id="12" name="Freihandform 11"/>
            <p:cNvSpPr/>
            <p:nvPr/>
          </p:nvSpPr>
          <p:spPr>
            <a:xfrm>
              <a:off x="2410216" y="2128674"/>
              <a:ext cx="5040987"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180868"/>
                <a:satOff val="11096"/>
                <a:lumOff val="-1220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6" spcCol="1270" anchor="ctr"/>
            <a:lstStyle/>
            <a:p>
              <a:pPr marL="228600" lvl="1" indent="-228600" defTabSz="1066800" eaLnBrk="1" hangingPunct="1">
                <a:lnSpc>
                  <a:spcPct val="90000"/>
                </a:lnSpc>
                <a:spcAft>
                  <a:spcPct val="15000"/>
                </a:spcAft>
                <a:buFontTx/>
                <a:buChar char="••"/>
                <a:defRPr/>
              </a:pPr>
              <a:r>
                <a:rPr lang="en-US" sz="2800" b="0" i="1" dirty="0">
                  <a:latin typeface="Calibri"/>
                  <a:ea typeface="Calibri"/>
                </a:rPr>
                <a:t>Measurable</a:t>
              </a:r>
              <a:endParaRPr lang="en-US" sz="2800" dirty="0">
                <a:latin typeface="Calibri"/>
                <a:ea typeface="Calibri"/>
              </a:endParaRPr>
            </a:p>
          </p:txBody>
        </p:sp>
        <p:sp>
          <p:nvSpPr>
            <p:cNvPr id="13" name="Freihandform 12"/>
            <p:cNvSpPr/>
            <p:nvPr/>
          </p:nvSpPr>
          <p:spPr>
            <a:xfrm>
              <a:off x="1692796" y="3035350"/>
              <a:ext cx="717420" cy="1025767"/>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361735"/>
                <a:satOff val="22192"/>
                <a:lumOff val="-24410"/>
                <a:alphaOff val="0"/>
              </a:schemeClr>
            </a:lnRef>
            <a:fillRef idx="1">
              <a:schemeClr val="accent5">
                <a:hueOff val="-361735"/>
                <a:satOff val="22192"/>
                <a:lumOff val="-24410"/>
                <a:alphaOff val="0"/>
              </a:schemeClr>
            </a:fillRef>
            <a:effectRef idx="0">
              <a:schemeClr val="accent5">
                <a:hueOff val="-361735"/>
                <a:satOff val="22192"/>
                <a:lumOff val="-24410"/>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800" dirty="0">
                  <a:latin typeface="Calibri"/>
                  <a:ea typeface="Calibri"/>
                </a:rPr>
                <a:t>A</a:t>
              </a:r>
            </a:p>
          </p:txBody>
        </p:sp>
        <p:sp>
          <p:nvSpPr>
            <p:cNvPr id="14" name="Freihandform 13"/>
            <p:cNvSpPr/>
            <p:nvPr/>
          </p:nvSpPr>
          <p:spPr>
            <a:xfrm>
              <a:off x="2410216" y="3035351"/>
              <a:ext cx="5040987"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361735"/>
                <a:satOff val="22192"/>
                <a:lumOff val="-2441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7" spcCol="1270" anchor="ctr"/>
            <a:lstStyle/>
            <a:p>
              <a:pPr marL="228600" lvl="1" indent="-228600" defTabSz="1066800" eaLnBrk="1" hangingPunct="1">
                <a:lnSpc>
                  <a:spcPct val="90000"/>
                </a:lnSpc>
                <a:spcAft>
                  <a:spcPct val="15000"/>
                </a:spcAft>
                <a:buFontTx/>
                <a:buChar char="••"/>
                <a:defRPr/>
              </a:pPr>
              <a:r>
                <a:rPr lang="en-US" sz="2800" b="0" i="1" dirty="0">
                  <a:latin typeface="Calibri"/>
                  <a:ea typeface="Calibri"/>
                </a:rPr>
                <a:t>Achievable</a:t>
              </a:r>
              <a:endParaRPr lang="en-US" sz="2800" dirty="0">
                <a:latin typeface="Calibri"/>
                <a:ea typeface="Calibri"/>
              </a:endParaRPr>
            </a:p>
          </p:txBody>
        </p:sp>
        <p:sp>
          <p:nvSpPr>
            <p:cNvPr id="15" name="Freihandform 14"/>
            <p:cNvSpPr/>
            <p:nvPr/>
          </p:nvSpPr>
          <p:spPr>
            <a:xfrm>
              <a:off x="1692796" y="3942028"/>
              <a:ext cx="717420" cy="1025768"/>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542603"/>
                <a:satOff val="33288"/>
                <a:lumOff val="-36616"/>
                <a:alphaOff val="0"/>
              </a:schemeClr>
            </a:lnRef>
            <a:fillRef idx="1">
              <a:schemeClr val="accent5">
                <a:hueOff val="-542603"/>
                <a:satOff val="33288"/>
                <a:lumOff val="-36616"/>
                <a:alphaOff val="0"/>
              </a:schemeClr>
            </a:fillRef>
            <a:effectRef idx="0">
              <a:schemeClr val="accent5">
                <a:hueOff val="-542603"/>
                <a:satOff val="33288"/>
                <a:lumOff val="-36616"/>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800" dirty="0">
                  <a:latin typeface="Calibri"/>
                  <a:ea typeface="Calibri"/>
                </a:rPr>
                <a:t>R</a:t>
              </a:r>
            </a:p>
          </p:txBody>
        </p:sp>
        <p:sp>
          <p:nvSpPr>
            <p:cNvPr id="16" name="Freihandform 15"/>
            <p:cNvSpPr/>
            <p:nvPr/>
          </p:nvSpPr>
          <p:spPr>
            <a:xfrm>
              <a:off x="2410216" y="3942027"/>
              <a:ext cx="5040987"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542603"/>
                <a:satOff val="33288"/>
                <a:lumOff val="-3661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7" spcCol="1270" anchor="ctr"/>
            <a:lstStyle/>
            <a:p>
              <a:pPr marL="228600" lvl="1" indent="-228600" defTabSz="1066800" eaLnBrk="1" hangingPunct="1">
                <a:lnSpc>
                  <a:spcPct val="90000"/>
                </a:lnSpc>
                <a:spcAft>
                  <a:spcPct val="15000"/>
                </a:spcAft>
                <a:buFontTx/>
                <a:buChar char="••"/>
                <a:defRPr/>
              </a:pPr>
              <a:r>
                <a:rPr lang="en-US" sz="2800" b="0" i="1" dirty="0">
                  <a:latin typeface="Calibri"/>
                  <a:ea typeface="Calibri"/>
                </a:rPr>
                <a:t>Realistic</a:t>
              </a:r>
              <a:endParaRPr lang="en-US" sz="2800" dirty="0">
                <a:latin typeface="Calibri"/>
                <a:ea typeface="Calibri"/>
              </a:endParaRPr>
            </a:p>
          </p:txBody>
        </p:sp>
        <p:sp>
          <p:nvSpPr>
            <p:cNvPr id="17" name="Freihandform 16"/>
            <p:cNvSpPr/>
            <p:nvPr/>
          </p:nvSpPr>
          <p:spPr>
            <a:xfrm>
              <a:off x="1692796" y="4850290"/>
              <a:ext cx="717420" cy="1024179"/>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723471"/>
                <a:satOff val="44384"/>
                <a:lumOff val="-48821"/>
                <a:alphaOff val="0"/>
              </a:schemeClr>
            </a:lnRef>
            <a:fillRef idx="1">
              <a:schemeClr val="accent5">
                <a:hueOff val="-723471"/>
                <a:satOff val="44384"/>
                <a:lumOff val="-48821"/>
                <a:alphaOff val="0"/>
              </a:schemeClr>
            </a:fillRef>
            <a:effectRef idx="0">
              <a:schemeClr val="accent5">
                <a:hueOff val="-723471"/>
                <a:satOff val="44384"/>
                <a:lumOff val="-48821"/>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800" dirty="0">
                  <a:latin typeface="Calibri"/>
                  <a:ea typeface="Calibri"/>
                </a:rPr>
                <a:t>T</a:t>
              </a:r>
            </a:p>
          </p:txBody>
        </p:sp>
        <p:sp>
          <p:nvSpPr>
            <p:cNvPr id="18" name="Freihandform 17"/>
            <p:cNvSpPr/>
            <p:nvPr/>
          </p:nvSpPr>
          <p:spPr>
            <a:xfrm>
              <a:off x="2410216" y="4850294"/>
              <a:ext cx="5040987" cy="665319"/>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723471"/>
                <a:satOff val="44384"/>
                <a:lumOff val="-4882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7" rIns="47756" bIns="47756" spcCol="1270" anchor="ctr"/>
            <a:lstStyle/>
            <a:p>
              <a:pPr marL="228600" lvl="1" indent="-228600" defTabSz="1066800" eaLnBrk="1" hangingPunct="1">
                <a:lnSpc>
                  <a:spcPct val="90000"/>
                </a:lnSpc>
                <a:spcAft>
                  <a:spcPct val="15000"/>
                </a:spcAft>
                <a:buFontTx/>
                <a:buChar char="••"/>
                <a:defRPr/>
              </a:pPr>
              <a:r>
                <a:rPr lang="en-US" sz="2800" b="0" i="1" dirty="0">
                  <a:latin typeface="Calibri"/>
                  <a:ea typeface="Calibri"/>
                </a:rPr>
                <a:t>Timely</a:t>
              </a:r>
              <a:endParaRPr lang="en-US" sz="2800" dirty="0">
                <a:latin typeface="Calibri"/>
                <a:ea typeface="Calibri"/>
              </a:endParaRPr>
            </a:p>
          </p:txBody>
        </p:sp>
      </p:grpSp>
      <p:sp>
        <p:nvSpPr>
          <p:cNvPr id="119811" name="Titel 2"/>
          <p:cNvSpPr>
            <a:spLocks noGrp="1"/>
          </p:cNvSpPr>
          <p:nvPr>
            <p:ph type="title"/>
          </p:nvPr>
        </p:nvSpPr>
        <p:spPr/>
        <p:txBody>
          <a:bodyPr>
            <a:normAutofit/>
          </a:bodyPr>
          <a:lstStyle/>
          <a:p>
            <a:r>
              <a:rPr lang="en-US" altLang="en-US" sz="4000" b="1" dirty="0">
                <a:latin typeface="+mj-lt"/>
              </a:rPr>
              <a:t>Objectives</a:t>
            </a:r>
          </a:p>
        </p:txBody>
      </p:sp>
      <p:sp>
        <p:nvSpPr>
          <p:cNvPr id="119814" name="Foliennummernplatzhalter 3"/>
          <p:cNvSpPr>
            <a:spLocks noGrp="1"/>
          </p:cNvSpPr>
          <p:nvPr>
            <p:ph type="sldNum"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a:lnSpc>
                <a:spcPct val="100000"/>
              </a:lnSpc>
              <a:spcBef>
                <a:spcPct val="0"/>
              </a:spcBef>
              <a:buClrTx/>
              <a:buFontTx/>
              <a:buNone/>
            </a:pPr>
            <a:fld id="{7D870DE5-0791-4ED8-A088-071C9E14001F}" type="slidenum">
              <a:rPr lang="en-US" altLang="de-DE" sz="1200">
                <a:solidFill>
                  <a:schemeClr val="bg1"/>
                </a:solidFill>
                <a:ea typeface="MS Mincho" pitchFamily="49" charset="-128"/>
              </a:rPr>
              <a:pPr>
                <a:lnSpc>
                  <a:spcPct val="100000"/>
                </a:lnSpc>
                <a:spcBef>
                  <a:spcPct val="0"/>
                </a:spcBef>
                <a:buClrTx/>
                <a:buFontTx/>
                <a:buNone/>
              </a:pPr>
              <a:t>8</a:t>
            </a:fld>
            <a:endParaRPr lang="en-US" altLang="de-DE" sz="1200">
              <a:solidFill>
                <a:schemeClr val="bg1"/>
              </a:solidFill>
              <a:ea typeface="MS Mincho" pitchFamily="49" charset="-128"/>
            </a:endParaRPr>
          </a:p>
        </p:txBody>
      </p:sp>
      <p:sp>
        <p:nvSpPr>
          <p:cNvPr id="19" name="Foliennummernplatzhalter 3">
            <a:extLst>
              <a:ext uri="{FF2B5EF4-FFF2-40B4-BE49-F238E27FC236}">
                <a16:creationId xmlns:a16="http://schemas.microsoft.com/office/drawing/2014/main" id="{22E2BC6C-0A51-4F1A-9560-3BE404D5222F}"/>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8</a:t>
            </a:fld>
            <a:endParaRPr lang="hr-HR"/>
          </a:p>
        </p:txBody>
      </p:sp>
    </p:spTree>
    <p:extLst>
      <p:ext uri="{BB962C8B-B14F-4D97-AF65-F5344CB8AC3E}">
        <p14:creationId xmlns:p14="http://schemas.microsoft.com/office/powerpoint/2010/main" val="211225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2" name="Titel 2"/>
          <p:cNvSpPr>
            <a:spLocks noGrp="1"/>
          </p:cNvSpPr>
          <p:nvPr>
            <p:ph type="title"/>
          </p:nvPr>
        </p:nvSpPr>
        <p:spPr>
          <a:xfrm>
            <a:off x="838200" y="303133"/>
            <a:ext cx="10515600" cy="1325563"/>
          </a:xfrm>
        </p:spPr>
        <p:txBody>
          <a:bodyPr>
            <a:normAutofit/>
          </a:bodyPr>
          <a:lstStyle/>
          <a:p>
            <a:r>
              <a:rPr lang="en-US" altLang="en-US" sz="4000" b="1" dirty="0">
                <a:latin typeface="+mj-lt"/>
              </a:rPr>
              <a:t>Objectives</a:t>
            </a:r>
          </a:p>
        </p:txBody>
      </p:sp>
      <p:sp>
        <p:nvSpPr>
          <p:cNvPr id="10" name="Foliennummernplatzhalter 3">
            <a:extLst>
              <a:ext uri="{FF2B5EF4-FFF2-40B4-BE49-F238E27FC236}">
                <a16:creationId xmlns:a16="http://schemas.microsoft.com/office/drawing/2014/main" id="{2F400B3B-0035-42A5-8145-6BE64EDC4D4B}"/>
              </a:ext>
            </a:extLst>
          </p:cNvPr>
          <p:cNvSpPr>
            <a:spLocks noGrp="1"/>
          </p:cNvSpPr>
          <p:nvPr>
            <p:ph type="sldNum" sz="quarter" idx="12"/>
          </p:nvPr>
        </p:nvSpPr>
        <p:spPr>
          <a:xfrm>
            <a:off x="8610600" y="6356350"/>
            <a:ext cx="2743200" cy="365125"/>
          </a:xfrm>
        </p:spPr>
        <p:txBody>
          <a:bodyPr/>
          <a:lstStyle/>
          <a:p>
            <a:fld id="{B34092F8-88B9-48E5-9B8F-3F206E5F35A9}" type="slidenum">
              <a:rPr lang="hr-HR" smtClean="0"/>
              <a:t>9</a:t>
            </a:fld>
            <a:endParaRPr lang="hr-HR"/>
          </a:p>
        </p:txBody>
      </p:sp>
      <p:pic>
        <p:nvPicPr>
          <p:cNvPr id="2" name="Picture 2">
            <a:hlinkClick r:id="" action="ppaction://media"/>
            <a:extLst>
              <a:ext uri="{FF2B5EF4-FFF2-40B4-BE49-F238E27FC236}">
                <a16:creationId xmlns:a16="http://schemas.microsoft.com/office/drawing/2014/main" id="{B1FF3AFD-31D1-48F4-9AAE-191B8ABB8407}"/>
              </a:ext>
            </a:extLst>
          </p:cNvPr>
          <p:cNvPicPr>
            <a:picLocks noRot="1" noChangeAspect="1"/>
          </p:cNvPicPr>
          <p:nvPr>
            <a:videoFile r:link="rId1"/>
          </p:nvPr>
        </p:nvPicPr>
        <p:blipFill>
          <a:blip r:embed="rId4"/>
          <a:stretch>
            <a:fillRect/>
          </a:stretch>
        </p:blipFill>
        <p:spPr>
          <a:xfrm>
            <a:off x="2215117" y="1381126"/>
            <a:ext cx="6680789" cy="4804586"/>
          </a:xfrm>
          <a:prstGeom prst="rect">
            <a:avLst/>
          </a:prstGeom>
        </p:spPr>
      </p:pic>
    </p:spTree>
    <p:extLst>
      <p:ext uri="{BB962C8B-B14F-4D97-AF65-F5344CB8AC3E}">
        <p14:creationId xmlns:p14="http://schemas.microsoft.com/office/powerpoint/2010/main" val="1703843853"/>
      </p:ext>
    </p:extLst>
  </p:cSld>
  <p:clrMapOvr>
    <a:masterClrMapping/>
  </p:clrMapOvr>
  <p:transition spd="slow"/>
</p:sld>
</file>

<file path=ppt/theme/theme1.xml><?xml version="1.0" encoding="utf-8"?>
<a:theme xmlns:a="http://schemas.openxmlformats.org/drawingml/2006/main" name="C.2.1_Project Manageme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DD96114-6485-4712-A2E5-F80BEEB2F904}" vid="{E763CF33-CB39-41AA-926E-C2936AC49055}"/>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C.2.1_Project Management</Template>
  <TotalTime>0</TotalTime>
  <Words>2272</Words>
  <Application>Microsoft Office PowerPoint</Application>
  <PresentationFormat>Breitbild</PresentationFormat>
  <Paragraphs>334</Paragraphs>
  <Slides>29</Slides>
  <Notes>20</Notes>
  <HiddenSlides>0</HiddenSlides>
  <MMClips>1</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29</vt:i4>
      </vt:variant>
    </vt:vector>
  </HeadingPairs>
  <TitlesOfParts>
    <vt:vector size="37" baseType="lpstr">
      <vt:lpstr>Arial</vt:lpstr>
      <vt:lpstr>Calibri</vt:lpstr>
      <vt:lpstr>Calibri Light</vt:lpstr>
      <vt:lpstr>Times</vt:lpstr>
      <vt:lpstr>Times New Roman</vt:lpstr>
      <vt:lpstr>Verdana</vt:lpstr>
      <vt:lpstr>Wingdings</vt:lpstr>
      <vt:lpstr>C.2.1_Project Management</vt:lpstr>
      <vt:lpstr>Project Management</vt:lpstr>
      <vt:lpstr>Review – Your Project Ideas</vt:lpstr>
      <vt:lpstr>1. Project Selection 2. Conceptual Development</vt:lpstr>
      <vt:lpstr>Learning Objectives</vt:lpstr>
      <vt:lpstr>Next steps?</vt:lpstr>
      <vt:lpstr>How much project planning should I do?</vt:lpstr>
      <vt:lpstr>Conceptual Development</vt:lpstr>
      <vt:lpstr>Objectives</vt:lpstr>
      <vt:lpstr>Objectives</vt:lpstr>
      <vt:lpstr>Project Scope</vt:lpstr>
      <vt:lpstr>Statement of Work (SOW) (“Terms of Reference” (TOR);  Specification for Tender)</vt:lpstr>
      <vt:lpstr>Statement of Work Components:</vt:lpstr>
      <vt:lpstr>Project Charter</vt:lpstr>
      <vt:lpstr>Project Proposal</vt:lpstr>
      <vt:lpstr>Quiz</vt:lpstr>
      <vt:lpstr>Project Group Work</vt:lpstr>
      <vt:lpstr>Project Management Processes </vt:lpstr>
      <vt:lpstr>Work Breakdown Structure (WBS)</vt:lpstr>
      <vt:lpstr>Work Breakdown Structure Purpose</vt:lpstr>
      <vt:lpstr>The Work Breakdown Structure in the PMBOK® </vt:lpstr>
      <vt:lpstr>WBS</vt:lpstr>
      <vt:lpstr>Sample WBS in MS Project 2013 </vt:lpstr>
      <vt:lpstr>Tips for Breaking Down the Project</vt:lpstr>
      <vt:lpstr>Tips for Breaking Down the Project</vt:lpstr>
      <vt:lpstr>Group Work - Homework</vt:lpstr>
      <vt:lpstr>Summary</vt:lpstr>
      <vt:lpstr>Learning Objectives</vt:lpstr>
      <vt:lpstr>References</vt:lpstr>
      <vt:lpstr>Additional Reading for next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Tine</dc:creator>
  <cp:lastModifiedBy>Tine</cp:lastModifiedBy>
  <cp:revision>40</cp:revision>
  <dcterms:created xsi:type="dcterms:W3CDTF">2017-07-06T07:32:09Z</dcterms:created>
  <dcterms:modified xsi:type="dcterms:W3CDTF">2019-07-03T04:54:40Z</dcterms:modified>
</cp:coreProperties>
</file>