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91" r:id="rId3"/>
    <p:sldId id="498" r:id="rId4"/>
    <p:sldId id="499" r:id="rId5"/>
    <p:sldId id="393" r:id="rId6"/>
    <p:sldId id="509" r:id="rId7"/>
    <p:sldId id="397" r:id="rId8"/>
    <p:sldId id="500" r:id="rId9"/>
    <p:sldId id="409" r:id="rId10"/>
    <p:sldId id="410" r:id="rId11"/>
    <p:sldId id="411" r:id="rId12"/>
    <p:sldId id="412" r:id="rId13"/>
    <p:sldId id="413" r:id="rId14"/>
    <p:sldId id="501" r:id="rId15"/>
    <p:sldId id="414" r:id="rId16"/>
    <p:sldId id="415" r:id="rId17"/>
    <p:sldId id="416" r:id="rId18"/>
    <p:sldId id="417" r:id="rId19"/>
    <p:sldId id="418" r:id="rId20"/>
    <p:sldId id="502" r:id="rId21"/>
    <p:sldId id="503" r:id="rId22"/>
    <p:sldId id="421" r:id="rId23"/>
    <p:sldId id="422" r:id="rId24"/>
    <p:sldId id="419" r:id="rId25"/>
    <p:sldId id="420" r:id="rId26"/>
    <p:sldId id="505" r:id="rId27"/>
    <p:sldId id="506" r:id="rId28"/>
    <p:sldId id="423" r:id="rId29"/>
    <p:sldId id="507" r:id="rId30"/>
    <p:sldId id="508" r:id="rId31"/>
    <p:sldId id="522" r:id="rId32"/>
    <p:sldId id="269" r:id="rId33"/>
    <p:sldId id="510" r:id="rId34"/>
    <p:sldId id="521" r:id="rId3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A48"/>
    <a:srgbClr val="6082D3"/>
    <a:srgbClr val="404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58932" autoAdjust="0"/>
  </p:normalViewPr>
  <p:slideViewPr>
    <p:cSldViewPr snapToGrid="0">
      <p:cViewPr varScale="1">
        <p:scale>
          <a:sx n="39" d="100"/>
          <a:sy n="39" d="100"/>
        </p:scale>
        <p:origin x="1860" y="4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pngimg.com/download/14891" TargetMode="External"/><Relationship Id="rId1" Type="http://schemas.openxmlformats.org/officeDocument/2006/relationships/image" Target="../media/image14.png"/><Relationship Id="rId6" Type="http://schemas.openxmlformats.org/officeDocument/2006/relationships/hyperlink" Target="http://pngimg.com/download/14974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commons.wikimedia.org/wiki/File:2_number_black_and_white.svg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pngimg.com/download/14891" TargetMode="External"/><Relationship Id="rId1" Type="http://schemas.openxmlformats.org/officeDocument/2006/relationships/image" Target="../media/image14.png"/><Relationship Id="rId6" Type="http://schemas.openxmlformats.org/officeDocument/2006/relationships/hyperlink" Target="http://pngimg.com/download/14974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commons.wikimedia.org/wiki/File:2_number_black_and_white.sv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A29B6D-CD17-43BC-973C-E64274BD3133}" type="doc">
      <dgm:prSet loTypeId="urn:microsoft.com/office/officeart/2008/layout/SquareAccent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C855035-AA6D-45EC-B0B7-B7CA86835460}">
      <dgm:prSet phldrT="[Text]"/>
      <dgm:spPr/>
      <dgm:t>
        <a:bodyPr/>
        <a:lstStyle/>
        <a:p>
          <a:r>
            <a:rPr lang="en-US" noProof="0" dirty="0"/>
            <a:t>Project Environment</a:t>
          </a:r>
        </a:p>
      </dgm:t>
    </dgm:pt>
    <dgm:pt modelId="{766003A7-855D-48A3-AF29-043C7EB47B94}" type="parTrans" cxnId="{7327624D-E068-40F1-A76A-ED9F9487C30F}">
      <dgm:prSet/>
      <dgm:spPr/>
      <dgm:t>
        <a:bodyPr/>
        <a:lstStyle/>
        <a:p>
          <a:endParaRPr lang="en-US"/>
        </a:p>
      </dgm:t>
    </dgm:pt>
    <dgm:pt modelId="{AE2F9DEA-3E47-4F4D-8C91-CFB7AAAB7123}" type="sibTrans" cxnId="{7327624D-E068-40F1-A76A-ED9F9487C30F}">
      <dgm:prSet/>
      <dgm:spPr/>
      <dgm:t>
        <a:bodyPr/>
        <a:lstStyle/>
        <a:p>
          <a:endParaRPr lang="en-US"/>
        </a:p>
      </dgm:t>
    </dgm:pt>
    <dgm:pt modelId="{00B37CA2-3378-40F7-80FC-E1F6DAE17D0E}">
      <dgm:prSet phldrT="[Text]"/>
      <dgm:spPr/>
      <dgm:t>
        <a:bodyPr/>
        <a:lstStyle/>
        <a:p>
          <a:r>
            <a:rPr lang="en-US" noProof="0" dirty="0"/>
            <a:t>Stakeholder</a:t>
          </a:r>
        </a:p>
      </dgm:t>
    </dgm:pt>
    <dgm:pt modelId="{75A0CCCA-A1F3-4B31-9495-978AA71B3AC3}" type="parTrans" cxnId="{EF15A605-026E-4520-A0DE-1CD4B5E9C367}">
      <dgm:prSet/>
      <dgm:spPr/>
      <dgm:t>
        <a:bodyPr/>
        <a:lstStyle/>
        <a:p>
          <a:endParaRPr lang="en-US"/>
        </a:p>
      </dgm:t>
    </dgm:pt>
    <dgm:pt modelId="{140706C9-9B16-4741-B92C-25874876069D}" type="sibTrans" cxnId="{EF15A605-026E-4520-A0DE-1CD4B5E9C367}">
      <dgm:prSet/>
      <dgm:spPr/>
      <dgm:t>
        <a:bodyPr/>
        <a:lstStyle/>
        <a:p>
          <a:endParaRPr lang="en-US"/>
        </a:p>
      </dgm:t>
    </dgm:pt>
    <dgm:pt modelId="{AB9E7FAB-98C5-4567-8941-BD1ACCA168D7}">
      <dgm:prSet phldrT="[Text]"/>
      <dgm:spPr/>
      <dgm:t>
        <a:bodyPr/>
        <a:lstStyle/>
        <a:p>
          <a:r>
            <a:rPr lang="en-US" noProof="0" dirty="0"/>
            <a:t>Culture</a:t>
          </a:r>
        </a:p>
      </dgm:t>
    </dgm:pt>
    <dgm:pt modelId="{1B1E3344-7CD1-4979-9E69-FA55F08D36FF}" type="parTrans" cxnId="{33813917-C0E1-45C4-AB35-24652B87E5C8}">
      <dgm:prSet/>
      <dgm:spPr/>
      <dgm:t>
        <a:bodyPr/>
        <a:lstStyle/>
        <a:p>
          <a:endParaRPr lang="en-US"/>
        </a:p>
      </dgm:t>
    </dgm:pt>
    <dgm:pt modelId="{0FDADDEA-FDD7-416E-9AB6-3E4D95F26D1E}" type="sibTrans" cxnId="{33813917-C0E1-45C4-AB35-24652B87E5C8}">
      <dgm:prSet/>
      <dgm:spPr/>
      <dgm:t>
        <a:bodyPr/>
        <a:lstStyle/>
        <a:p>
          <a:endParaRPr lang="en-US"/>
        </a:p>
      </dgm:t>
    </dgm:pt>
    <dgm:pt modelId="{FC9D63D4-C257-4DF9-A1A9-EFA3263F5B5D}">
      <dgm:prSet phldrT="[Text]"/>
      <dgm:spPr/>
      <dgm:t>
        <a:bodyPr/>
        <a:lstStyle/>
        <a:p>
          <a:r>
            <a:rPr lang="en-US" noProof="0" dirty="0" err="1"/>
            <a:t>Organisational</a:t>
          </a:r>
          <a:r>
            <a:rPr lang="en-US" noProof="0" dirty="0"/>
            <a:t> Context</a:t>
          </a:r>
        </a:p>
      </dgm:t>
    </dgm:pt>
    <dgm:pt modelId="{F039B10E-349E-4E8F-B502-221D6D4EF751}" type="parTrans" cxnId="{8E321447-FA26-438E-BD63-8BDF2ABEB198}">
      <dgm:prSet/>
      <dgm:spPr/>
      <dgm:t>
        <a:bodyPr/>
        <a:lstStyle/>
        <a:p>
          <a:endParaRPr lang="en-US"/>
        </a:p>
      </dgm:t>
    </dgm:pt>
    <dgm:pt modelId="{78422A52-2AEB-40BB-A76B-FEB00D2315D5}" type="sibTrans" cxnId="{8E321447-FA26-438E-BD63-8BDF2ABEB198}">
      <dgm:prSet/>
      <dgm:spPr/>
      <dgm:t>
        <a:bodyPr/>
        <a:lstStyle/>
        <a:p>
          <a:endParaRPr lang="en-US"/>
        </a:p>
      </dgm:t>
    </dgm:pt>
    <dgm:pt modelId="{690D3CFE-F647-4F1D-A345-9467DC408D13}">
      <dgm:prSet phldrT="[Text]"/>
      <dgm:spPr/>
      <dgm:t>
        <a:bodyPr/>
        <a:lstStyle/>
        <a:p>
          <a:r>
            <a:rPr lang="en-US" noProof="0" dirty="0"/>
            <a:t>Project Structure</a:t>
          </a:r>
        </a:p>
      </dgm:t>
    </dgm:pt>
    <dgm:pt modelId="{941D2DC6-A53A-4FA0-9620-C73933F21077}" type="parTrans" cxnId="{18246835-9D92-4C6D-B383-C21D1013CA70}">
      <dgm:prSet/>
      <dgm:spPr/>
      <dgm:t>
        <a:bodyPr/>
        <a:lstStyle/>
        <a:p>
          <a:endParaRPr lang="en-US"/>
        </a:p>
      </dgm:t>
    </dgm:pt>
    <dgm:pt modelId="{3309401A-E8D3-40B6-B33A-9CFA83E0D052}" type="sibTrans" cxnId="{18246835-9D92-4C6D-B383-C21D1013CA70}">
      <dgm:prSet/>
      <dgm:spPr/>
      <dgm:t>
        <a:bodyPr/>
        <a:lstStyle/>
        <a:p>
          <a:endParaRPr lang="en-US"/>
        </a:p>
      </dgm:t>
    </dgm:pt>
    <dgm:pt modelId="{8E8CDFBF-1B33-426D-B886-8CFD34E8C154}">
      <dgm:prSet phldrT="[Text]"/>
      <dgm:spPr/>
      <dgm:t>
        <a:bodyPr/>
        <a:lstStyle/>
        <a:p>
          <a:r>
            <a:rPr lang="en-US" noProof="0" dirty="0"/>
            <a:t>Objective</a:t>
          </a:r>
        </a:p>
      </dgm:t>
    </dgm:pt>
    <dgm:pt modelId="{E8B54F0D-4BC0-4C3A-9738-91B9629F5683}" type="parTrans" cxnId="{5FF6923C-1EBA-4BE8-AE5F-277E8218D2A8}">
      <dgm:prSet/>
      <dgm:spPr/>
      <dgm:t>
        <a:bodyPr/>
        <a:lstStyle/>
        <a:p>
          <a:endParaRPr lang="en-US"/>
        </a:p>
      </dgm:t>
    </dgm:pt>
    <dgm:pt modelId="{7F894574-FAA1-45A4-AE90-04A553F3AC65}" type="sibTrans" cxnId="{5FF6923C-1EBA-4BE8-AE5F-277E8218D2A8}">
      <dgm:prSet/>
      <dgm:spPr/>
      <dgm:t>
        <a:bodyPr/>
        <a:lstStyle/>
        <a:p>
          <a:endParaRPr lang="en-US"/>
        </a:p>
      </dgm:t>
    </dgm:pt>
    <dgm:pt modelId="{EB5DFE9E-384E-4071-B416-D58B5C89A1F7}">
      <dgm:prSet phldrT="[Text]"/>
      <dgm:spPr/>
      <dgm:t>
        <a:bodyPr/>
        <a:lstStyle/>
        <a:p>
          <a:r>
            <a:rPr lang="en-US" noProof="0" dirty="0" err="1"/>
            <a:t>Organisational</a:t>
          </a:r>
          <a:r>
            <a:rPr lang="en-US" noProof="0" dirty="0"/>
            <a:t> Structure</a:t>
          </a:r>
        </a:p>
      </dgm:t>
    </dgm:pt>
    <dgm:pt modelId="{EB5CB648-0D45-4716-836D-5B2653DF15B8}" type="parTrans" cxnId="{B5AC8F80-2A47-4E8C-A27A-45F6233EC5D2}">
      <dgm:prSet/>
      <dgm:spPr/>
      <dgm:t>
        <a:bodyPr/>
        <a:lstStyle/>
        <a:p>
          <a:endParaRPr lang="en-US"/>
        </a:p>
      </dgm:t>
    </dgm:pt>
    <dgm:pt modelId="{2BE93546-5F0A-4662-AE9C-3E07F2B8DD70}" type="sibTrans" cxnId="{B5AC8F80-2A47-4E8C-A27A-45F6233EC5D2}">
      <dgm:prSet/>
      <dgm:spPr/>
      <dgm:t>
        <a:bodyPr/>
        <a:lstStyle/>
        <a:p>
          <a:endParaRPr lang="en-US"/>
        </a:p>
      </dgm:t>
    </dgm:pt>
    <dgm:pt modelId="{52C4888E-E802-4391-9D86-F6C796C7B7DF}">
      <dgm:prSet phldrT="[Text]"/>
      <dgm:spPr/>
      <dgm:t>
        <a:bodyPr/>
        <a:lstStyle/>
        <a:p>
          <a:r>
            <a:rPr lang="en-US" noProof="0" dirty="0"/>
            <a:t>WBS</a:t>
          </a:r>
        </a:p>
      </dgm:t>
    </dgm:pt>
    <dgm:pt modelId="{97AD5D37-11FF-4D54-B21E-6BAF894A9F7E}" type="parTrans" cxnId="{1073456E-D764-4A1D-8A9A-AE23939D0AC4}">
      <dgm:prSet/>
      <dgm:spPr/>
      <dgm:t>
        <a:bodyPr/>
        <a:lstStyle/>
        <a:p>
          <a:endParaRPr lang="en-US"/>
        </a:p>
      </dgm:t>
    </dgm:pt>
    <dgm:pt modelId="{4391E0D6-691A-4770-9198-1873417F30B5}" type="sibTrans" cxnId="{1073456E-D764-4A1D-8A9A-AE23939D0AC4}">
      <dgm:prSet/>
      <dgm:spPr/>
      <dgm:t>
        <a:bodyPr/>
        <a:lstStyle/>
        <a:p>
          <a:endParaRPr lang="en-US"/>
        </a:p>
      </dgm:t>
    </dgm:pt>
    <dgm:pt modelId="{D76D5464-A85D-4D42-A59F-41C4BCF26537}">
      <dgm:prSet phldrT="[Text]"/>
      <dgm:spPr/>
      <dgm:t>
        <a:bodyPr/>
        <a:lstStyle/>
        <a:p>
          <a:r>
            <a:rPr lang="de-DE" noProof="0" dirty="0"/>
            <a:t>Team</a:t>
          </a:r>
          <a:endParaRPr lang="en-US" noProof="0" dirty="0"/>
        </a:p>
      </dgm:t>
    </dgm:pt>
    <dgm:pt modelId="{29C8B529-2C75-4A66-9F03-73C842B10388}" type="parTrans" cxnId="{F625F596-607C-4C7E-BE45-D6D00B57C1FE}">
      <dgm:prSet/>
      <dgm:spPr/>
      <dgm:t>
        <a:bodyPr/>
        <a:lstStyle/>
        <a:p>
          <a:endParaRPr lang="en-US"/>
        </a:p>
      </dgm:t>
    </dgm:pt>
    <dgm:pt modelId="{322CE36C-43F2-45E2-B8A6-DE0EC896A18E}" type="sibTrans" cxnId="{F625F596-607C-4C7E-BE45-D6D00B57C1FE}">
      <dgm:prSet/>
      <dgm:spPr/>
      <dgm:t>
        <a:bodyPr/>
        <a:lstStyle/>
        <a:p>
          <a:endParaRPr lang="en-US"/>
        </a:p>
      </dgm:t>
    </dgm:pt>
    <dgm:pt modelId="{A157F555-5A09-48FB-AF70-DDFB9721D359}" type="pres">
      <dgm:prSet presAssocID="{35A29B6D-CD17-43BC-973C-E64274BD3133}" presName="layout" presStyleCnt="0">
        <dgm:presLayoutVars>
          <dgm:chMax/>
          <dgm:chPref/>
          <dgm:dir/>
          <dgm:resizeHandles/>
        </dgm:presLayoutVars>
      </dgm:prSet>
      <dgm:spPr/>
    </dgm:pt>
    <dgm:pt modelId="{E1F95271-A927-4A9B-93F8-7F8A35FD94E3}" type="pres">
      <dgm:prSet presAssocID="{FC855035-AA6D-45EC-B0B7-B7CA86835460}" presName="root" presStyleCnt="0">
        <dgm:presLayoutVars>
          <dgm:chMax/>
          <dgm:chPref/>
        </dgm:presLayoutVars>
      </dgm:prSet>
      <dgm:spPr/>
    </dgm:pt>
    <dgm:pt modelId="{DC774409-08F3-4F95-86EC-FEE1AC2C359D}" type="pres">
      <dgm:prSet presAssocID="{FC855035-AA6D-45EC-B0B7-B7CA86835460}" presName="rootComposite" presStyleCnt="0">
        <dgm:presLayoutVars/>
      </dgm:prSet>
      <dgm:spPr/>
    </dgm:pt>
    <dgm:pt modelId="{DD195096-12DF-4814-B1B2-4F7E7BC2A03D}" type="pres">
      <dgm:prSet presAssocID="{FC855035-AA6D-45EC-B0B7-B7CA86835460}" presName="ParentAccent" presStyleLbl="alignNode1" presStyleIdx="0" presStyleCnt="2"/>
      <dgm:spPr/>
    </dgm:pt>
    <dgm:pt modelId="{876543AE-3D4F-4140-AB31-4F3F455341AB}" type="pres">
      <dgm:prSet presAssocID="{FC855035-AA6D-45EC-B0B7-B7CA86835460}" presName="ParentSmallAccent" presStyleLbl="fgAcc1" presStyleIdx="0" presStyleCnt="2"/>
      <dgm:spPr/>
    </dgm:pt>
    <dgm:pt modelId="{4D6A9C7D-D811-4AD9-8695-9CD2C0391F56}" type="pres">
      <dgm:prSet presAssocID="{FC855035-AA6D-45EC-B0B7-B7CA86835460}" presName="Parent" presStyleLbl="revTx" presStyleIdx="0" presStyleCnt="9">
        <dgm:presLayoutVars>
          <dgm:chMax/>
          <dgm:chPref val="4"/>
          <dgm:bulletEnabled val="1"/>
        </dgm:presLayoutVars>
      </dgm:prSet>
      <dgm:spPr/>
    </dgm:pt>
    <dgm:pt modelId="{450B729F-9880-4ECA-8822-C88E98883865}" type="pres">
      <dgm:prSet presAssocID="{FC855035-AA6D-45EC-B0B7-B7CA86835460}" presName="childShape" presStyleCnt="0">
        <dgm:presLayoutVars>
          <dgm:chMax val="0"/>
          <dgm:chPref val="0"/>
        </dgm:presLayoutVars>
      </dgm:prSet>
      <dgm:spPr/>
    </dgm:pt>
    <dgm:pt modelId="{5A026841-14CE-45FC-92F7-1DAD97C327AC}" type="pres">
      <dgm:prSet presAssocID="{00B37CA2-3378-40F7-80FC-E1F6DAE17D0E}" presName="childComposite" presStyleCnt="0">
        <dgm:presLayoutVars>
          <dgm:chMax val="0"/>
          <dgm:chPref val="0"/>
        </dgm:presLayoutVars>
      </dgm:prSet>
      <dgm:spPr/>
    </dgm:pt>
    <dgm:pt modelId="{A099835C-D20C-4C47-84A8-F5B00850DA84}" type="pres">
      <dgm:prSet presAssocID="{00B37CA2-3378-40F7-80FC-E1F6DAE17D0E}" presName="ChildAccent" presStyleLbl="solidFgAcc1" presStyleIdx="0" presStyleCnt="7"/>
      <dgm:spPr/>
    </dgm:pt>
    <dgm:pt modelId="{94B58942-BD44-4643-A372-E2913D6D003F}" type="pres">
      <dgm:prSet presAssocID="{00B37CA2-3378-40F7-80FC-E1F6DAE17D0E}" presName="Child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D78E446E-E282-4704-AFDE-805BF42AA184}" type="pres">
      <dgm:prSet presAssocID="{AB9E7FAB-98C5-4567-8941-BD1ACCA168D7}" presName="childComposite" presStyleCnt="0">
        <dgm:presLayoutVars>
          <dgm:chMax val="0"/>
          <dgm:chPref val="0"/>
        </dgm:presLayoutVars>
      </dgm:prSet>
      <dgm:spPr/>
    </dgm:pt>
    <dgm:pt modelId="{050B3533-EB35-4053-BE35-E23A66FE699E}" type="pres">
      <dgm:prSet presAssocID="{AB9E7FAB-98C5-4567-8941-BD1ACCA168D7}" presName="ChildAccent" presStyleLbl="solidFgAcc1" presStyleIdx="1" presStyleCnt="7"/>
      <dgm:spPr/>
    </dgm:pt>
    <dgm:pt modelId="{96F72237-4AD2-44D3-8356-B63BF547EA7E}" type="pres">
      <dgm:prSet presAssocID="{AB9E7FAB-98C5-4567-8941-BD1ACCA168D7}" presName="Child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E84660FE-832C-4DD9-A9CF-85F25145532A}" type="pres">
      <dgm:prSet presAssocID="{FC9D63D4-C257-4DF9-A1A9-EFA3263F5B5D}" presName="childComposite" presStyleCnt="0">
        <dgm:presLayoutVars>
          <dgm:chMax val="0"/>
          <dgm:chPref val="0"/>
        </dgm:presLayoutVars>
      </dgm:prSet>
      <dgm:spPr/>
    </dgm:pt>
    <dgm:pt modelId="{86EC21A5-29F2-44EA-BAF5-DDC0532EFDD8}" type="pres">
      <dgm:prSet presAssocID="{FC9D63D4-C257-4DF9-A1A9-EFA3263F5B5D}" presName="ChildAccent" presStyleLbl="solidFgAcc1" presStyleIdx="2" presStyleCnt="7"/>
      <dgm:spPr/>
    </dgm:pt>
    <dgm:pt modelId="{47D1AEB9-FC01-41FA-B382-E3D0E3C310E9}" type="pres">
      <dgm:prSet presAssocID="{FC9D63D4-C257-4DF9-A1A9-EFA3263F5B5D}" presName="Child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DFB62FC1-657A-4EB4-B832-BA2245DE90B2}" type="pres">
      <dgm:prSet presAssocID="{690D3CFE-F647-4F1D-A345-9467DC408D13}" presName="root" presStyleCnt="0">
        <dgm:presLayoutVars>
          <dgm:chMax/>
          <dgm:chPref/>
        </dgm:presLayoutVars>
      </dgm:prSet>
      <dgm:spPr/>
    </dgm:pt>
    <dgm:pt modelId="{55F4AD5C-87A5-47C7-B0B5-F9F6ECCD9D83}" type="pres">
      <dgm:prSet presAssocID="{690D3CFE-F647-4F1D-A345-9467DC408D13}" presName="rootComposite" presStyleCnt="0">
        <dgm:presLayoutVars/>
      </dgm:prSet>
      <dgm:spPr/>
    </dgm:pt>
    <dgm:pt modelId="{4736756E-6916-4F59-8449-B6C29F1ADD20}" type="pres">
      <dgm:prSet presAssocID="{690D3CFE-F647-4F1D-A345-9467DC408D13}" presName="ParentAccent" presStyleLbl="alignNode1" presStyleIdx="1" presStyleCnt="2"/>
      <dgm:spPr/>
    </dgm:pt>
    <dgm:pt modelId="{E2D88357-13F6-4ED5-93B1-9350A04704D3}" type="pres">
      <dgm:prSet presAssocID="{690D3CFE-F647-4F1D-A345-9467DC408D13}" presName="ParentSmallAccent" presStyleLbl="fgAcc1" presStyleIdx="1" presStyleCnt="2"/>
      <dgm:spPr/>
    </dgm:pt>
    <dgm:pt modelId="{53035574-E236-4D84-BACA-FB231D854882}" type="pres">
      <dgm:prSet presAssocID="{690D3CFE-F647-4F1D-A345-9467DC408D13}" presName="Parent" presStyleLbl="revTx" presStyleIdx="4" presStyleCnt="9">
        <dgm:presLayoutVars>
          <dgm:chMax/>
          <dgm:chPref val="4"/>
          <dgm:bulletEnabled val="1"/>
        </dgm:presLayoutVars>
      </dgm:prSet>
      <dgm:spPr/>
    </dgm:pt>
    <dgm:pt modelId="{E22CD42C-6C52-49AC-B73B-DB4FC638E381}" type="pres">
      <dgm:prSet presAssocID="{690D3CFE-F647-4F1D-A345-9467DC408D13}" presName="childShape" presStyleCnt="0">
        <dgm:presLayoutVars>
          <dgm:chMax val="0"/>
          <dgm:chPref val="0"/>
        </dgm:presLayoutVars>
      </dgm:prSet>
      <dgm:spPr/>
    </dgm:pt>
    <dgm:pt modelId="{691777B3-8E58-482C-800A-712544BA867E}" type="pres">
      <dgm:prSet presAssocID="{D76D5464-A85D-4D42-A59F-41C4BCF26537}" presName="childComposite" presStyleCnt="0">
        <dgm:presLayoutVars>
          <dgm:chMax val="0"/>
          <dgm:chPref val="0"/>
        </dgm:presLayoutVars>
      </dgm:prSet>
      <dgm:spPr/>
    </dgm:pt>
    <dgm:pt modelId="{4DC383A2-FE12-4409-90CF-EC3C8B86E9E5}" type="pres">
      <dgm:prSet presAssocID="{D76D5464-A85D-4D42-A59F-41C4BCF26537}" presName="ChildAccent" presStyleLbl="solidFgAcc1" presStyleIdx="3" presStyleCnt="7"/>
      <dgm:spPr/>
    </dgm:pt>
    <dgm:pt modelId="{1EC77F01-2814-44F0-97F8-A3D6ADEB99A7}" type="pres">
      <dgm:prSet presAssocID="{D76D5464-A85D-4D42-A59F-41C4BCF26537}" presName="Child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65EFEE55-2377-4D59-AF63-2BAF21D0FCDC}" type="pres">
      <dgm:prSet presAssocID="{8E8CDFBF-1B33-426D-B886-8CFD34E8C154}" presName="childComposite" presStyleCnt="0">
        <dgm:presLayoutVars>
          <dgm:chMax val="0"/>
          <dgm:chPref val="0"/>
        </dgm:presLayoutVars>
      </dgm:prSet>
      <dgm:spPr/>
    </dgm:pt>
    <dgm:pt modelId="{8FF920F7-D329-4370-AC1F-33A32734A588}" type="pres">
      <dgm:prSet presAssocID="{8E8CDFBF-1B33-426D-B886-8CFD34E8C154}" presName="ChildAccent" presStyleLbl="solidFgAcc1" presStyleIdx="4" presStyleCnt="7"/>
      <dgm:spPr/>
    </dgm:pt>
    <dgm:pt modelId="{4931A97E-2CC6-43AA-9FAD-D000424F13CE}" type="pres">
      <dgm:prSet presAssocID="{8E8CDFBF-1B33-426D-B886-8CFD34E8C154}" presName="Child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012F5573-ED9E-4409-B0DF-77FF8F67D33E}" type="pres">
      <dgm:prSet presAssocID="{EB5DFE9E-384E-4071-B416-D58B5C89A1F7}" presName="childComposite" presStyleCnt="0">
        <dgm:presLayoutVars>
          <dgm:chMax val="0"/>
          <dgm:chPref val="0"/>
        </dgm:presLayoutVars>
      </dgm:prSet>
      <dgm:spPr/>
    </dgm:pt>
    <dgm:pt modelId="{12C355B8-F3D2-4BEF-AF8B-EA773C4CDF0E}" type="pres">
      <dgm:prSet presAssocID="{EB5DFE9E-384E-4071-B416-D58B5C89A1F7}" presName="ChildAccent" presStyleLbl="solidFgAcc1" presStyleIdx="5" presStyleCnt="7"/>
      <dgm:spPr/>
    </dgm:pt>
    <dgm:pt modelId="{BE7D714F-30BC-4805-B5FB-E8C5B1E69C17}" type="pres">
      <dgm:prSet presAssocID="{EB5DFE9E-384E-4071-B416-D58B5C89A1F7}" presName="Child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29CAFE19-9CE5-48A6-A368-AA225505207E}" type="pres">
      <dgm:prSet presAssocID="{52C4888E-E802-4391-9D86-F6C796C7B7DF}" presName="childComposite" presStyleCnt="0">
        <dgm:presLayoutVars>
          <dgm:chMax val="0"/>
          <dgm:chPref val="0"/>
        </dgm:presLayoutVars>
      </dgm:prSet>
      <dgm:spPr/>
    </dgm:pt>
    <dgm:pt modelId="{1D1194F6-95CA-4BB1-BCC2-6365D76739A6}" type="pres">
      <dgm:prSet presAssocID="{52C4888E-E802-4391-9D86-F6C796C7B7DF}" presName="ChildAccent" presStyleLbl="solidFgAcc1" presStyleIdx="6" presStyleCnt="7"/>
      <dgm:spPr/>
    </dgm:pt>
    <dgm:pt modelId="{22515532-F1AE-452F-94C1-35F31EC94F60}" type="pres">
      <dgm:prSet presAssocID="{52C4888E-E802-4391-9D86-F6C796C7B7DF}" presName="Child" presStyleLbl="revTx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EF15A605-026E-4520-A0DE-1CD4B5E9C367}" srcId="{FC855035-AA6D-45EC-B0B7-B7CA86835460}" destId="{00B37CA2-3378-40F7-80FC-E1F6DAE17D0E}" srcOrd="0" destOrd="0" parTransId="{75A0CCCA-A1F3-4B31-9495-978AA71B3AC3}" sibTransId="{140706C9-9B16-4741-B92C-25874876069D}"/>
    <dgm:cxn modelId="{33813917-C0E1-45C4-AB35-24652B87E5C8}" srcId="{FC855035-AA6D-45EC-B0B7-B7CA86835460}" destId="{AB9E7FAB-98C5-4567-8941-BD1ACCA168D7}" srcOrd="1" destOrd="0" parTransId="{1B1E3344-7CD1-4979-9E69-FA55F08D36FF}" sibTransId="{0FDADDEA-FDD7-416E-9AB6-3E4D95F26D1E}"/>
    <dgm:cxn modelId="{39EE3920-CAFC-4B46-A17B-A7E644BF00A8}" type="presOf" srcId="{35A29B6D-CD17-43BC-973C-E64274BD3133}" destId="{A157F555-5A09-48FB-AF70-DDFB9721D359}" srcOrd="0" destOrd="0" presId="urn:microsoft.com/office/officeart/2008/layout/SquareAccentList"/>
    <dgm:cxn modelId="{18246835-9D92-4C6D-B383-C21D1013CA70}" srcId="{35A29B6D-CD17-43BC-973C-E64274BD3133}" destId="{690D3CFE-F647-4F1D-A345-9467DC408D13}" srcOrd="1" destOrd="0" parTransId="{941D2DC6-A53A-4FA0-9620-C73933F21077}" sibTransId="{3309401A-E8D3-40B6-B33A-9CFA83E0D052}"/>
    <dgm:cxn modelId="{5FF6923C-1EBA-4BE8-AE5F-277E8218D2A8}" srcId="{690D3CFE-F647-4F1D-A345-9467DC408D13}" destId="{8E8CDFBF-1B33-426D-B886-8CFD34E8C154}" srcOrd="1" destOrd="0" parTransId="{E8B54F0D-4BC0-4C3A-9738-91B9629F5683}" sibTransId="{7F894574-FAA1-45A4-AE90-04A553F3AC65}"/>
    <dgm:cxn modelId="{8E321447-FA26-438E-BD63-8BDF2ABEB198}" srcId="{FC855035-AA6D-45EC-B0B7-B7CA86835460}" destId="{FC9D63D4-C257-4DF9-A1A9-EFA3263F5B5D}" srcOrd="2" destOrd="0" parTransId="{F039B10E-349E-4E8F-B502-221D6D4EF751}" sibTransId="{78422A52-2AEB-40BB-A76B-FEB00D2315D5}"/>
    <dgm:cxn modelId="{7327624D-E068-40F1-A76A-ED9F9487C30F}" srcId="{35A29B6D-CD17-43BC-973C-E64274BD3133}" destId="{FC855035-AA6D-45EC-B0B7-B7CA86835460}" srcOrd="0" destOrd="0" parTransId="{766003A7-855D-48A3-AF29-043C7EB47B94}" sibTransId="{AE2F9DEA-3E47-4F4D-8C91-CFB7AAAB7123}"/>
    <dgm:cxn modelId="{1073456E-D764-4A1D-8A9A-AE23939D0AC4}" srcId="{690D3CFE-F647-4F1D-A345-9467DC408D13}" destId="{52C4888E-E802-4391-9D86-F6C796C7B7DF}" srcOrd="3" destOrd="0" parTransId="{97AD5D37-11FF-4D54-B21E-6BAF894A9F7E}" sibTransId="{4391E0D6-691A-4770-9198-1873417F30B5}"/>
    <dgm:cxn modelId="{E3C0CF78-DA00-47B8-B891-B86EC695A86C}" type="presOf" srcId="{00B37CA2-3378-40F7-80FC-E1F6DAE17D0E}" destId="{94B58942-BD44-4643-A372-E2913D6D003F}" srcOrd="0" destOrd="0" presId="urn:microsoft.com/office/officeart/2008/layout/SquareAccentList"/>
    <dgm:cxn modelId="{5561B85A-842E-4A7E-8CE1-511C11971933}" type="presOf" srcId="{D76D5464-A85D-4D42-A59F-41C4BCF26537}" destId="{1EC77F01-2814-44F0-97F8-A3D6ADEB99A7}" srcOrd="0" destOrd="0" presId="urn:microsoft.com/office/officeart/2008/layout/SquareAccentList"/>
    <dgm:cxn modelId="{B5AC8F80-2A47-4E8C-A27A-45F6233EC5D2}" srcId="{690D3CFE-F647-4F1D-A345-9467DC408D13}" destId="{EB5DFE9E-384E-4071-B416-D58B5C89A1F7}" srcOrd="2" destOrd="0" parTransId="{EB5CB648-0D45-4716-836D-5B2653DF15B8}" sibTransId="{2BE93546-5F0A-4662-AE9C-3E07F2B8DD70}"/>
    <dgm:cxn modelId="{E8C06693-1406-41CF-BE63-FA02049E1660}" type="presOf" srcId="{690D3CFE-F647-4F1D-A345-9467DC408D13}" destId="{53035574-E236-4D84-BACA-FB231D854882}" srcOrd="0" destOrd="0" presId="urn:microsoft.com/office/officeart/2008/layout/SquareAccentList"/>
    <dgm:cxn modelId="{561C4993-E0FA-4305-BAA6-E3574C84388D}" type="presOf" srcId="{AB9E7FAB-98C5-4567-8941-BD1ACCA168D7}" destId="{96F72237-4AD2-44D3-8356-B63BF547EA7E}" srcOrd="0" destOrd="0" presId="urn:microsoft.com/office/officeart/2008/layout/SquareAccentList"/>
    <dgm:cxn modelId="{F625F596-607C-4C7E-BE45-D6D00B57C1FE}" srcId="{690D3CFE-F647-4F1D-A345-9467DC408D13}" destId="{D76D5464-A85D-4D42-A59F-41C4BCF26537}" srcOrd="0" destOrd="0" parTransId="{29C8B529-2C75-4A66-9F03-73C842B10388}" sibTransId="{322CE36C-43F2-45E2-B8A6-DE0EC896A18E}"/>
    <dgm:cxn modelId="{D5C66CB6-AF1F-4B14-8489-14A9BBC6CEFB}" type="presOf" srcId="{52C4888E-E802-4391-9D86-F6C796C7B7DF}" destId="{22515532-F1AE-452F-94C1-35F31EC94F60}" srcOrd="0" destOrd="0" presId="urn:microsoft.com/office/officeart/2008/layout/SquareAccentList"/>
    <dgm:cxn modelId="{B316DFC9-1D56-4068-A6ED-D9BD7D9780D0}" type="presOf" srcId="{FC855035-AA6D-45EC-B0B7-B7CA86835460}" destId="{4D6A9C7D-D811-4AD9-8695-9CD2C0391F56}" srcOrd="0" destOrd="0" presId="urn:microsoft.com/office/officeart/2008/layout/SquareAccentList"/>
    <dgm:cxn modelId="{491DA2D7-09C1-4504-B0B5-B4B31B916976}" type="presOf" srcId="{EB5DFE9E-384E-4071-B416-D58B5C89A1F7}" destId="{BE7D714F-30BC-4805-B5FB-E8C5B1E69C17}" srcOrd="0" destOrd="0" presId="urn:microsoft.com/office/officeart/2008/layout/SquareAccentList"/>
    <dgm:cxn modelId="{84D9E5D8-AC0F-405E-B2FB-63146FD870A7}" type="presOf" srcId="{FC9D63D4-C257-4DF9-A1A9-EFA3263F5B5D}" destId="{47D1AEB9-FC01-41FA-B382-E3D0E3C310E9}" srcOrd="0" destOrd="0" presId="urn:microsoft.com/office/officeart/2008/layout/SquareAccentList"/>
    <dgm:cxn modelId="{FCBBF5F2-BC5D-483C-B959-75BF8164E1C0}" type="presOf" srcId="{8E8CDFBF-1B33-426D-B886-8CFD34E8C154}" destId="{4931A97E-2CC6-43AA-9FAD-D000424F13CE}" srcOrd="0" destOrd="0" presId="urn:microsoft.com/office/officeart/2008/layout/SquareAccentList"/>
    <dgm:cxn modelId="{590EB28F-3E6B-444B-BB18-EDEF6BACEFE7}" type="presParOf" srcId="{A157F555-5A09-48FB-AF70-DDFB9721D359}" destId="{E1F95271-A927-4A9B-93F8-7F8A35FD94E3}" srcOrd="0" destOrd="0" presId="urn:microsoft.com/office/officeart/2008/layout/SquareAccentList"/>
    <dgm:cxn modelId="{5C491B8F-84C5-45FA-B781-3094BF4F5181}" type="presParOf" srcId="{E1F95271-A927-4A9B-93F8-7F8A35FD94E3}" destId="{DC774409-08F3-4F95-86EC-FEE1AC2C359D}" srcOrd="0" destOrd="0" presId="urn:microsoft.com/office/officeart/2008/layout/SquareAccentList"/>
    <dgm:cxn modelId="{E5C7AA4F-A8C8-4E85-B461-C4F3F17E7AD0}" type="presParOf" srcId="{DC774409-08F3-4F95-86EC-FEE1AC2C359D}" destId="{DD195096-12DF-4814-B1B2-4F7E7BC2A03D}" srcOrd="0" destOrd="0" presId="urn:microsoft.com/office/officeart/2008/layout/SquareAccentList"/>
    <dgm:cxn modelId="{DAE2EFBB-43F3-4174-BB6C-6F5B9335660A}" type="presParOf" srcId="{DC774409-08F3-4F95-86EC-FEE1AC2C359D}" destId="{876543AE-3D4F-4140-AB31-4F3F455341AB}" srcOrd="1" destOrd="0" presId="urn:microsoft.com/office/officeart/2008/layout/SquareAccentList"/>
    <dgm:cxn modelId="{622B99CF-F4AC-4483-A123-065646DC394B}" type="presParOf" srcId="{DC774409-08F3-4F95-86EC-FEE1AC2C359D}" destId="{4D6A9C7D-D811-4AD9-8695-9CD2C0391F56}" srcOrd="2" destOrd="0" presId="urn:microsoft.com/office/officeart/2008/layout/SquareAccentList"/>
    <dgm:cxn modelId="{438DEA9D-BD13-462A-90F0-19E4F35F8F95}" type="presParOf" srcId="{E1F95271-A927-4A9B-93F8-7F8A35FD94E3}" destId="{450B729F-9880-4ECA-8822-C88E98883865}" srcOrd="1" destOrd="0" presId="urn:microsoft.com/office/officeart/2008/layout/SquareAccentList"/>
    <dgm:cxn modelId="{35224D88-B8F2-4C2E-834B-264A9519D06D}" type="presParOf" srcId="{450B729F-9880-4ECA-8822-C88E98883865}" destId="{5A026841-14CE-45FC-92F7-1DAD97C327AC}" srcOrd="0" destOrd="0" presId="urn:microsoft.com/office/officeart/2008/layout/SquareAccentList"/>
    <dgm:cxn modelId="{CBCD0D99-24AB-410B-86BF-E3CE388D8465}" type="presParOf" srcId="{5A026841-14CE-45FC-92F7-1DAD97C327AC}" destId="{A099835C-D20C-4C47-84A8-F5B00850DA84}" srcOrd="0" destOrd="0" presId="urn:microsoft.com/office/officeart/2008/layout/SquareAccentList"/>
    <dgm:cxn modelId="{51F4C4C5-B41B-4502-A2D2-259AEE5C8954}" type="presParOf" srcId="{5A026841-14CE-45FC-92F7-1DAD97C327AC}" destId="{94B58942-BD44-4643-A372-E2913D6D003F}" srcOrd="1" destOrd="0" presId="urn:microsoft.com/office/officeart/2008/layout/SquareAccentList"/>
    <dgm:cxn modelId="{143E6BA7-3F8B-483E-BFDD-90A18FAE19DA}" type="presParOf" srcId="{450B729F-9880-4ECA-8822-C88E98883865}" destId="{D78E446E-E282-4704-AFDE-805BF42AA184}" srcOrd="1" destOrd="0" presId="urn:microsoft.com/office/officeart/2008/layout/SquareAccentList"/>
    <dgm:cxn modelId="{F4FA1EC3-A642-427D-806F-C04DE83AD5FE}" type="presParOf" srcId="{D78E446E-E282-4704-AFDE-805BF42AA184}" destId="{050B3533-EB35-4053-BE35-E23A66FE699E}" srcOrd="0" destOrd="0" presId="urn:microsoft.com/office/officeart/2008/layout/SquareAccentList"/>
    <dgm:cxn modelId="{91553EDC-46D5-4CD3-80B2-5879703BF041}" type="presParOf" srcId="{D78E446E-E282-4704-AFDE-805BF42AA184}" destId="{96F72237-4AD2-44D3-8356-B63BF547EA7E}" srcOrd="1" destOrd="0" presId="urn:microsoft.com/office/officeart/2008/layout/SquareAccentList"/>
    <dgm:cxn modelId="{3F058BC1-6CD0-4A36-906A-52196480A385}" type="presParOf" srcId="{450B729F-9880-4ECA-8822-C88E98883865}" destId="{E84660FE-832C-4DD9-A9CF-85F25145532A}" srcOrd="2" destOrd="0" presId="urn:microsoft.com/office/officeart/2008/layout/SquareAccentList"/>
    <dgm:cxn modelId="{53F4629B-0EB0-4BFE-8419-AB826FCBF1FE}" type="presParOf" srcId="{E84660FE-832C-4DD9-A9CF-85F25145532A}" destId="{86EC21A5-29F2-44EA-BAF5-DDC0532EFDD8}" srcOrd="0" destOrd="0" presId="urn:microsoft.com/office/officeart/2008/layout/SquareAccentList"/>
    <dgm:cxn modelId="{3F4CBA5C-E438-4381-9FBB-1CB074556E0E}" type="presParOf" srcId="{E84660FE-832C-4DD9-A9CF-85F25145532A}" destId="{47D1AEB9-FC01-41FA-B382-E3D0E3C310E9}" srcOrd="1" destOrd="0" presId="urn:microsoft.com/office/officeart/2008/layout/SquareAccentList"/>
    <dgm:cxn modelId="{DC84CF22-CD11-46B4-AEE9-CE29518DD088}" type="presParOf" srcId="{A157F555-5A09-48FB-AF70-DDFB9721D359}" destId="{DFB62FC1-657A-4EB4-B832-BA2245DE90B2}" srcOrd="1" destOrd="0" presId="urn:microsoft.com/office/officeart/2008/layout/SquareAccentList"/>
    <dgm:cxn modelId="{E2A75724-9172-4BB0-BB03-F367F4CB7EB1}" type="presParOf" srcId="{DFB62FC1-657A-4EB4-B832-BA2245DE90B2}" destId="{55F4AD5C-87A5-47C7-B0B5-F9F6ECCD9D83}" srcOrd="0" destOrd="0" presId="urn:microsoft.com/office/officeart/2008/layout/SquareAccentList"/>
    <dgm:cxn modelId="{8DB5D2C9-815B-49FD-96CD-B73D0C26DAB8}" type="presParOf" srcId="{55F4AD5C-87A5-47C7-B0B5-F9F6ECCD9D83}" destId="{4736756E-6916-4F59-8449-B6C29F1ADD20}" srcOrd="0" destOrd="0" presId="urn:microsoft.com/office/officeart/2008/layout/SquareAccentList"/>
    <dgm:cxn modelId="{4704819C-9321-4F65-829F-D539873C0B70}" type="presParOf" srcId="{55F4AD5C-87A5-47C7-B0B5-F9F6ECCD9D83}" destId="{E2D88357-13F6-4ED5-93B1-9350A04704D3}" srcOrd="1" destOrd="0" presId="urn:microsoft.com/office/officeart/2008/layout/SquareAccentList"/>
    <dgm:cxn modelId="{0581BE75-F2E0-4195-835E-343DEF00EB32}" type="presParOf" srcId="{55F4AD5C-87A5-47C7-B0B5-F9F6ECCD9D83}" destId="{53035574-E236-4D84-BACA-FB231D854882}" srcOrd="2" destOrd="0" presId="urn:microsoft.com/office/officeart/2008/layout/SquareAccentList"/>
    <dgm:cxn modelId="{16A82BFC-0984-4BF1-A062-0A57208748DA}" type="presParOf" srcId="{DFB62FC1-657A-4EB4-B832-BA2245DE90B2}" destId="{E22CD42C-6C52-49AC-B73B-DB4FC638E381}" srcOrd="1" destOrd="0" presId="urn:microsoft.com/office/officeart/2008/layout/SquareAccentList"/>
    <dgm:cxn modelId="{0DEBCB44-DFB4-4385-932D-B24614C5C1B6}" type="presParOf" srcId="{E22CD42C-6C52-49AC-B73B-DB4FC638E381}" destId="{691777B3-8E58-482C-800A-712544BA867E}" srcOrd="0" destOrd="0" presId="urn:microsoft.com/office/officeart/2008/layout/SquareAccentList"/>
    <dgm:cxn modelId="{37CD192E-9937-4EBD-860D-AC00E53F10E3}" type="presParOf" srcId="{691777B3-8E58-482C-800A-712544BA867E}" destId="{4DC383A2-FE12-4409-90CF-EC3C8B86E9E5}" srcOrd="0" destOrd="0" presId="urn:microsoft.com/office/officeart/2008/layout/SquareAccentList"/>
    <dgm:cxn modelId="{F69DAFD3-B3BB-423F-B2A7-5FB939592F57}" type="presParOf" srcId="{691777B3-8E58-482C-800A-712544BA867E}" destId="{1EC77F01-2814-44F0-97F8-A3D6ADEB99A7}" srcOrd="1" destOrd="0" presId="urn:microsoft.com/office/officeart/2008/layout/SquareAccentList"/>
    <dgm:cxn modelId="{D8A10A96-4ACF-480C-8483-A578D4CD4DB2}" type="presParOf" srcId="{E22CD42C-6C52-49AC-B73B-DB4FC638E381}" destId="{65EFEE55-2377-4D59-AF63-2BAF21D0FCDC}" srcOrd="1" destOrd="0" presId="urn:microsoft.com/office/officeart/2008/layout/SquareAccentList"/>
    <dgm:cxn modelId="{A482EF66-5FC2-4093-AF32-7AF4AE698207}" type="presParOf" srcId="{65EFEE55-2377-4D59-AF63-2BAF21D0FCDC}" destId="{8FF920F7-D329-4370-AC1F-33A32734A588}" srcOrd="0" destOrd="0" presId="urn:microsoft.com/office/officeart/2008/layout/SquareAccentList"/>
    <dgm:cxn modelId="{6E2CE5F3-D044-43A7-8B53-36170B7203AF}" type="presParOf" srcId="{65EFEE55-2377-4D59-AF63-2BAF21D0FCDC}" destId="{4931A97E-2CC6-43AA-9FAD-D000424F13CE}" srcOrd="1" destOrd="0" presId="urn:microsoft.com/office/officeart/2008/layout/SquareAccentList"/>
    <dgm:cxn modelId="{98180654-E710-43F5-8726-CB38370D399F}" type="presParOf" srcId="{E22CD42C-6C52-49AC-B73B-DB4FC638E381}" destId="{012F5573-ED9E-4409-B0DF-77FF8F67D33E}" srcOrd="2" destOrd="0" presId="urn:microsoft.com/office/officeart/2008/layout/SquareAccentList"/>
    <dgm:cxn modelId="{998D8C76-BF4D-448E-AB67-93D66F804B24}" type="presParOf" srcId="{012F5573-ED9E-4409-B0DF-77FF8F67D33E}" destId="{12C355B8-F3D2-4BEF-AF8B-EA773C4CDF0E}" srcOrd="0" destOrd="0" presId="urn:microsoft.com/office/officeart/2008/layout/SquareAccentList"/>
    <dgm:cxn modelId="{4DDB13F2-CD93-498B-BF6D-3A8CA1BE1075}" type="presParOf" srcId="{012F5573-ED9E-4409-B0DF-77FF8F67D33E}" destId="{BE7D714F-30BC-4805-B5FB-E8C5B1E69C17}" srcOrd="1" destOrd="0" presId="urn:microsoft.com/office/officeart/2008/layout/SquareAccentList"/>
    <dgm:cxn modelId="{75354A2A-A185-4307-A5C9-93C3C2026A39}" type="presParOf" srcId="{E22CD42C-6C52-49AC-B73B-DB4FC638E381}" destId="{29CAFE19-9CE5-48A6-A368-AA225505207E}" srcOrd="3" destOrd="0" presId="urn:microsoft.com/office/officeart/2008/layout/SquareAccentList"/>
    <dgm:cxn modelId="{C3F0FBA7-0850-4A67-8F6A-EC3974262B4E}" type="presParOf" srcId="{29CAFE19-9CE5-48A6-A368-AA225505207E}" destId="{1D1194F6-95CA-4BB1-BCC2-6365D76739A6}" srcOrd="0" destOrd="0" presId="urn:microsoft.com/office/officeart/2008/layout/SquareAccentList"/>
    <dgm:cxn modelId="{4691E27A-9FBB-4CCF-BE85-48383373B352}" type="presParOf" srcId="{29CAFE19-9CE5-48A6-A368-AA225505207E}" destId="{22515532-F1AE-452F-94C1-35F31EC94F6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9FAE80-CADE-49EC-8F20-80B99A28AA2E}" type="doc">
      <dgm:prSet loTypeId="urn:microsoft.com/office/officeart/2005/8/layout/vList4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780417-A418-40E5-A1E6-48947A8F9AE7}">
      <dgm:prSet phldrT="[Text]"/>
      <dgm:spPr/>
      <dgm:t>
        <a:bodyPr/>
        <a:lstStyle/>
        <a:p>
          <a:r>
            <a:rPr lang="de-DE" dirty="0"/>
            <a:t>Gantt Chart</a:t>
          </a:r>
          <a:endParaRPr lang="en-US" dirty="0"/>
        </a:p>
      </dgm:t>
    </dgm:pt>
    <dgm:pt modelId="{808CF101-E9A9-46F5-A98D-D7C6933BE2FE}" type="parTrans" cxnId="{1D44BB6E-B847-4BCE-ABDC-9CF7F86E88D5}">
      <dgm:prSet/>
      <dgm:spPr/>
      <dgm:t>
        <a:bodyPr/>
        <a:lstStyle/>
        <a:p>
          <a:endParaRPr lang="en-US"/>
        </a:p>
      </dgm:t>
    </dgm:pt>
    <dgm:pt modelId="{3955F154-1D28-4DCB-8BD5-1F3709A681EE}" type="sibTrans" cxnId="{1D44BB6E-B847-4BCE-ABDC-9CF7F86E88D5}">
      <dgm:prSet/>
      <dgm:spPr/>
      <dgm:t>
        <a:bodyPr/>
        <a:lstStyle/>
        <a:p>
          <a:endParaRPr lang="en-US"/>
        </a:p>
      </dgm:t>
    </dgm:pt>
    <dgm:pt modelId="{FB2268FF-C81B-4719-8282-D38C016CBC5A}">
      <dgm:prSet phldrT="[Text]"/>
      <dgm:spPr/>
      <dgm:t>
        <a:bodyPr/>
        <a:lstStyle/>
        <a:p>
          <a:r>
            <a:rPr lang="en-US" altLang="en-US" dirty="0"/>
            <a:t>Network Diagrams</a:t>
          </a:r>
        </a:p>
      </dgm:t>
    </dgm:pt>
    <dgm:pt modelId="{5A7558BD-92F2-4409-8E26-9C3E438A2256}" type="parTrans" cxnId="{8F1707F8-488C-43B6-B162-D4D391687D40}">
      <dgm:prSet/>
      <dgm:spPr/>
      <dgm:t>
        <a:bodyPr/>
        <a:lstStyle/>
        <a:p>
          <a:endParaRPr lang="en-US"/>
        </a:p>
      </dgm:t>
    </dgm:pt>
    <dgm:pt modelId="{F5A63CA5-627D-424E-8B87-AFCCB7455B7A}" type="sibTrans" cxnId="{8F1707F8-488C-43B6-B162-D4D391687D40}">
      <dgm:prSet/>
      <dgm:spPr/>
      <dgm:t>
        <a:bodyPr/>
        <a:lstStyle/>
        <a:p>
          <a:endParaRPr lang="en-US"/>
        </a:p>
      </dgm:t>
    </dgm:pt>
    <dgm:pt modelId="{4DD70ADC-176D-4E03-A59D-78A5BC6E8B40}">
      <dgm:prSet/>
      <dgm:spPr/>
      <dgm:t>
        <a:bodyPr/>
        <a:lstStyle/>
        <a:p>
          <a:r>
            <a:rPr lang="en-US" altLang="en-US" dirty="0"/>
            <a:t>Critical Path Method (CPM)</a:t>
          </a:r>
        </a:p>
      </dgm:t>
    </dgm:pt>
    <dgm:pt modelId="{E4CE1BBF-243E-419A-970C-5E42F93025F1}" type="sibTrans" cxnId="{1625A8E7-7886-4107-94BF-1D4216890B58}">
      <dgm:prSet/>
      <dgm:spPr/>
      <dgm:t>
        <a:bodyPr/>
        <a:lstStyle/>
        <a:p>
          <a:endParaRPr lang="en-US"/>
        </a:p>
      </dgm:t>
    </dgm:pt>
    <dgm:pt modelId="{AC14BF70-79C5-4618-95B7-1CDB73ECCA7A}" type="parTrans" cxnId="{1625A8E7-7886-4107-94BF-1D4216890B58}">
      <dgm:prSet/>
      <dgm:spPr/>
      <dgm:t>
        <a:bodyPr/>
        <a:lstStyle/>
        <a:p>
          <a:endParaRPr lang="en-US"/>
        </a:p>
      </dgm:t>
    </dgm:pt>
    <dgm:pt modelId="{F41AE79D-5F55-4316-9017-27E2D7C5283C}" type="pres">
      <dgm:prSet presAssocID="{079FAE80-CADE-49EC-8F20-80B99A28AA2E}" presName="linear" presStyleCnt="0">
        <dgm:presLayoutVars>
          <dgm:dir/>
          <dgm:resizeHandles val="exact"/>
        </dgm:presLayoutVars>
      </dgm:prSet>
      <dgm:spPr/>
    </dgm:pt>
    <dgm:pt modelId="{64E94C42-3C9A-4012-9BE9-5ADB21F4D305}" type="pres">
      <dgm:prSet presAssocID="{EB780417-A418-40E5-A1E6-48947A8F9AE7}" presName="comp" presStyleCnt="0"/>
      <dgm:spPr/>
    </dgm:pt>
    <dgm:pt modelId="{FB4FECB2-7E48-4627-BE66-E68076A5B82C}" type="pres">
      <dgm:prSet presAssocID="{EB780417-A418-40E5-A1E6-48947A8F9AE7}" presName="box" presStyleLbl="node1" presStyleIdx="0" presStyleCnt="2"/>
      <dgm:spPr/>
    </dgm:pt>
    <dgm:pt modelId="{D6231D01-1656-4B42-BBB1-E69D93F06D9C}" type="pres">
      <dgm:prSet presAssocID="{EB780417-A418-40E5-A1E6-48947A8F9AE7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544095E-1465-401D-BDB5-1DEDAB38C80D}" type="pres">
      <dgm:prSet presAssocID="{EB780417-A418-40E5-A1E6-48947A8F9AE7}" presName="text" presStyleLbl="node1" presStyleIdx="0" presStyleCnt="2">
        <dgm:presLayoutVars>
          <dgm:bulletEnabled val="1"/>
        </dgm:presLayoutVars>
      </dgm:prSet>
      <dgm:spPr/>
    </dgm:pt>
    <dgm:pt modelId="{2A8EFBCB-805A-4735-9842-F2B1CF581FB2}" type="pres">
      <dgm:prSet presAssocID="{3955F154-1D28-4DCB-8BD5-1F3709A681EE}" presName="spacer" presStyleCnt="0"/>
      <dgm:spPr/>
    </dgm:pt>
    <dgm:pt modelId="{580F3A21-A9B7-4328-9441-026579A3962E}" type="pres">
      <dgm:prSet presAssocID="{FB2268FF-C81B-4719-8282-D38C016CBC5A}" presName="comp" presStyleCnt="0"/>
      <dgm:spPr/>
    </dgm:pt>
    <dgm:pt modelId="{BE178344-4360-4630-B990-B22E8F527E34}" type="pres">
      <dgm:prSet presAssocID="{FB2268FF-C81B-4719-8282-D38C016CBC5A}" presName="box" presStyleLbl="node1" presStyleIdx="1" presStyleCnt="2"/>
      <dgm:spPr/>
    </dgm:pt>
    <dgm:pt modelId="{F83191D3-9735-4897-A561-E953E006631E}" type="pres">
      <dgm:prSet presAssocID="{FB2268FF-C81B-4719-8282-D38C016CBC5A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799B54A-D7DC-493A-B791-DCF131ECEB6B}" type="pres">
      <dgm:prSet presAssocID="{FB2268FF-C81B-4719-8282-D38C016CBC5A}" presName="text" presStyleLbl="node1" presStyleIdx="1" presStyleCnt="2">
        <dgm:presLayoutVars>
          <dgm:bulletEnabled val="1"/>
        </dgm:presLayoutVars>
      </dgm:prSet>
      <dgm:spPr/>
    </dgm:pt>
  </dgm:ptLst>
  <dgm:cxnLst>
    <dgm:cxn modelId="{C6871F18-9545-43F9-9F50-487770329C05}" type="presOf" srcId="{FB2268FF-C81B-4719-8282-D38C016CBC5A}" destId="{BE178344-4360-4630-B990-B22E8F527E34}" srcOrd="0" destOrd="0" presId="urn:microsoft.com/office/officeart/2005/8/layout/vList4"/>
    <dgm:cxn modelId="{7557931E-1F77-46E2-AB04-4D9939E855BB}" type="presOf" srcId="{EB780417-A418-40E5-A1E6-48947A8F9AE7}" destId="{8544095E-1465-401D-BDB5-1DEDAB38C80D}" srcOrd="1" destOrd="0" presId="urn:microsoft.com/office/officeart/2005/8/layout/vList4"/>
    <dgm:cxn modelId="{7044B248-86DC-42EA-8B2A-350A8030D92A}" type="presOf" srcId="{EB780417-A418-40E5-A1E6-48947A8F9AE7}" destId="{FB4FECB2-7E48-4627-BE66-E68076A5B82C}" srcOrd="0" destOrd="0" presId="urn:microsoft.com/office/officeart/2005/8/layout/vList4"/>
    <dgm:cxn modelId="{1D44BB6E-B847-4BCE-ABDC-9CF7F86E88D5}" srcId="{079FAE80-CADE-49EC-8F20-80B99A28AA2E}" destId="{EB780417-A418-40E5-A1E6-48947A8F9AE7}" srcOrd="0" destOrd="0" parTransId="{808CF101-E9A9-46F5-A98D-D7C6933BE2FE}" sibTransId="{3955F154-1D28-4DCB-8BD5-1F3709A681EE}"/>
    <dgm:cxn modelId="{3DABFA71-BCB4-4C10-AA49-77C40675644E}" type="presOf" srcId="{FB2268FF-C81B-4719-8282-D38C016CBC5A}" destId="{1799B54A-D7DC-493A-B791-DCF131ECEB6B}" srcOrd="1" destOrd="0" presId="urn:microsoft.com/office/officeart/2005/8/layout/vList4"/>
    <dgm:cxn modelId="{17C26690-7700-4B75-8E7A-9D327A533C9E}" type="presOf" srcId="{079FAE80-CADE-49EC-8F20-80B99A28AA2E}" destId="{F41AE79D-5F55-4316-9017-27E2D7C5283C}" srcOrd="0" destOrd="0" presId="urn:microsoft.com/office/officeart/2005/8/layout/vList4"/>
    <dgm:cxn modelId="{8D5F8CAF-7370-40B6-8ED0-92FE69116013}" type="presOf" srcId="{4DD70ADC-176D-4E03-A59D-78A5BC6E8B40}" destId="{1799B54A-D7DC-493A-B791-DCF131ECEB6B}" srcOrd="1" destOrd="1" presId="urn:microsoft.com/office/officeart/2005/8/layout/vList4"/>
    <dgm:cxn modelId="{1625A8E7-7886-4107-94BF-1D4216890B58}" srcId="{FB2268FF-C81B-4719-8282-D38C016CBC5A}" destId="{4DD70ADC-176D-4E03-A59D-78A5BC6E8B40}" srcOrd="0" destOrd="0" parTransId="{AC14BF70-79C5-4618-95B7-1CDB73ECCA7A}" sibTransId="{E4CE1BBF-243E-419A-970C-5E42F93025F1}"/>
    <dgm:cxn modelId="{8F1707F8-488C-43B6-B162-D4D391687D40}" srcId="{079FAE80-CADE-49EC-8F20-80B99A28AA2E}" destId="{FB2268FF-C81B-4719-8282-D38C016CBC5A}" srcOrd="1" destOrd="0" parTransId="{5A7558BD-92F2-4409-8E26-9C3E438A2256}" sibTransId="{F5A63CA5-627D-424E-8B87-AFCCB7455B7A}"/>
    <dgm:cxn modelId="{027086FD-C202-4EC7-AA4F-AB2DC01D2621}" type="presOf" srcId="{4DD70ADC-176D-4E03-A59D-78A5BC6E8B40}" destId="{BE178344-4360-4630-B990-B22E8F527E34}" srcOrd="0" destOrd="1" presId="urn:microsoft.com/office/officeart/2005/8/layout/vList4"/>
    <dgm:cxn modelId="{005A531B-8CA0-4887-971D-721F082D15AD}" type="presParOf" srcId="{F41AE79D-5F55-4316-9017-27E2D7C5283C}" destId="{64E94C42-3C9A-4012-9BE9-5ADB21F4D305}" srcOrd="0" destOrd="0" presId="urn:microsoft.com/office/officeart/2005/8/layout/vList4"/>
    <dgm:cxn modelId="{F3FDF5A6-A1E7-4B3B-AAB0-CD00912A80B8}" type="presParOf" srcId="{64E94C42-3C9A-4012-9BE9-5ADB21F4D305}" destId="{FB4FECB2-7E48-4627-BE66-E68076A5B82C}" srcOrd="0" destOrd="0" presId="urn:microsoft.com/office/officeart/2005/8/layout/vList4"/>
    <dgm:cxn modelId="{652AE40D-561F-4700-AEFD-BCA1FF348312}" type="presParOf" srcId="{64E94C42-3C9A-4012-9BE9-5ADB21F4D305}" destId="{D6231D01-1656-4B42-BBB1-E69D93F06D9C}" srcOrd="1" destOrd="0" presId="urn:microsoft.com/office/officeart/2005/8/layout/vList4"/>
    <dgm:cxn modelId="{2DDB0FE4-1214-41B9-843C-0A4D49946461}" type="presParOf" srcId="{64E94C42-3C9A-4012-9BE9-5ADB21F4D305}" destId="{8544095E-1465-401D-BDB5-1DEDAB38C80D}" srcOrd="2" destOrd="0" presId="urn:microsoft.com/office/officeart/2005/8/layout/vList4"/>
    <dgm:cxn modelId="{13FA3147-89EF-4B23-AE82-39DD64FFE2FC}" type="presParOf" srcId="{F41AE79D-5F55-4316-9017-27E2D7C5283C}" destId="{2A8EFBCB-805A-4735-9842-F2B1CF581FB2}" srcOrd="1" destOrd="0" presId="urn:microsoft.com/office/officeart/2005/8/layout/vList4"/>
    <dgm:cxn modelId="{4BB4C3D4-2D0D-4BE2-8D64-38D2780004BF}" type="presParOf" srcId="{F41AE79D-5F55-4316-9017-27E2D7C5283C}" destId="{580F3A21-A9B7-4328-9441-026579A3962E}" srcOrd="2" destOrd="0" presId="urn:microsoft.com/office/officeart/2005/8/layout/vList4"/>
    <dgm:cxn modelId="{1E68FF9A-61E1-45B7-A6D2-989A0AF8F36F}" type="presParOf" srcId="{580F3A21-A9B7-4328-9441-026579A3962E}" destId="{BE178344-4360-4630-B990-B22E8F527E34}" srcOrd="0" destOrd="0" presId="urn:microsoft.com/office/officeart/2005/8/layout/vList4"/>
    <dgm:cxn modelId="{30065568-BDC0-41A9-9B2C-37AB9F530B1F}" type="presParOf" srcId="{580F3A21-A9B7-4328-9441-026579A3962E}" destId="{F83191D3-9735-4897-A561-E953E006631E}" srcOrd="1" destOrd="0" presId="urn:microsoft.com/office/officeart/2005/8/layout/vList4"/>
    <dgm:cxn modelId="{8E02854B-4FA8-428B-8722-5D1740F02023}" type="presParOf" srcId="{580F3A21-A9B7-4328-9441-026579A3962E}" destId="{1799B54A-D7DC-493A-B791-DCF131ECEB6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E2FD6A-0F27-4F81-B04D-8FB1ACE4A2C1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</dgm:pt>
    <dgm:pt modelId="{46E871F4-220E-4BB6-8BFA-A5E0F59688B7}">
      <dgm:prSet phldrT="[Text]"/>
      <dgm:spPr/>
      <dgm:t>
        <a:bodyPr/>
        <a:lstStyle/>
        <a:p>
          <a:r>
            <a:rPr lang="en-US" noProof="0" dirty="0"/>
            <a:t>1.1</a:t>
          </a:r>
        </a:p>
        <a:p>
          <a:r>
            <a:rPr lang="en-US" noProof="0" dirty="0"/>
            <a:t>Identify research Topic</a:t>
          </a:r>
        </a:p>
      </dgm:t>
    </dgm:pt>
    <dgm:pt modelId="{0CDDB76D-EFB3-4B16-BF61-A5954CB7DF21}" type="parTrans" cxnId="{290246E9-419B-4AF0-A291-E25F583BEE14}">
      <dgm:prSet/>
      <dgm:spPr/>
      <dgm:t>
        <a:bodyPr/>
        <a:lstStyle/>
        <a:p>
          <a:endParaRPr lang="en-US" noProof="0" dirty="0"/>
        </a:p>
      </dgm:t>
    </dgm:pt>
    <dgm:pt modelId="{53A44D9B-3677-4A3B-9406-724AE9F38A4A}" type="sibTrans" cxnId="{290246E9-419B-4AF0-A291-E25F583BEE14}">
      <dgm:prSet/>
      <dgm:spPr/>
      <dgm:t>
        <a:bodyPr/>
        <a:lstStyle/>
        <a:p>
          <a:endParaRPr lang="en-US" noProof="0" dirty="0"/>
        </a:p>
      </dgm:t>
    </dgm:pt>
    <dgm:pt modelId="{8A3A724D-EC31-4ADB-9185-5BD4344F3FB0}">
      <dgm:prSet phldrT="[Text]"/>
      <dgm:spPr/>
      <dgm:t>
        <a:bodyPr/>
        <a:lstStyle/>
        <a:p>
          <a:r>
            <a:rPr lang="en-US" noProof="0" dirty="0"/>
            <a:t>1.2</a:t>
          </a:r>
        </a:p>
        <a:p>
          <a:r>
            <a:rPr lang="en-US" noProof="0" dirty="0"/>
            <a:t>Literature search</a:t>
          </a:r>
        </a:p>
      </dgm:t>
    </dgm:pt>
    <dgm:pt modelId="{709476C3-EF31-4B4A-8E83-811290BA1BA1}" type="parTrans" cxnId="{08611917-44B7-42A3-93A8-128E9CA94559}">
      <dgm:prSet/>
      <dgm:spPr/>
      <dgm:t>
        <a:bodyPr/>
        <a:lstStyle/>
        <a:p>
          <a:endParaRPr lang="en-US" noProof="0" dirty="0"/>
        </a:p>
      </dgm:t>
    </dgm:pt>
    <dgm:pt modelId="{166B4586-4222-4DDF-BE55-CCB2C5A85F8D}" type="sibTrans" cxnId="{08611917-44B7-42A3-93A8-128E9CA94559}">
      <dgm:prSet/>
      <dgm:spPr/>
      <dgm:t>
        <a:bodyPr/>
        <a:lstStyle/>
        <a:p>
          <a:endParaRPr lang="en-US" noProof="0" dirty="0"/>
        </a:p>
      </dgm:t>
    </dgm:pt>
    <dgm:pt modelId="{D57B867E-CC29-4B0C-A9D2-795E4646E8A3}" type="pres">
      <dgm:prSet presAssocID="{1EE2FD6A-0F27-4F81-B04D-8FB1ACE4A2C1}" presName="Name0" presStyleCnt="0">
        <dgm:presLayoutVars>
          <dgm:dir/>
          <dgm:resizeHandles val="exact"/>
        </dgm:presLayoutVars>
      </dgm:prSet>
      <dgm:spPr/>
    </dgm:pt>
    <dgm:pt modelId="{9152C3B0-1C52-4ADD-9AA1-FF772BEE1F2C}" type="pres">
      <dgm:prSet presAssocID="{46E871F4-220E-4BB6-8BFA-A5E0F59688B7}" presName="node" presStyleLbl="node1" presStyleIdx="0" presStyleCnt="2">
        <dgm:presLayoutVars>
          <dgm:bulletEnabled val="1"/>
        </dgm:presLayoutVars>
      </dgm:prSet>
      <dgm:spPr/>
    </dgm:pt>
    <dgm:pt modelId="{2D6C7854-DD0E-470A-A539-9E3A3B2CF1F9}" type="pres">
      <dgm:prSet presAssocID="{53A44D9B-3677-4A3B-9406-724AE9F38A4A}" presName="sibTrans" presStyleLbl="sibTrans2D1" presStyleIdx="0" presStyleCnt="1"/>
      <dgm:spPr/>
    </dgm:pt>
    <dgm:pt modelId="{1FACD611-F270-415C-976C-4F006B0043A3}" type="pres">
      <dgm:prSet presAssocID="{53A44D9B-3677-4A3B-9406-724AE9F38A4A}" presName="connectorText" presStyleLbl="sibTrans2D1" presStyleIdx="0" presStyleCnt="1"/>
      <dgm:spPr/>
    </dgm:pt>
    <dgm:pt modelId="{1CA29092-19D3-4124-B5DD-3C8C61EC78A3}" type="pres">
      <dgm:prSet presAssocID="{8A3A724D-EC31-4ADB-9185-5BD4344F3FB0}" presName="node" presStyleLbl="node1" presStyleIdx="1" presStyleCnt="2">
        <dgm:presLayoutVars>
          <dgm:bulletEnabled val="1"/>
        </dgm:presLayoutVars>
      </dgm:prSet>
      <dgm:spPr/>
    </dgm:pt>
  </dgm:ptLst>
  <dgm:cxnLst>
    <dgm:cxn modelId="{08611917-44B7-42A3-93A8-128E9CA94559}" srcId="{1EE2FD6A-0F27-4F81-B04D-8FB1ACE4A2C1}" destId="{8A3A724D-EC31-4ADB-9185-5BD4344F3FB0}" srcOrd="1" destOrd="0" parTransId="{709476C3-EF31-4B4A-8E83-811290BA1BA1}" sibTransId="{166B4586-4222-4DDF-BE55-CCB2C5A85F8D}"/>
    <dgm:cxn modelId="{470A6D25-53E3-47FC-B691-EB694B297328}" type="presOf" srcId="{53A44D9B-3677-4A3B-9406-724AE9F38A4A}" destId="{2D6C7854-DD0E-470A-A539-9E3A3B2CF1F9}" srcOrd="0" destOrd="0" presId="urn:microsoft.com/office/officeart/2005/8/layout/process1"/>
    <dgm:cxn modelId="{BFBA356F-EE2A-4A59-BC73-D4D523417F67}" type="presOf" srcId="{46E871F4-220E-4BB6-8BFA-A5E0F59688B7}" destId="{9152C3B0-1C52-4ADD-9AA1-FF772BEE1F2C}" srcOrd="0" destOrd="0" presId="urn:microsoft.com/office/officeart/2005/8/layout/process1"/>
    <dgm:cxn modelId="{D1E78A7F-F32F-4A7B-9548-C5B6C6C91F0C}" type="presOf" srcId="{53A44D9B-3677-4A3B-9406-724AE9F38A4A}" destId="{1FACD611-F270-415C-976C-4F006B0043A3}" srcOrd="1" destOrd="0" presId="urn:microsoft.com/office/officeart/2005/8/layout/process1"/>
    <dgm:cxn modelId="{570B349E-2E73-4E21-B1FA-E99EB8392069}" type="presOf" srcId="{1EE2FD6A-0F27-4F81-B04D-8FB1ACE4A2C1}" destId="{D57B867E-CC29-4B0C-A9D2-795E4646E8A3}" srcOrd="0" destOrd="0" presId="urn:microsoft.com/office/officeart/2005/8/layout/process1"/>
    <dgm:cxn modelId="{D7FA3DE3-B421-438D-B754-5379AB0A8AFC}" type="presOf" srcId="{8A3A724D-EC31-4ADB-9185-5BD4344F3FB0}" destId="{1CA29092-19D3-4124-B5DD-3C8C61EC78A3}" srcOrd="0" destOrd="0" presId="urn:microsoft.com/office/officeart/2005/8/layout/process1"/>
    <dgm:cxn modelId="{290246E9-419B-4AF0-A291-E25F583BEE14}" srcId="{1EE2FD6A-0F27-4F81-B04D-8FB1ACE4A2C1}" destId="{46E871F4-220E-4BB6-8BFA-A5E0F59688B7}" srcOrd="0" destOrd="0" parTransId="{0CDDB76D-EFB3-4B16-BF61-A5954CB7DF21}" sibTransId="{53A44D9B-3677-4A3B-9406-724AE9F38A4A}"/>
    <dgm:cxn modelId="{3D6746D4-4B1E-4FD0-BFAB-7B65FCC39A02}" type="presParOf" srcId="{D57B867E-CC29-4B0C-A9D2-795E4646E8A3}" destId="{9152C3B0-1C52-4ADD-9AA1-FF772BEE1F2C}" srcOrd="0" destOrd="0" presId="urn:microsoft.com/office/officeart/2005/8/layout/process1"/>
    <dgm:cxn modelId="{D9450C98-80D6-456E-B6F4-4BFFC9FF51B9}" type="presParOf" srcId="{D57B867E-CC29-4B0C-A9D2-795E4646E8A3}" destId="{2D6C7854-DD0E-470A-A539-9E3A3B2CF1F9}" srcOrd="1" destOrd="0" presId="urn:microsoft.com/office/officeart/2005/8/layout/process1"/>
    <dgm:cxn modelId="{97E41351-081D-4335-8944-B62232E264D6}" type="presParOf" srcId="{2D6C7854-DD0E-470A-A539-9E3A3B2CF1F9}" destId="{1FACD611-F270-415C-976C-4F006B0043A3}" srcOrd="0" destOrd="0" presId="urn:microsoft.com/office/officeart/2005/8/layout/process1"/>
    <dgm:cxn modelId="{E5605EF7-57F5-43CF-B887-70A3BEF25702}" type="presParOf" srcId="{D57B867E-CC29-4B0C-A9D2-795E4646E8A3}" destId="{1CA29092-19D3-4124-B5DD-3C8C61EC78A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E2FD6A-0F27-4F81-B04D-8FB1ACE4A2C1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</dgm:pt>
    <dgm:pt modelId="{46E871F4-220E-4BB6-8BFA-A5E0F59688B7}">
      <dgm:prSet phldrT="[Text]"/>
      <dgm:spPr/>
      <dgm:t>
        <a:bodyPr/>
        <a:lstStyle/>
        <a:p>
          <a:r>
            <a:rPr lang="en-US" noProof="0" dirty="0"/>
            <a:t>1.1</a:t>
          </a:r>
        </a:p>
        <a:p>
          <a:r>
            <a:rPr lang="en-US" noProof="0" dirty="0"/>
            <a:t>Identify research Topic</a:t>
          </a:r>
        </a:p>
        <a:p>
          <a:r>
            <a:rPr lang="en-US" noProof="0" dirty="0"/>
            <a:t>3</a:t>
          </a:r>
        </a:p>
      </dgm:t>
    </dgm:pt>
    <dgm:pt modelId="{0CDDB76D-EFB3-4B16-BF61-A5954CB7DF21}" type="parTrans" cxnId="{290246E9-419B-4AF0-A291-E25F583BEE14}">
      <dgm:prSet/>
      <dgm:spPr/>
      <dgm:t>
        <a:bodyPr/>
        <a:lstStyle/>
        <a:p>
          <a:endParaRPr lang="en-US" noProof="0" dirty="0"/>
        </a:p>
      </dgm:t>
    </dgm:pt>
    <dgm:pt modelId="{53A44D9B-3677-4A3B-9406-724AE9F38A4A}" type="sibTrans" cxnId="{290246E9-419B-4AF0-A291-E25F583BEE14}">
      <dgm:prSet/>
      <dgm:spPr/>
      <dgm:t>
        <a:bodyPr/>
        <a:lstStyle/>
        <a:p>
          <a:endParaRPr lang="en-US" noProof="0" dirty="0"/>
        </a:p>
      </dgm:t>
    </dgm:pt>
    <dgm:pt modelId="{8A3A724D-EC31-4ADB-9185-5BD4344F3FB0}">
      <dgm:prSet phldrT="[Text]"/>
      <dgm:spPr/>
      <dgm:t>
        <a:bodyPr/>
        <a:lstStyle/>
        <a:p>
          <a:r>
            <a:rPr lang="en-US" noProof="0" dirty="0"/>
            <a:t>1.2</a:t>
          </a:r>
        </a:p>
        <a:p>
          <a:r>
            <a:rPr lang="en-US" noProof="0" dirty="0"/>
            <a:t>Literature search</a:t>
          </a:r>
        </a:p>
        <a:p>
          <a:r>
            <a:rPr lang="en-US" noProof="0" dirty="0"/>
            <a:t>5</a:t>
          </a:r>
        </a:p>
      </dgm:t>
    </dgm:pt>
    <dgm:pt modelId="{709476C3-EF31-4B4A-8E83-811290BA1BA1}" type="parTrans" cxnId="{08611917-44B7-42A3-93A8-128E9CA94559}">
      <dgm:prSet/>
      <dgm:spPr/>
      <dgm:t>
        <a:bodyPr/>
        <a:lstStyle/>
        <a:p>
          <a:endParaRPr lang="en-US" noProof="0" dirty="0"/>
        </a:p>
      </dgm:t>
    </dgm:pt>
    <dgm:pt modelId="{166B4586-4222-4DDF-BE55-CCB2C5A85F8D}" type="sibTrans" cxnId="{08611917-44B7-42A3-93A8-128E9CA94559}">
      <dgm:prSet/>
      <dgm:spPr/>
      <dgm:t>
        <a:bodyPr/>
        <a:lstStyle/>
        <a:p>
          <a:endParaRPr lang="en-US" noProof="0" dirty="0"/>
        </a:p>
      </dgm:t>
    </dgm:pt>
    <dgm:pt modelId="{D57B867E-CC29-4B0C-A9D2-795E4646E8A3}" type="pres">
      <dgm:prSet presAssocID="{1EE2FD6A-0F27-4F81-B04D-8FB1ACE4A2C1}" presName="Name0" presStyleCnt="0">
        <dgm:presLayoutVars>
          <dgm:dir/>
          <dgm:resizeHandles val="exact"/>
        </dgm:presLayoutVars>
      </dgm:prSet>
      <dgm:spPr/>
    </dgm:pt>
    <dgm:pt modelId="{9152C3B0-1C52-4ADD-9AA1-FF772BEE1F2C}" type="pres">
      <dgm:prSet presAssocID="{46E871F4-220E-4BB6-8BFA-A5E0F59688B7}" presName="node" presStyleLbl="node1" presStyleIdx="0" presStyleCnt="2">
        <dgm:presLayoutVars>
          <dgm:bulletEnabled val="1"/>
        </dgm:presLayoutVars>
      </dgm:prSet>
      <dgm:spPr/>
    </dgm:pt>
    <dgm:pt modelId="{2D6C7854-DD0E-470A-A539-9E3A3B2CF1F9}" type="pres">
      <dgm:prSet presAssocID="{53A44D9B-3677-4A3B-9406-724AE9F38A4A}" presName="sibTrans" presStyleLbl="sibTrans2D1" presStyleIdx="0" presStyleCnt="1"/>
      <dgm:spPr/>
    </dgm:pt>
    <dgm:pt modelId="{1FACD611-F270-415C-976C-4F006B0043A3}" type="pres">
      <dgm:prSet presAssocID="{53A44D9B-3677-4A3B-9406-724AE9F38A4A}" presName="connectorText" presStyleLbl="sibTrans2D1" presStyleIdx="0" presStyleCnt="1"/>
      <dgm:spPr/>
    </dgm:pt>
    <dgm:pt modelId="{1CA29092-19D3-4124-B5DD-3C8C61EC78A3}" type="pres">
      <dgm:prSet presAssocID="{8A3A724D-EC31-4ADB-9185-5BD4344F3FB0}" presName="node" presStyleLbl="node1" presStyleIdx="1" presStyleCnt="2">
        <dgm:presLayoutVars>
          <dgm:bulletEnabled val="1"/>
        </dgm:presLayoutVars>
      </dgm:prSet>
      <dgm:spPr/>
    </dgm:pt>
  </dgm:ptLst>
  <dgm:cxnLst>
    <dgm:cxn modelId="{08611917-44B7-42A3-93A8-128E9CA94559}" srcId="{1EE2FD6A-0F27-4F81-B04D-8FB1ACE4A2C1}" destId="{8A3A724D-EC31-4ADB-9185-5BD4344F3FB0}" srcOrd="1" destOrd="0" parTransId="{709476C3-EF31-4B4A-8E83-811290BA1BA1}" sibTransId="{166B4586-4222-4DDF-BE55-CCB2C5A85F8D}"/>
    <dgm:cxn modelId="{470A6D25-53E3-47FC-B691-EB694B297328}" type="presOf" srcId="{53A44D9B-3677-4A3B-9406-724AE9F38A4A}" destId="{2D6C7854-DD0E-470A-A539-9E3A3B2CF1F9}" srcOrd="0" destOrd="0" presId="urn:microsoft.com/office/officeart/2005/8/layout/process1"/>
    <dgm:cxn modelId="{BFBA356F-EE2A-4A59-BC73-D4D523417F67}" type="presOf" srcId="{46E871F4-220E-4BB6-8BFA-A5E0F59688B7}" destId="{9152C3B0-1C52-4ADD-9AA1-FF772BEE1F2C}" srcOrd="0" destOrd="0" presId="urn:microsoft.com/office/officeart/2005/8/layout/process1"/>
    <dgm:cxn modelId="{D1E78A7F-F32F-4A7B-9548-C5B6C6C91F0C}" type="presOf" srcId="{53A44D9B-3677-4A3B-9406-724AE9F38A4A}" destId="{1FACD611-F270-415C-976C-4F006B0043A3}" srcOrd="1" destOrd="0" presId="urn:microsoft.com/office/officeart/2005/8/layout/process1"/>
    <dgm:cxn modelId="{570B349E-2E73-4E21-B1FA-E99EB8392069}" type="presOf" srcId="{1EE2FD6A-0F27-4F81-B04D-8FB1ACE4A2C1}" destId="{D57B867E-CC29-4B0C-A9D2-795E4646E8A3}" srcOrd="0" destOrd="0" presId="urn:microsoft.com/office/officeart/2005/8/layout/process1"/>
    <dgm:cxn modelId="{D7FA3DE3-B421-438D-B754-5379AB0A8AFC}" type="presOf" srcId="{8A3A724D-EC31-4ADB-9185-5BD4344F3FB0}" destId="{1CA29092-19D3-4124-B5DD-3C8C61EC78A3}" srcOrd="0" destOrd="0" presId="urn:microsoft.com/office/officeart/2005/8/layout/process1"/>
    <dgm:cxn modelId="{290246E9-419B-4AF0-A291-E25F583BEE14}" srcId="{1EE2FD6A-0F27-4F81-B04D-8FB1ACE4A2C1}" destId="{46E871F4-220E-4BB6-8BFA-A5E0F59688B7}" srcOrd="0" destOrd="0" parTransId="{0CDDB76D-EFB3-4B16-BF61-A5954CB7DF21}" sibTransId="{53A44D9B-3677-4A3B-9406-724AE9F38A4A}"/>
    <dgm:cxn modelId="{3D6746D4-4B1E-4FD0-BFAB-7B65FCC39A02}" type="presParOf" srcId="{D57B867E-CC29-4B0C-A9D2-795E4646E8A3}" destId="{9152C3B0-1C52-4ADD-9AA1-FF772BEE1F2C}" srcOrd="0" destOrd="0" presId="urn:microsoft.com/office/officeart/2005/8/layout/process1"/>
    <dgm:cxn modelId="{D9450C98-80D6-456E-B6F4-4BFFC9FF51B9}" type="presParOf" srcId="{D57B867E-CC29-4B0C-A9D2-795E4646E8A3}" destId="{2D6C7854-DD0E-470A-A539-9E3A3B2CF1F9}" srcOrd="1" destOrd="0" presId="urn:microsoft.com/office/officeart/2005/8/layout/process1"/>
    <dgm:cxn modelId="{97E41351-081D-4335-8944-B62232E264D6}" type="presParOf" srcId="{2D6C7854-DD0E-470A-A539-9E3A3B2CF1F9}" destId="{1FACD611-F270-415C-976C-4F006B0043A3}" srcOrd="0" destOrd="0" presId="urn:microsoft.com/office/officeart/2005/8/layout/process1"/>
    <dgm:cxn modelId="{E5605EF7-57F5-43CF-B887-70A3BEF25702}" type="presParOf" srcId="{D57B867E-CC29-4B0C-A9D2-795E4646E8A3}" destId="{1CA29092-19D3-4124-B5DD-3C8C61EC78A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E2FD6A-0F27-4F81-B04D-8FB1ACE4A2C1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</dgm:pt>
    <dgm:pt modelId="{46E871F4-220E-4BB6-8BFA-A5E0F59688B7}">
      <dgm:prSet phldrT="[Text]"/>
      <dgm:spPr/>
      <dgm:t>
        <a:bodyPr/>
        <a:lstStyle/>
        <a:p>
          <a:r>
            <a:rPr lang="en-US" noProof="0" dirty="0"/>
            <a:t>0        1.1        3</a:t>
          </a:r>
        </a:p>
        <a:p>
          <a:r>
            <a:rPr lang="en-US" noProof="0" dirty="0"/>
            <a:t>Identify research Topic</a:t>
          </a:r>
        </a:p>
        <a:p>
          <a:r>
            <a:rPr lang="en-US" noProof="0" dirty="0"/>
            <a:t>3</a:t>
          </a:r>
        </a:p>
      </dgm:t>
    </dgm:pt>
    <dgm:pt modelId="{0CDDB76D-EFB3-4B16-BF61-A5954CB7DF21}" type="parTrans" cxnId="{290246E9-419B-4AF0-A291-E25F583BEE14}">
      <dgm:prSet/>
      <dgm:spPr/>
      <dgm:t>
        <a:bodyPr/>
        <a:lstStyle/>
        <a:p>
          <a:endParaRPr lang="en-US" noProof="0" dirty="0"/>
        </a:p>
      </dgm:t>
    </dgm:pt>
    <dgm:pt modelId="{53A44D9B-3677-4A3B-9406-724AE9F38A4A}" type="sibTrans" cxnId="{290246E9-419B-4AF0-A291-E25F583BEE14}">
      <dgm:prSet/>
      <dgm:spPr/>
      <dgm:t>
        <a:bodyPr/>
        <a:lstStyle/>
        <a:p>
          <a:endParaRPr lang="en-US" noProof="0" dirty="0"/>
        </a:p>
      </dgm:t>
    </dgm:pt>
    <dgm:pt modelId="{8A3A724D-EC31-4ADB-9185-5BD4344F3FB0}">
      <dgm:prSet phldrT="[Text]"/>
      <dgm:spPr/>
      <dgm:t>
        <a:bodyPr/>
        <a:lstStyle/>
        <a:p>
          <a:r>
            <a:rPr lang="en-US" noProof="0" dirty="0"/>
            <a:t>3         1.2       8</a:t>
          </a:r>
        </a:p>
        <a:p>
          <a:r>
            <a:rPr lang="en-US" noProof="0" dirty="0"/>
            <a:t>Literature search</a:t>
          </a:r>
        </a:p>
        <a:p>
          <a:r>
            <a:rPr lang="en-US" noProof="0" dirty="0"/>
            <a:t>5</a:t>
          </a:r>
        </a:p>
      </dgm:t>
    </dgm:pt>
    <dgm:pt modelId="{709476C3-EF31-4B4A-8E83-811290BA1BA1}" type="parTrans" cxnId="{08611917-44B7-42A3-93A8-128E9CA94559}">
      <dgm:prSet/>
      <dgm:spPr/>
      <dgm:t>
        <a:bodyPr/>
        <a:lstStyle/>
        <a:p>
          <a:endParaRPr lang="en-US" noProof="0" dirty="0"/>
        </a:p>
      </dgm:t>
    </dgm:pt>
    <dgm:pt modelId="{166B4586-4222-4DDF-BE55-CCB2C5A85F8D}" type="sibTrans" cxnId="{08611917-44B7-42A3-93A8-128E9CA94559}">
      <dgm:prSet/>
      <dgm:spPr/>
      <dgm:t>
        <a:bodyPr/>
        <a:lstStyle/>
        <a:p>
          <a:endParaRPr lang="en-US" noProof="0" dirty="0"/>
        </a:p>
      </dgm:t>
    </dgm:pt>
    <dgm:pt modelId="{D57B867E-CC29-4B0C-A9D2-795E4646E8A3}" type="pres">
      <dgm:prSet presAssocID="{1EE2FD6A-0F27-4F81-B04D-8FB1ACE4A2C1}" presName="Name0" presStyleCnt="0">
        <dgm:presLayoutVars>
          <dgm:dir/>
          <dgm:resizeHandles val="exact"/>
        </dgm:presLayoutVars>
      </dgm:prSet>
      <dgm:spPr/>
    </dgm:pt>
    <dgm:pt modelId="{9152C3B0-1C52-4ADD-9AA1-FF772BEE1F2C}" type="pres">
      <dgm:prSet presAssocID="{46E871F4-220E-4BB6-8BFA-A5E0F59688B7}" presName="node" presStyleLbl="node1" presStyleIdx="0" presStyleCnt="2">
        <dgm:presLayoutVars>
          <dgm:bulletEnabled val="1"/>
        </dgm:presLayoutVars>
      </dgm:prSet>
      <dgm:spPr/>
    </dgm:pt>
    <dgm:pt modelId="{2D6C7854-DD0E-470A-A539-9E3A3B2CF1F9}" type="pres">
      <dgm:prSet presAssocID="{53A44D9B-3677-4A3B-9406-724AE9F38A4A}" presName="sibTrans" presStyleLbl="sibTrans2D1" presStyleIdx="0" presStyleCnt="1"/>
      <dgm:spPr/>
    </dgm:pt>
    <dgm:pt modelId="{1FACD611-F270-415C-976C-4F006B0043A3}" type="pres">
      <dgm:prSet presAssocID="{53A44D9B-3677-4A3B-9406-724AE9F38A4A}" presName="connectorText" presStyleLbl="sibTrans2D1" presStyleIdx="0" presStyleCnt="1"/>
      <dgm:spPr/>
    </dgm:pt>
    <dgm:pt modelId="{1CA29092-19D3-4124-B5DD-3C8C61EC78A3}" type="pres">
      <dgm:prSet presAssocID="{8A3A724D-EC31-4ADB-9185-5BD4344F3FB0}" presName="node" presStyleLbl="node1" presStyleIdx="1" presStyleCnt="2">
        <dgm:presLayoutVars>
          <dgm:bulletEnabled val="1"/>
        </dgm:presLayoutVars>
      </dgm:prSet>
      <dgm:spPr/>
    </dgm:pt>
  </dgm:ptLst>
  <dgm:cxnLst>
    <dgm:cxn modelId="{08611917-44B7-42A3-93A8-128E9CA94559}" srcId="{1EE2FD6A-0F27-4F81-B04D-8FB1ACE4A2C1}" destId="{8A3A724D-EC31-4ADB-9185-5BD4344F3FB0}" srcOrd="1" destOrd="0" parTransId="{709476C3-EF31-4B4A-8E83-811290BA1BA1}" sibTransId="{166B4586-4222-4DDF-BE55-CCB2C5A85F8D}"/>
    <dgm:cxn modelId="{470A6D25-53E3-47FC-B691-EB694B297328}" type="presOf" srcId="{53A44D9B-3677-4A3B-9406-724AE9F38A4A}" destId="{2D6C7854-DD0E-470A-A539-9E3A3B2CF1F9}" srcOrd="0" destOrd="0" presId="urn:microsoft.com/office/officeart/2005/8/layout/process1"/>
    <dgm:cxn modelId="{BFBA356F-EE2A-4A59-BC73-D4D523417F67}" type="presOf" srcId="{46E871F4-220E-4BB6-8BFA-A5E0F59688B7}" destId="{9152C3B0-1C52-4ADD-9AA1-FF772BEE1F2C}" srcOrd="0" destOrd="0" presId="urn:microsoft.com/office/officeart/2005/8/layout/process1"/>
    <dgm:cxn modelId="{D1E78A7F-F32F-4A7B-9548-C5B6C6C91F0C}" type="presOf" srcId="{53A44D9B-3677-4A3B-9406-724AE9F38A4A}" destId="{1FACD611-F270-415C-976C-4F006B0043A3}" srcOrd="1" destOrd="0" presId="urn:microsoft.com/office/officeart/2005/8/layout/process1"/>
    <dgm:cxn modelId="{570B349E-2E73-4E21-B1FA-E99EB8392069}" type="presOf" srcId="{1EE2FD6A-0F27-4F81-B04D-8FB1ACE4A2C1}" destId="{D57B867E-CC29-4B0C-A9D2-795E4646E8A3}" srcOrd="0" destOrd="0" presId="urn:microsoft.com/office/officeart/2005/8/layout/process1"/>
    <dgm:cxn modelId="{D7FA3DE3-B421-438D-B754-5379AB0A8AFC}" type="presOf" srcId="{8A3A724D-EC31-4ADB-9185-5BD4344F3FB0}" destId="{1CA29092-19D3-4124-B5DD-3C8C61EC78A3}" srcOrd="0" destOrd="0" presId="urn:microsoft.com/office/officeart/2005/8/layout/process1"/>
    <dgm:cxn modelId="{290246E9-419B-4AF0-A291-E25F583BEE14}" srcId="{1EE2FD6A-0F27-4F81-B04D-8FB1ACE4A2C1}" destId="{46E871F4-220E-4BB6-8BFA-A5E0F59688B7}" srcOrd="0" destOrd="0" parTransId="{0CDDB76D-EFB3-4B16-BF61-A5954CB7DF21}" sibTransId="{53A44D9B-3677-4A3B-9406-724AE9F38A4A}"/>
    <dgm:cxn modelId="{3D6746D4-4B1E-4FD0-BFAB-7B65FCC39A02}" type="presParOf" srcId="{D57B867E-CC29-4B0C-A9D2-795E4646E8A3}" destId="{9152C3B0-1C52-4ADD-9AA1-FF772BEE1F2C}" srcOrd="0" destOrd="0" presId="urn:microsoft.com/office/officeart/2005/8/layout/process1"/>
    <dgm:cxn modelId="{D9450C98-80D6-456E-B6F4-4BFFC9FF51B9}" type="presParOf" srcId="{D57B867E-CC29-4B0C-A9D2-795E4646E8A3}" destId="{2D6C7854-DD0E-470A-A539-9E3A3B2CF1F9}" srcOrd="1" destOrd="0" presId="urn:microsoft.com/office/officeart/2005/8/layout/process1"/>
    <dgm:cxn modelId="{97E41351-081D-4335-8944-B62232E264D6}" type="presParOf" srcId="{2D6C7854-DD0E-470A-A539-9E3A3B2CF1F9}" destId="{1FACD611-F270-415C-976C-4F006B0043A3}" srcOrd="0" destOrd="0" presId="urn:microsoft.com/office/officeart/2005/8/layout/process1"/>
    <dgm:cxn modelId="{E5605EF7-57F5-43CF-B887-70A3BEF25702}" type="presParOf" srcId="{D57B867E-CC29-4B0C-A9D2-795E4646E8A3}" destId="{1CA29092-19D3-4124-B5DD-3C8C61EC78A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E2FD6A-0F27-4F81-B04D-8FB1ACE4A2C1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</dgm:pt>
    <dgm:pt modelId="{46E871F4-220E-4BB6-8BFA-A5E0F59688B7}">
      <dgm:prSet phldrT="[Text]"/>
      <dgm:spPr/>
      <dgm:t>
        <a:bodyPr/>
        <a:lstStyle/>
        <a:p>
          <a:r>
            <a:rPr lang="en-US" noProof="0" dirty="0"/>
            <a:t>0        1.1        3</a:t>
          </a:r>
        </a:p>
        <a:p>
          <a:r>
            <a:rPr lang="en-US" noProof="0" dirty="0"/>
            <a:t>Identify research Topic</a:t>
          </a:r>
        </a:p>
        <a:p>
          <a:r>
            <a:rPr lang="en-US" noProof="0" dirty="0"/>
            <a:t>0          3          3</a:t>
          </a:r>
        </a:p>
      </dgm:t>
    </dgm:pt>
    <dgm:pt modelId="{0CDDB76D-EFB3-4B16-BF61-A5954CB7DF21}" type="parTrans" cxnId="{290246E9-419B-4AF0-A291-E25F583BEE14}">
      <dgm:prSet/>
      <dgm:spPr/>
      <dgm:t>
        <a:bodyPr/>
        <a:lstStyle/>
        <a:p>
          <a:endParaRPr lang="en-US" noProof="0" dirty="0"/>
        </a:p>
      </dgm:t>
    </dgm:pt>
    <dgm:pt modelId="{53A44D9B-3677-4A3B-9406-724AE9F38A4A}" type="sibTrans" cxnId="{290246E9-419B-4AF0-A291-E25F583BEE14}">
      <dgm:prSet/>
      <dgm:spPr/>
      <dgm:t>
        <a:bodyPr/>
        <a:lstStyle/>
        <a:p>
          <a:endParaRPr lang="en-US" noProof="0" dirty="0"/>
        </a:p>
      </dgm:t>
    </dgm:pt>
    <dgm:pt modelId="{8A3A724D-EC31-4ADB-9185-5BD4344F3FB0}">
      <dgm:prSet phldrT="[Text]"/>
      <dgm:spPr/>
      <dgm:t>
        <a:bodyPr/>
        <a:lstStyle/>
        <a:p>
          <a:r>
            <a:rPr lang="en-US" noProof="0" dirty="0"/>
            <a:t>3         1.2       8</a:t>
          </a:r>
        </a:p>
        <a:p>
          <a:r>
            <a:rPr lang="en-US" noProof="0" dirty="0"/>
            <a:t>Literature search</a:t>
          </a:r>
        </a:p>
        <a:p>
          <a:r>
            <a:rPr lang="en-US" noProof="0" dirty="0"/>
            <a:t>3          5         8</a:t>
          </a:r>
        </a:p>
      </dgm:t>
    </dgm:pt>
    <dgm:pt modelId="{709476C3-EF31-4B4A-8E83-811290BA1BA1}" type="parTrans" cxnId="{08611917-44B7-42A3-93A8-128E9CA94559}">
      <dgm:prSet/>
      <dgm:spPr/>
      <dgm:t>
        <a:bodyPr/>
        <a:lstStyle/>
        <a:p>
          <a:endParaRPr lang="en-US" noProof="0" dirty="0"/>
        </a:p>
      </dgm:t>
    </dgm:pt>
    <dgm:pt modelId="{166B4586-4222-4DDF-BE55-CCB2C5A85F8D}" type="sibTrans" cxnId="{08611917-44B7-42A3-93A8-128E9CA94559}">
      <dgm:prSet/>
      <dgm:spPr/>
      <dgm:t>
        <a:bodyPr/>
        <a:lstStyle/>
        <a:p>
          <a:endParaRPr lang="en-US" noProof="0" dirty="0"/>
        </a:p>
      </dgm:t>
    </dgm:pt>
    <dgm:pt modelId="{D57B867E-CC29-4B0C-A9D2-795E4646E8A3}" type="pres">
      <dgm:prSet presAssocID="{1EE2FD6A-0F27-4F81-B04D-8FB1ACE4A2C1}" presName="Name0" presStyleCnt="0">
        <dgm:presLayoutVars>
          <dgm:dir/>
          <dgm:resizeHandles val="exact"/>
        </dgm:presLayoutVars>
      </dgm:prSet>
      <dgm:spPr/>
    </dgm:pt>
    <dgm:pt modelId="{9152C3B0-1C52-4ADD-9AA1-FF772BEE1F2C}" type="pres">
      <dgm:prSet presAssocID="{46E871F4-220E-4BB6-8BFA-A5E0F59688B7}" presName="node" presStyleLbl="node1" presStyleIdx="0" presStyleCnt="2">
        <dgm:presLayoutVars>
          <dgm:bulletEnabled val="1"/>
        </dgm:presLayoutVars>
      </dgm:prSet>
      <dgm:spPr/>
    </dgm:pt>
    <dgm:pt modelId="{2D6C7854-DD0E-470A-A539-9E3A3B2CF1F9}" type="pres">
      <dgm:prSet presAssocID="{53A44D9B-3677-4A3B-9406-724AE9F38A4A}" presName="sibTrans" presStyleLbl="sibTrans2D1" presStyleIdx="0" presStyleCnt="1"/>
      <dgm:spPr/>
    </dgm:pt>
    <dgm:pt modelId="{1FACD611-F270-415C-976C-4F006B0043A3}" type="pres">
      <dgm:prSet presAssocID="{53A44D9B-3677-4A3B-9406-724AE9F38A4A}" presName="connectorText" presStyleLbl="sibTrans2D1" presStyleIdx="0" presStyleCnt="1"/>
      <dgm:spPr/>
    </dgm:pt>
    <dgm:pt modelId="{1CA29092-19D3-4124-B5DD-3C8C61EC78A3}" type="pres">
      <dgm:prSet presAssocID="{8A3A724D-EC31-4ADB-9185-5BD4344F3FB0}" presName="node" presStyleLbl="node1" presStyleIdx="1" presStyleCnt="2">
        <dgm:presLayoutVars>
          <dgm:bulletEnabled val="1"/>
        </dgm:presLayoutVars>
      </dgm:prSet>
      <dgm:spPr/>
    </dgm:pt>
  </dgm:ptLst>
  <dgm:cxnLst>
    <dgm:cxn modelId="{08611917-44B7-42A3-93A8-128E9CA94559}" srcId="{1EE2FD6A-0F27-4F81-B04D-8FB1ACE4A2C1}" destId="{8A3A724D-EC31-4ADB-9185-5BD4344F3FB0}" srcOrd="1" destOrd="0" parTransId="{709476C3-EF31-4B4A-8E83-811290BA1BA1}" sibTransId="{166B4586-4222-4DDF-BE55-CCB2C5A85F8D}"/>
    <dgm:cxn modelId="{470A6D25-53E3-47FC-B691-EB694B297328}" type="presOf" srcId="{53A44D9B-3677-4A3B-9406-724AE9F38A4A}" destId="{2D6C7854-DD0E-470A-A539-9E3A3B2CF1F9}" srcOrd="0" destOrd="0" presId="urn:microsoft.com/office/officeart/2005/8/layout/process1"/>
    <dgm:cxn modelId="{BFBA356F-EE2A-4A59-BC73-D4D523417F67}" type="presOf" srcId="{46E871F4-220E-4BB6-8BFA-A5E0F59688B7}" destId="{9152C3B0-1C52-4ADD-9AA1-FF772BEE1F2C}" srcOrd="0" destOrd="0" presId="urn:microsoft.com/office/officeart/2005/8/layout/process1"/>
    <dgm:cxn modelId="{D1E78A7F-F32F-4A7B-9548-C5B6C6C91F0C}" type="presOf" srcId="{53A44D9B-3677-4A3B-9406-724AE9F38A4A}" destId="{1FACD611-F270-415C-976C-4F006B0043A3}" srcOrd="1" destOrd="0" presId="urn:microsoft.com/office/officeart/2005/8/layout/process1"/>
    <dgm:cxn modelId="{570B349E-2E73-4E21-B1FA-E99EB8392069}" type="presOf" srcId="{1EE2FD6A-0F27-4F81-B04D-8FB1ACE4A2C1}" destId="{D57B867E-CC29-4B0C-A9D2-795E4646E8A3}" srcOrd="0" destOrd="0" presId="urn:microsoft.com/office/officeart/2005/8/layout/process1"/>
    <dgm:cxn modelId="{D7FA3DE3-B421-438D-B754-5379AB0A8AFC}" type="presOf" srcId="{8A3A724D-EC31-4ADB-9185-5BD4344F3FB0}" destId="{1CA29092-19D3-4124-B5DD-3C8C61EC78A3}" srcOrd="0" destOrd="0" presId="urn:microsoft.com/office/officeart/2005/8/layout/process1"/>
    <dgm:cxn modelId="{290246E9-419B-4AF0-A291-E25F583BEE14}" srcId="{1EE2FD6A-0F27-4F81-B04D-8FB1ACE4A2C1}" destId="{46E871F4-220E-4BB6-8BFA-A5E0F59688B7}" srcOrd="0" destOrd="0" parTransId="{0CDDB76D-EFB3-4B16-BF61-A5954CB7DF21}" sibTransId="{53A44D9B-3677-4A3B-9406-724AE9F38A4A}"/>
    <dgm:cxn modelId="{3D6746D4-4B1E-4FD0-BFAB-7B65FCC39A02}" type="presParOf" srcId="{D57B867E-CC29-4B0C-A9D2-795E4646E8A3}" destId="{9152C3B0-1C52-4ADD-9AA1-FF772BEE1F2C}" srcOrd="0" destOrd="0" presId="urn:microsoft.com/office/officeart/2005/8/layout/process1"/>
    <dgm:cxn modelId="{D9450C98-80D6-456E-B6F4-4BFFC9FF51B9}" type="presParOf" srcId="{D57B867E-CC29-4B0C-A9D2-795E4646E8A3}" destId="{2D6C7854-DD0E-470A-A539-9E3A3B2CF1F9}" srcOrd="1" destOrd="0" presId="urn:microsoft.com/office/officeart/2005/8/layout/process1"/>
    <dgm:cxn modelId="{97E41351-081D-4335-8944-B62232E264D6}" type="presParOf" srcId="{2D6C7854-DD0E-470A-A539-9E3A3B2CF1F9}" destId="{1FACD611-F270-415C-976C-4F006B0043A3}" srcOrd="0" destOrd="0" presId="urn:microsoft.com/office/officeart/2005/8/layout/process1"/>
    <dgm:cxn modelId="{E5605EF7-57F5-43CF-B887-70A3BEF25702}" type="presParOf" srcId="{D57B867E-CC29-4B0C-A9D2-795E4646E8A3}" destId="{1CA29092-19D3-4124-B5DD-3C8C61EC78A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E2FD6A-0F27-4F81-B04D-8FB1ACE4A2C1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</dgm:pt>
    <dgm:pt modelId="{46E871F4-220E-4BB6-8BFA-A5E0F59688B7}">
      <dgm:prSet phldrT="[Text]"/>
      <dgm:spPr/>
      <dgm:t>
        <a:bodyPr/>
        <a:lstStyle/>
        <a:p>
          <a:r>
            <a:rPr lang="en-US" noProof="0" dirty="0"/>
            <a:t>0        1.1        3</a:t>
          </a:r>
        </a:p>
        <a:p>
          <a:r>
            <a:rPr lang="en-US" noProof="0" dirty="0"/>
            <a:t>Identify research Topic</a:t>
          </a:r>
        </a:p>
        <a:p>
          <a:r>
            <a:rPr lang="en-US" noProof="0" dirty="0"/>
            <a:t>0          3          3</a:t>
          </a:r>
        </a:p>
      </dgm:t>
    </dgm:pt>
    <dgm:pt modelId="{0CDDB76D-EFB3-4B16-BF61-A5954CB7DF21}" type="parTrans" cxnId="{290246E9-419B-4AF0-A291-E25F583BEE14}">
      <dgm:prSet/>
      <dgm:spPr/>
      <dgm:t>
        <a:bodyPr/>
        <a:lstStyle/>
        <a:p>
          <a:endParaRPr lang="en-US" noProof="0" dirty="0"/>
        </a:p>
      </dgm:t>
    </dgm:pt>
    <dgm:pt modelId="{53A44D9B-3677-4A3B-9406-724AE9F38A4A}" type="sibTrans" cxnId="{290246E9-419B-4AF0-A291-E25F583BEE14}">
      <dgm:prSet/>
      <dgm:spPr>
        <a:solidFill>
          <a:srgbClr val="FF0000"/>
        </a:solidFill>
      </dgm:spPr>
      <dgm:t>
        <a:bodyPr/>
        <a:lstStyle/>
        <a:p>
          <a:endParaRPr lang="en-US" noProof="0" dirty="0"/>
        </a:p>
      </dgm:t>
    </dgm:pt>
    <dgm:pt modelId="{8A3A724D-EC31-4ADB-9185-5BD4344F3FB0}">
      <dgm:prSet phldrT="[Text]"/>
      <dgm:spPr/>
      <dgm:t>
        <a:bodyPr/>
        <a:lstStyle/>
        <a:p>
          <a:r>
            <a:rPr lang="en-US" noProof="0" dirty="0"/>
            <a:t>3         1.2       8</a:t>
          </a:r>
        </a:p>
        <a:p>
          <a:r>
            <a:rPr lang="en-US" noProof="0" dirty="0"/>
            <a:t>Literature search</a:t>
          </a:r>
        </a:p>
        <a:p>
          <a:r>
            <a:rPr lang="en-US" noProof="0" dirty="0"/>
            <a:t>3          5         8</a:t>
          </a:r>
        </a:p>
      </dgm:t>
    </dgm:pt>
    <dgm:pt modelId="{709476C3-EF31-4B4A-8E83-811290BA1BA1}" type="parTrans" cxnId="{08611917-44B7-42A3-93A8-128E9CA94559}">
      <dgm:prSet/>
      <dgm:spPr/>
      <dgm:t>
        <a:bodyPr/>
        <a:lstStyle/>
        <a:p>
          <a:endParaRPr lang="en-US" noProof="0" dirty="0"/>
        </a:p>
      </dgm:t>
    </dgm:pt>
    <dgm:pt modelId="{166B4586-4222-4DDF-BE55-CCB2C5A85F8D}" type="sibTrans" cxnId="{08611917-44B7-42A3-93A8-128E9CA94559}">
      <dgm:prSet/>
      <dgm:spPr/>
      <dgm:t>
        <a:bodyPr/>
        <a:lstStyle/>
        <a:p>
          <a:endParaRPr lang="en-US" noProof="0" dirty="0"/>
        </a:p>
      </dgm:t>
    </dgm:pt>
    <dgm:pt modelId="{D57B867E-CC29-4B0C-A9D2-795E4646E8A3}" type="pres">
      <dgm:prSet presAssocID="{1EE2FD6A-0F27-4F81-B04D-8FB1ACE4A2C1}" presName="Name0" presStyleCnt="0">
        <dgm:presLayoutVars>
          <dgm:dir/>
          <dgm:resizeHandles val="exact"/>
        </dgm:presLayoutVars>
      </dgm:prSet>
      <dgm:spPr/>
    </dgm:pt>
    <dgm:pt modelId="{9152C3B0-1C52-4ADD-9AA1-FF772BEE1F2C}" type="pres">
      <dgm:prSet presAssocID="{46E871F4-220E-4BB6-8BFA-A5E0F59688B7}" presName="node" presStyleLbl="node1" presStyleIdx="0" presStyleCnt="2">
        <dgm:presLayoutVars>
          <dgm:bulletEnabled val="1"/>
        </dgm:presLayoutVars>
      </dgm:prSet>
      <dgm:spPr/>
    </dgm:pt>
    <dgm:pt modelId="{2D6C7854-DD0E-470A-A539-9E3A3B2CF1F9}" type="pres">
      <dgm:prSet presAssocID="{53A44D9B-3677-4A3B-9406-724AE9F38A4A}" presName="sibTrans" presStyleLbl="sibTrans2D1" presStyleIdx="0" presStyleCnt="1"/>
      <dgm:spPr/>
    </dgm:pt>
    <dgm:pt modelId="{1FACD611-F270-415C-976C-4F006B0043A3}" type="pres">
      <dgm:prSet presAssocID="{53A44D9B-3677-4A3B-9406-724AE9F38A4A}" presName="connectorText" presStyleLbl="sibTrans2D1" presStyleIdx="0" presStyleCnt="1"/>
      <dgm:spPr/>
    </dgm:pt>
    <dgm:pt modelId="{1CA29092-19D3-4124-B5DD-3C8C61EC78A3}" type="pres">
      <dgm:prSet presAssocID="{8A3A724D-EC31-4ADB-9185-5BD4344F3FB0}" presName="node" presStyleLbl="node1" presStyleIdx="1" presStyleCnt="2">
        <dgm:presLayoutVars>
          <dgm:bulletEnabled val="1"/>
        </dgm:presLayoutVars>
      </dgm:prSet>
      <dgm:spPr/>
    </dgm:pt>
  </dgm:ptLst>
  <dgm:cxnLst>
    <dgm:cxn modelId="{08611917-44B7-42A3-93A8-128E9CA94559}" srcId="{1EE2FD6A-0F27-4F81-B04D-8FB1ACE4A2C1}" destId="{8A3A724D-EC31-4ADB-9185-5BD4344F3FB0}" srcOrd="1" destOrd="0" parTransId="{709476C3-EF31-4B4A-8E83-811290BA1BA1}" sibTransId="{166B4586-4222-4DDF-BE55-CCB2C5A85F8D}"/>
    <dgm:cxn modelId="{470A6D25-53E3-47FC-B691-EB694B297328}" type="presOf" srcId="{53A44D9B-3677-4A3B-9406-724AE9F38A4A}" destId="{2D6C7854-DD0E-470A-A539-9E3A3B2CF1F9}" srcOrd="0" destOrd="0" presId="urn:microsoft.com/office/officeart/2005/8/layout/process1"/>
    <dgm:cxn modelId="{BFBA356F-EE2A-4A59-BC73-D4D523417F67}" type="presOf" srcId="{46E871F4-220E-4BB6-8BFA-A5E0F59688B7}" destId="{9152C3B0-1C52-4ADD-9AA1-FF772BEE1F2C}" srcOrd="0" destOrd="0" presId="urn:microsoft.com/office/officeart/2005/8/layout/process1"/>
    <dgm:cxn modelId="{D1E78A7F-F32F-4A7B-9548-C5B6C6C91F0C}" type="presOf" srcId="{53A44D9B-3677-4A3B-9406-724AE9F38A4A}" destId="{1FACD611-F270-415C-976C-4F006B0043A3}" srcOrd="1" destOrd="0" presId="urn:microsoft.com/office/officeart/2005/8/layout/process1"/>
    <dgm:cxn modelId="{570B349E-2E73-4E21-B1FA-E99EB8392069}" type="presOf" srcId="{1EE2FD6A-0F27-4F81-B04D-8FB1ACE4A2C1}" destId="{D57B867E-CC29-4B0C-A9D2-795E4646E8A3}" srcOrd="0" destOrd="0" presId="urn:microsoft.com/office/officeart/2005/8/layout/process1"/>
    <dgm:cxn modelId="{D7FA3DE3-B421-438D-B754-5379AB0A8AFC}" type="presOf" srcId="{8A3A724D-EC31-4ADB-9185-5BD4344F3FB0}" destId="{1CA29092-19D3-4124-B5DD-3C8C61EC78A3}" srcOrd="0" destOrd="0" presId="urn:microsoft.com/office/officeart/2005/8/layout/process1"/>
    <dgm:cxn modelId="{290246E9-419B-4AF0-A291-E25F583BEE14}" srcId="{1EE2FD6A-0F27-4F81-B04D-8FB1ACE4A2C1}" destId="{46E871F4-220E-4BB6-8BFA-A5E0F59688B7}" srcOrd="0" destOrd="0" parTransId="{0CDDB76D-EFB3-4B16-BF61-A5954CB7DF21}" sibTransId="{53A44D9B-3677-4A3B-9406-724AE9F38A4A}"/>
    <dgm:cxn modelId="{3D6746D4-4B1E-4FD0-BFAB-7B65FCC39A02}" type="presParOf" srcId="{D57B867E-CC29-4B0C-A9D2-795E4646E8A3}" destId="{9152C3B0-1C52-4ADD-9AA1-FF772BEE1F2C}" srcOrd="0" destOrd="0" presId="urn:microsoft.com/office/officeart/2005/8/layout/process1"/>
    <dgm:cxn modelId="{D9450C98-80D6-456E-B6F4-4BFFC9FF51B9}" type="presParOf" srcId="{D57B867E-CC29-4B0C-A9D2-795E4646E8A3}" destId="{2D6C7854-DD0E-470A-A539-9E3A3B2CF1F9}" srcOrd="1" destOrd="0" presId="urn:microsoft.com/office/officeart/2005/8/layout/process1"/>
    <dgm:cxn modelId="{97E41351-081D-4335-8944-B62232E264D6}" type="presParOf" srcId="{2D6C7854-DD0E-470A-A539-9E3A3B2CF1F9}" destId="{1FACD611-F270-415C-976C-4F006B0043A3}" srcOrd="0" destOrd="0" presId="urn:microsoft.com/office/officeart/2005/8/layout/process1"/>
    <dgm:cxn modelId="{E5605EF7-57F5-43CF-B887-70A3BEF25702}" type="presParOf" srcId="{D57B867E-CC29-4B0C-A9D2-795E4646E8A3}" destId="{1CA29092-19D3-4124-B5DD-3C8C61EC78A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9FAE80-CADE-49EC-8F20-80B99A28AA2E}" type="doc">
      <dgm:prSet loTypeId="urn:microsoft.com/office/officeart/2005/8/layout/vList4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780417-A418-40E5-A1E6-48947A8F9AE7}">
      <dgm:prSet phldrT="[Text]"/>
      <dgm:spPr/>
      <dgm:t>
        <a:bodyPr/>
        <a:lstStyle/>
        <a:p>
          <a:r>
            <a:rPr lang="de-DE" dirty="0"/>
            <a:t>Gantt Chart</a:t>
          </a:r>
          <a:endParaRPr lang="en-US" dirty="0"/>
        </a:p>
      </dgm:t>
    </dgm:pt>
    <dgm:pt modelId="{808CF101-E9A9-46F5-A98D-D7C6933BE2FE}" type="parTrans" cxnId="{1D44BB6E-B847-4BCE-ABDC-9CF7F86E88D5}">
      <dgm:prSet/>
      <dgm:spPr/>
      <dgm:t>
        <a:bodyPr/>
        <a:lstStyle/>
        <a:p>
          <a:endParaRPr lang="en-US"/>
        </a:p>
      </dgm:t>
    </dgm:pt>
    <dgm:pt modelId="{3955F154-1D28-4DCB-8BD5-1F3709A681EE}" type="sibTrans" cxnId="{1D44BB6E-B847-4BCE-ABDC-9CF7F86E88D5}">
      <dgm:prSet/>
      <dgm:spPr/>
      <dgm:t>
        <a:bodyPr/>
        <a:lstStyle/>
        <a:p>
          <a:endParaRPr lang="en-US"/>
        </a:p>
      </dgm:t>
    </dgm:pt>
    <dgm:pt modelId="{FB2268FF-C81B-4719-8282-D38C016CBC5A}">
      <dgm:prSet phldrT="[Text]"/>
      <dgm:spPr/>
      <dgm:t>
        <a:bodyPr/>
        <a:lstStyle/>
        <a:p>
          <a:r>
            <a:rPr lang="en-US" altLang="en-US" dirty="0"/>
            <a:t>Network Diagrams</a:t>
          </a:r>
        </a:p>
      </dgm:t>
    </dgm:pt>
    <dgm:pt modelId="{5A7558BD-92F2-4409-8E26-9C3E438A2256}" type="parTrans" cxnId="{8F1707F8-488C-43B6-B162-D4D391687D40}">
      <dgm:prSet/>
      <dgm:spPr/>
      <dgm:t>
        <a:bodyPr/>
        <a:lstStyle/>
        <a:p>
          <a:endParaRPr lang="en-US"/>
        </a:p>
      </dgm:t>
    </dgm:pt>
    <dgm:pt modelId="{F5A63CA5-627D-424E-8B87-AFCCB7455B7A}" type="sibTrans" cxnId="{8F1707F8-488C-43B6-B162-D4D391687D40}">
      <dgm:prSet/>
      <dgm:spPr/>
      <dgm:t>
        <a:bodyPr/>
        <a:lstStyle/>
        <a:p>
          <a:endParaRPr lang="en-US"/>
        </a:p>
      </dgm:t>
    </dgm:pt>
    <dgm:pt modelId="{4DD70ADC-176D-4E03-A59D-78A5BC6E8B40}">
      <dgm:prSet/>
      <dgm:spPr/>
      <dgm:t>
        <a:bodyPr/>
        <a:lstStyle/>
        <a:p>
          <a:r>
            <a:rPr lang="en-US" altLang="en-US" dirty="0"/>
            <a:t>Critical Path Method (CPM)</a:t>
          </a:r>
        </a:p>
      </dgm:t>
    </dgm:pt>
    <dgm:pt modelId="{E4CE1BBF-243E-419A-970C-5E42F93025F1}" type="sibTrans" cxnId="{1625A8E7-7886-4107-94BF-1D4216890B58}">
      <dgm:prSet/>
      <dgm:spPr/>
      <dgm:t>
        <a:bodyPr/>
        <a:lstStyle/>
        <a:p>
          <a:endParaRPr lang="en-US"/>
        </a:p>
      </dgm:t>
    </dgm:pt>
    <dgm:pt modelId="{AC14BF70-79C5-4618-95B7-1CDB73ECCA7A}" type="parTrans" cxnId="{1625A8E7-7886-4107-94BF-1D4216890B58}">
      <dgm:prSet/>
      <dgm:spPr/>
      <dgm:t>
        <a:bodyPr/>
        <a:lstStyle/>
        <a:p>
          <a:endParaRPr lang="en-US"/>
        </a:p>
      </dgm:t>
    </dgm:pt>
    <dgm:pt modelId="{F41AE79D-5F55-4316-9017-27E2D7C5283C}" type="pres">
      <dgm:prSet presAssocID="{079FAE80-CADE-49EC-8F20-80B99A28AA2E}" presName="linear" presStyleCnt="0">
        <dgm:presLayoutVars>
          <dgm:dir/>
          <dgm:resizeHandles val="exact"/>
        </dgm:presLayoutVars>
      </dgm:prSet>
      <dgm:spPr/>
    </dgm:pt>
    <dgm:pt modelId="{64E94C42-3C9A-4012-9BE9-5ADB21F4D305}" type="pres">
      <dgm:prSet presAssocID="{EB780417-A418-40E5-A1E6-48947A8F9AE7}" presName="comp" presStyleCnt="0"/>
      <dgm:spPr/>
    </dgm:pt>
    <dgm:pt modelId="{FB4FECB2-7E48-4627-BE66-E68076A5B82C}" type="pres">
      <dgm:prSet presAssocID="{EB780417-A418-40E5-A1E6-48947A8F9AE7}" presName="box" presStyleLbl="node1" presStyleIdx="0" presStyleCnt="2"/>
      <dgm:spPr/>
    </dgm:pt>
    <dgm:pt modelId="{D6231D01-1656-4B42-BBB1-E69D93F06D9C}" type="pres">
      <dgm:prSet presAssocID="{EB780417-A418-40E5-A1E6-48947A8F9AE7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544095E-1465-401D-BDB5-1DEDAB38C80D}" type="pres">
      <dgm:prSet presAssocID="{EB780417-A418-40E5-A1E6-48947A8F9AE7}" presName="text" presStyleLbl="node1" presStyleIdx="0" presStyleCnt="2">
        <dgm:presLayoutVars>
          <dgm:bulletEnabled val="1"/>
        </dgm:presLayoutVars>
      </dgm:prSet>
      <dgm:spPr/>
    </dgm:pt>
    <dgm:pt modelId="{2A8EFBCB-805A-4735-9842-F2B1CF581FB2}" type="pres">
      <dgm:prSet presAssocID="{3955F154-1D28-4DCB-8BD5-1F3709A681EE}" presName="spacer" presStyleCnt="0"/>
      <dgm:spPr/>
    </dgm:pt>
    <dgm:pt modelId="{580F3A21-A9B7-4328-9441-026579A3962E}" type="pres">
      <dgm:prSet presAssocID="{FB2268FF-C81B-4719-8282-D38C016CBC5A}" presName="comp" presStyleCnt="0"/>
      <dgm:spPr/>
    </dgm:pt>
    <dgm:pt modelId="{BE178344-4360-4630-B990-B22E8F527E34}" type="pres">
      <dgm:prSet presAssocID="{FB2268FF-C81B-4719-8282-D38C016CBC5A}" presName="box" presStyleLbl="node1" presStyleIdx="1" presStyleCnt="2"/>
      <dgm:spPr/>
    </dgm:pt>
    <dgm:pt modelId="{F83191D3-9735-4897-A561-E953E006631E}" type="pres">
      <dgm:prSet presAssocID="{FB2268FF-C81B-4719-8282-D38C016CBC5A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799B54A-D7DC-493A-B791-DCF131ECEB6B}" type="pres">
      <dgm:prSet presAssocID="{FB2268FF-C81B-4719-8282-D38C016CBC5A}" presName="text" presStyleLbl="node1" presStyleIdx="1" presStyleCnt="2">
        <dgm:presLayoutVars>
          <dgm:bulletEnabled val="1"/>
        </dgm:presLayoutVars>
      </dgm:prSet>
      <dgm:spPr/>
    </dgm:pt>
  </dgm:ptLst>
  <dgm:cxnLst>
    <dgm:cxn modelId="{C6871F18-9545-43F9-9F50-487770329C05}" type="presOf" srcId="{FB2268FF-C81B-4719-8282-D38C016CBC5A}" destId="{BE178344-4360-4630-B990-B22E8F527E34}" srcOrd="0" destOrd="0" presId="urn:microsoft.com/office/officeart/2005/8/layout/vList4"/>
    <dgm:cxn modelId="{7557931E-1F77-46E2-AB04-4D9939E855BB}" type="presOf" srcId="{EB780417-A418-40E5-A1E6-48947A8F9AE7}" destId="{8544095E-1465-401D-BDB5-1DEDAB38C80D}" srcOrd="1" destOrd="0" presId="urn:microsoft.com/office/officeart/2005/8/layout/vList4"/>
    <dgm:cxn modelId="{7044B248-86DC-42EA-8B2A-350A8030D92A}" type="presOf" srcId="{EB780417-A418-40E5-A1E6-48947A8F9AE7}" destId="{FB4FECB2-7E48-4627-BE66-E68076A5B82C}" srcOrd="0" destOrd="0" presId="urn:microsoft.com/office/officeart/2005/8/layout/vList4"/>
    <dgm:cxn modelId="{1D44BB6E-B847-4BCE-ABDC-9CF7F86E88D5}" srcId="{079FAE80-CADE-49EC-8F20-80B99A28AA2E}" destId="{EB780417-A418-40E5-A1E6-48947A8F9AE7}" srcOrd="0" destOrd="0" parTransId="{808CF101-E9A9-46F5-A98D-D7C6933BE2FE}" sibTransId="{3955F154-1D28-4DCB-8BD5-1F3709A681EE}"/>
    <dgm:cxn modelId="{3DABFA71-BCB4-4C10-AA49-77C40675644E}" type="presOf" srcId="{FB2268FF-C81B-4719-8282-D38C016CBC5A}" destId="{1799B54A-D7DC-493A-B791-DCF131ECEB6B}" srcOrd="1" destOrd="0" presId="urn:microsoft.com/office/officeart/2005/8/layout/vList4"/>
    <dgm:cxn modelId="{17C26690-7700-4B75-8E7A-9D327A533C9E}" type="presOf" srcId="{079FAE80-CADE-49EC-8F20-80B99A28AA2E}" destId="{F41AE79D-5F55-4316-9017-27E2D7C5283C}" srcOrd="0" destOrd="0" presId="urn:microsoft.com/office/officeart/2005/8/layout/vList4"/>
    <dgm:cxn modelId="{8D5F8CAF-7370-40B6-8ED0-92FE69116013}" type="presOf" srcId="{4DD70ADC-176D-4E03-A59D-78A5BC6E8B40}" destId="{1799B54A-D7DC-493A-B791-DCF131ECEB6B}" srcOrd="1" destOrd="1" presId="urn:microsoft.com/office/officeart/2005/8/layout/vList4"/>
    <dgm:cxn modelId="{1625A8E7-7886-4107-94BF-1D4216890B58}" srcId="{FB2268FF-C81B-4719-8282-D38C016CBC5A}" destId="{4DD70ADC-176D-4E03-A59D-78A5BC6E8B40}" srcOrd="0" destOrd="0" parTransId="{AC14BF70-79C5-4618-95B7-1CDB73ECCA7A}" sibTransId="{E4CE1BBF-243E-419A-970C-5E42F93025F1}"/>
    <dgm:cxn modelId="{8F1707F8-488C-43B6-B162-D4D391687D40}" srcId="{079FAE80-CADE-49EC-8F20-80B99A28AA2E}" destId="{FB2268FF-C81B-4719-8282-D38C016CBC5A}" srcOrd="1" destOrd="0" parTransId="{5A7558BD-92F2-4409-8E26-9C3E438A2256}" sibTransId="{F5A63CA5-627D-424E-8B87-AFCCB7455B7A}"/>
    <dgm:cxn modelId="{027086FD-C202-4EC7-AA4F-AB2DC01D2621}" type="presOf" srcId="{4DD70ADC-176D-4E03-A59D-78A5BC6E8B40}" destId="{BE178344-4360-4630-B990-B22E8F527E34}" srcOrd="0" destOrd="1" presId="urn:microsoft.com/office/officeart/2005/8/layout/vList4"/>
    <dgm:cxn modelId="{005A531B-8CA0-4887-971D-721F082D15AD}" type="presParOf" srcId="{F41AE79D-5F55-4316-9017-27E2D7C5283C}" destId="{64E94C42-3C9A-4012-9BE9-5ADB21F4D305}" srcOrd="0" destOrd="0" presId="urn:microsoft.com/office/officeart/2005/8/layout/vList4"/>
    <dgm:cxn modelId="{F3FDF5A6-A1E7-4B3B-AAB0-CD00912A80B8}" type="presParOf" srcId="{64E94C42-3C9A-4012-9BE9-5ADB21F4D305}" destId="{FB4FECB2-7E48-4627-BE66-E68076A5B82C}" srcOrd="0" destOrd="0" presId="urn:microsoft.com/office/officeart/2005/8/layout/vList4"/>
    <dgm:cxn modelId="{652AE40D-561F-4700-AEFD-BCA1FF348312}" type="presParOf" srcId="{64E94C42-3C9A-4012-9BE9-5ADB21F4D305}" destId="{D6231D01-1656-4B42-BBB1-E69D93F06D9C}" srcOrd="1" destOrd="0" presId="urn:microsoft.com/office/officeart/2005/8/layout/vList4"/>
    <dgm:cxn modelId="{2DDB0FE4-1214-41B9-843C-0A4D49946461}" type="presParOf" srcId="{64E94C42-3C9A-4012-9BE9-5ADB21F4D305}" destId="{8544095E-1465-401D-BDB5-1DEDAB38C80D}" srcOrd="2" destOrd="0" presId="urn:microsoft.com/office/officeart/2005/8/layout/vList4"/>
    <dgm:cxn modelId="{13FA3147-89EF-4B23-AE82-39DD64FFE2FC}" type="presParOf" srcId="{F41AE79D-5F55-4316-9017-27E2D7C5283C}" destId="{2A8EFBCB-805A-4735-9842-F2B1CF581FB2}" srcOrd="1" destOrd="0" presId="urn:microsoft.com/office/officeart/2005/8/layout/vList4"/>
    <dgm:cxn modelId="{4BB4C3D4-2D0D-4BE2-8D64-38D2780004BF}" type="presParOf" srcId="{F41AE79D-5F55-4316-9017-27E2D7C5283C}" destId="{580F3A21-A9B7-4328-9441-026579A3962E}" srcOrd="2" destOrd="0" presId="urn:microsoft.com/office/officeart/2005/8/layout/vList4"/>
    <dgm:cxn modelId="{1E68FF9A-61E1-45B7-A6D2-989A0AF8F36F}" type="presParOf" srcId="{580F3A21-A9B7-4328-9441-026579A3962E}" destId="{BE178344-4360-4630-B990-B22E8F527E34}" srcOrd="0" destOrd="0" presId="urn:microsoft.com/office/officeart/2005/8/layout/vList4"/>
    <dgm:cxn modelId="{30065568-BDC0-41A9-9B2C-37AB9F530B1F}" type="presParOf" srcId="{580F3A21-A9B7-4328-9441-026579A3962E}" destId="{F83191D3-9735-4897-A561-E953E006631E}" srcOrd="1" destOrd="0" presId="urn:microsoft.com/office/officeart/2005/8/layout/vList4"/>
    <dgm:cxn modelId="{8E02854B-4FA8-428B-8722-5D1740F02023}" type="presParOf" srcId="{580F3A21-A9B7-4328-9441-026579A3962E}" destId="{1799B54A-D7DC-493A-B791-DCF131ECEB6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B48480-2BC4-456E-A703-A0764C01785B}" type="doc">
      <dgm:prSet loTypeId="urn:microsoft.com/office/officeart/2005/8/layout/vList3" loCatId="list" qsTypeId="urn:microsoft.com/office/officeart/2005/8/quickstyle/simple1" qsCatId="simple" csTypeId="urn:microsoft.com/office/officeart/2005/8/colors/accent6_2" csCatId="accent6" phldr="1"/>
      <dgm:spPr/>
    </dgm:pt>
    <dgm:pt modelId="{89CB39D9-4E68-4830-98FF-BDB32E2C0F26}">
      <dgm:prSet phldrT="[Text]" custT="1"/>
      <dgm:spPr/>
      <dgm:t>
        <a:bodyPr/>
        <a:lstStyle/>
        <a:p>
          <a:r>
            <a:rPr lang="en-US" altLang="en-US" sz="2200" kern="1200" dirty="0">
              <a:solidFill>
                <a:prstClr val="white"/>
              </a:solidFill>
              <a:latin typeface="Calibri Light"/>
              <a:ea typeface="+mn-ea"/>
              <a:cs typeface="+mn-cs"/>
            </a:rPr>
            <a:t>Project scheduling is </a:t>
          </a:r>
          <a:r>
            <a:rPr lang="en-US" altLang="ja-JP" sz="2200" kern="1200" dirty="0">
              <a:solidFill>
                <a:prstClr val="white"/>
              </a:solidFill>
              <a:latin typeface="Calibri Light"/>
              <a:ea typeface="+mn-ea"/>
              <a:cs typeface="+mn-cs"/>
            </a:rPr>
            <a:t>an output of a schedule model that presents linked </a:t>
          </a:r>
          <a:r>
            <a:rPr lang="en-US" altLang="de-DE" sz="2200" kern="1200" dirty="0">
              <a:solidFill>
                <a:prstClr val="white"/>
              </a:solidFill>
              <a:latin typeface="Calibri Light"/>
              <a:ea typeface="+mn-ea"/>
              <a:cs typeface="+mn-cs"/>
            </a:rPr>
            <a:t>activities with planned dates, durations, milestones, and resources</a:t>
          </a:r>
          <a:r>
            <a:rPr lang="en-US" altLang="de-DE" sz="2200" kern="1200" dirty="0">
              <a:solidFill>
                <a:srgbClr val="404041"/>
              </a:solidFill>
              <a:latin typeface="+mj-lt"/>
              <a:ea typeface="+mn-ea"/>
            </a:rPr>
            <a:t>.</a:t>
          </a:r>
          <a:endParaRPr lang="de-DE" sz="2200" i="0" kern="1200" dirty="0"/>
        </a:p>
      </dgm:t>
    </dgm:pt>
    <dgm:pt modelId="{67436EA1-D8BE-4A02-9F14-53A6C2A966FC}" type="parTrans" cxnId="{1AAA6B4A-8DA1-4A9D-9F0E-CAA1FAF7C985}">
      <dgm:prSet/>
      <dgm:spPr/>
      <dgm:t>
        <a:bodyPr/>
        <a:lstStyle/>
        <a:p>
          <a:endParaRPr lang="de-DE"/>
        </a:p>
      </dgm:t>
    </dgm:pt>
    <dgm:pt modelId="{5A681E50-3D3E-48AF-81C2-27AA287547AB}" type="sibTrans" cxnId="{1AAA6B4A-8DA1-4A9D-9F0E-CAA1FAF7C985}">
      <dgm:prSet/>
      <dgm:spPr/>
      <dgm:t>
        <a:bodyPr/>
        <a:lstStyle/>
        <a:p>
          <a:endParaRPr lang="de-DE"/>
        </a:p>
      </dgm:t>
    </dgm:pt>
    <dgm:pt modelId="{B2918129-4605-4A56-8593-63C2EEFF3915}">
      <dgm:prSet/>
      <dgm:spPr/>
      <dgm:t>
        <a:bodyPr/>
        <a:lstStyle/>
        <a:p>
          <a:r>
            <a:rPr lang="en-GB" altLang="en-US" dirty="0">
              <a:latin typeface="+mj-lt"/>
            </a:rPr>
            <a:t>Research has shown that projects that use the critical path analysis have less time overruns than projects using Gantt charts.</a:t>
          </a:r>
        </a:p>
      </dgm:t>
    </dgm:pt>
    <dgm:pt modelId="{982559AC-F0AF-4BB6-B84C-A219730EA96E}" type="parTrans" cxnId="{C1B8D717-C121-4B89-A0B5-6825B96C285F}">
      <dgm:prSet/>
      <dgm:spPr/>
      <dgm:t>
        <a:bodyPr/>
        <a:lstStyle/>
        <a:p>
          <a:endParaRPr lang="de-DE"/>
        </a:p>
      </dgm:t>
    </dgm:pt>
    <dgm:pt modelId="{B86C85AB-AE15-442E-9CF0-7DB9EF59D7AE}" type="sibTrans" cxnId="{C1B8D717-C121-4B89-A0B5-6825B96C285F}">
      <dgm:prSet/>
      <dgm:spPr/>
      <dgm:t>
        <a:bodyPr/>
        <a:lstStyle/>
        <a:p>
          <a:endParaRPr lang="de-DE"/>
        </a:p>
      </dgm:t>
    </dgm:pt>
    <dgm:pt modelId="{132DB0B3-93D9-4B86-B5C7-B60656996DB7}">
      <dgm:prSet/>
      <dgm:spPr/>
      <dgm:t>
        <a:bodyPr/>
        <a:lstStyle/>
        <a:p>
          <a:r>
            <a:rPr lang="en-GB" altLang="de-DE" b="0" i="0" dirty="0">
              <a:solidFill>
                <a:schemeClr val="bg1"/>
              </a:solidFill>
              <a:latin typeface="+mj-lt"/>
            </a:rPr>
            <a:t>Project Network Diagram is a</a:t>
          </a:r>
          <a:r>
            <a:rPr lang="en-GB" altLang="de-DE" b="0" i="0" dirty="0">
              <a:latin typeface="+mj-lt"/>
            </a:rPr>
            <a:t> </a:t>
          </a:r>
          <a:r>
            <a:rPr lang="en-GB" altLang="de-DE" i="0" dirty="0">
              <a:latin typeface="+mj-lt"/>
            </a:rPr>
            <a:t>schematic display of the logical relationships of project activities</a:t>
          </a:r>
          <a:r>
            <a:rPr lang="en-US" i="0" dirty="0">
              <a:latin typeface="+mj-lt"/>
              <a:ea typeface="Calibri"/>
            </a:rPr>
            <a:t>.</a:t>
          </a:r>
          <a:endParaRPr lang="en-GB" altLang="en-US" i="0" dirty="0">
            <a:latin typeface="+mj-lt"/>
          </a:endParaRPr>
        </a:p>
      </dgm:t>
    </dgm:pt>
    <dgm:pt modelId="{46180F75-F976-4AE2-B05C-B6190BBADA96}" type="sibTrans" cxnId="{6730B541-4694-4968-94BE-180140E0AB3A}">
      <dgm:prSet/>
      <dgm:spPr/>
      <dgm:t>
        <a:bodyPr/>
        <a:lstStyle/>
        <a:p>
          <a:endParaRPr lang="de-DE"/>
        </a:p>
      </dgm:t>
    </dgm:pt>
    <dgm:pt modelId="{8C6DB565-7C72-4996-8714-D756E5F119C6}" type="parTrans" cxnId="{6730B541-4694-4968-94BE-180140E0AB3A}">
      <dgm:prSet/>
      <dgm:spPr/>
      <dgm:t>
        <a:bodyPr/>
        <a:lstStyle/>
        <a:p>
          <a:endParaRPr lang="de-DE"/>
        </a:p>
      </dgm:t>
    </dgm:pt>
    <dgm:pt modelId="{048496A8-57C1-4333-9887-61801405A6FD}" type="pres">
      <dgm:prSet presAssocID="{C5B48480-2BC4-456E-A703-A0764C01785B}" presName="linearFlow" presStyleCnt="0">
        <dgm:presLayoutVars>
          <dgm:dir/>
          <dgm:resizeHandles val="exact"/>
        </dgm:presLayoutVars>
      </dgm:prSet>
      <dgm:spPr/>
    </dgm:pt>
    <dgm:pt modelId="{C6E6AE5F-CEE6-408D-A5EA-5C5A939FE71A}" type="pres">
      <dgm:prSet presAssocID="{89CB39D9-4E68-4830-98FF-BDB32E2C0F26}" presName="composite" presStyleCnt="0"/>
      <dgm:spPr/>
    </dgm:pt>
    <dgm:pt modelId="{FFC32F7E-DF38-48B0-9942-08D80429C931}" type="pres">
      <dgm:prSet presAssocID="{89CB39D9-4E68-4830-98FF-BDB32E2C0F26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E23918A9-3301-4975-8599-326E1127645B}" type="pres">
      <dgm:prSet presAssocID="{89CB39D9-4E68-4830-98FF-BDB32E2C0F26}" presName="txShp" presStyleLbl="node1" presStyleIdx="0" presStyleCnt="3">
        <dgm:presLayoutVars>
          <dgm:bulletEnabled val="1"/>
        </dgm:presLayoutVars>
      </dgm:prSet>
      <dgm:spPr/>
    </dgm:pt>
    <dgm:pt modelId="{868795AC-512F-4462-8E19-F8BDB4E1A6ED}" type="pres">
      <dgm:prSet presAssocID="{5A681E50-3D3E-48AF-81C2-27AA287547AB}" presName="spacing" presStyleCnt="0"/>
      <dgm:spPr/>
    </dgm:pt>
    <dgm:pt modelId="{113F9589-91FD-4A87-BF38-2C0A9C4415E0}" type="pres">
      <dgm:prSet presAssocID="{B2918129-4605-4A56-8593-63C2EEFF3915}" presName="composite" presStyleCnt="0"/>
      <dgm:spPr/>
    </dgm:pt>
    <dgm:pt modelId="{2D22345C-FFF5-4698-9C1E-AD90799FB09B}" type="pres">
      <dgm:prSet presAssocID="{B2918129-4605-4A56-8593-63C2EEFF3915}" presName="imgShp" presStyleLbl="fgImgPlac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000" b="-1000"/>
          </a:stretch>
        </a:blipFill>
      </dgm:spPr>
    </dgm:pt>
    <dgm:pt modelId="{D5E1486A-6BF7-4467-8BF8-F551138F943C}" type="pres">
      <dgm:prSet presAssocID="{B2918129-4605-4A56-8593-63C2EEFF3915}" presName="txShp" presStyleLbl="node1" presStyleIdx="1" presStyleCnt="3">
        <dgm:presLayoutVars>
          <dgm:bulletEnabled val="1"/>
        </dgm:presLayoutVars>
      </dgm:prSet>
      <dgm:spPr/>
    </dgm:pt>
    <dgm:pt modelId="{355E3C31-3E9B-464A-A2EA-E2940971D3B9}" type="pres">
      <dgm:prSet presAssocID="{B86C85AB-AE15-442E-9CF0-7DB9EF59D7AE}" presName="spacing" presStyleCnt="0"/>
      <dgm:spPr/>
    </dgm:pt>
    <dgm:pt modelId="{BC247CC5-E18C-4063-8308-874196DAFDF4}" type="pres">
      <dgm:prSet presAssocID="{132DB0B3-93D9-4B86-B5C7-B60656996DB7}" presName="composite" presStyleCnt="0"/>
      <dgm:spPr/>
    </dgm:pt>
    <dgm:pt modelId="{24840847-87A1-4554-A7AA-09173E3CDD42}" type="pres">
      <dgm:prSet presAssocID="{132DB0B3-93D9-4B86-B5C7-B60656996DB7}" presName="imgShp" presStyleLbl="fgImgPlace1" presStyleIdx="2" presStyleCnt="3"/>
      <dgm:spPr>
        <a:blipFill>
          <a:blip xmlns:r="http://schemas.openxmlformats.org/officeDocument/2006/relationships"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</dgm:spPr>
    </dgm:pt>
    <dgm:pt modelId="{D0DE923F-9193-4F9F-B162-EDEA4AEB8FC0}" type="pres">
      <dgm:prSet presAssocID="{132DB0B3-93D9-4B86-B5C7-B60656996DB7}" presName="txShp" presStyleLbl="node1" presStyleIdx="2" presStyleCnt="3">
        <dgm:presLayoutVars>
          <dgm:bulletEnabled val="1"/>
        </dgm:presLayoutVars>
      </dgm:prSet>
      <dgm:spPr/>
    </dgm:pt>
  </dgm:ptLst>
  <dgm:cxnLst>
    <dgm:cxn modelId="{C1B8D717-C121-4B89-A0B5-6825B96C285F}" srcId="{C5B48480-2BC4-456E-A703-A0764C01785B}" destId="{B2918129-4605-4A56-8593-63C2EEFF3915}" srcOrd="1" destOrd="0" parTransId="{982559AC-F0AF-4BB6-B84C-A219730EA96E}" sibTransId="{B86C85AB-AE15-442E-9CF0-7DB9EF59D7AE}"/>
    <dgm:cxn modelId="{6730B541-4694-4968-94BE-180140E0AB3A}" srcId="{C5B48480-2BC4-456E-A703-A0764C01785B}" destId="{132DB0B3-93D9-4B86-B5C7-B60656996DB7}" srcOrd="2" destOrd="0" parTransId="{8C6DB565-7C72-4996-8714-D756E5F119C6}" sibTransId="{46180F75-F976-4AE2-B05C-B6190BBADA96}"/>
    <dgm:cxn modelId="{1AAA6B4A-8DA1-4A9D-9F0E-CAA1FAF7C985}" srcId="{C5B48480-2BC4-456E-A703-A0764C01785B}" destId="{89CB39D9-4E68-4830-98FF-BDB32E2C0F26}" srcOrd="0" destOrd="0" parTransId="{67436EA1-D8BE-4A02-9F14-53A6C2A966FC}" sibTransId="{5A681E50-3D3E-48AF-81C2-27AA287547AB}"/>
    <dgm:cxn modelId="{0214B273-60FC-4095-834D-61F5E668E4E1}" type="presOf" srcId="{132DB0B3-93D9-4B86-B5C7-B60656996DB7}" destId="{D0DE923F-9193-4F9F-B162-EDEA4AEB8FC0}" srcOrd="0" destOrd="0" presId="urn:microsoft.com/office/officeart/2005/8/layout/vList3"/>
    <dgm:cxn modelId="{B88CAA59-94AB-48B4-8067-FF31066A368E}" type="presOf" srcId="{B2918129-4605-4A56-8593-63C2EEFF3915}" destId="{D5E1486A-6BF7-4467-8BF8-F551138F943C}" srcOrd="0" destOrd="0" presId="urn:microsoft.com/office/officeart/2005/8/layout/vList3"/>
    <dgm:cxn modelId="{D23EA5C1-AB3C-4DC9-8177-02A39D787AB8}" type="presOf" srcId="{89CB39D9-4E68-4830-98FF-BDB32E2C0F26}" destId="{E23918A9-3301-4975-8599-326E1127645B}" srcOrd="0" destOrd="0" presId="urn:microsoft.com/office/officeart/2005/8/layout/vList3"/>
    <dgm:cxn modelId="{77D744E0-E7D5-4B59-8928-DB7B37875367}" type="presOf" srcId="{C5B48480-2BC4-456E-A703-A0764C01785B}" destId="{048496A8-57C1-4333-9887-61801405A6FD}" srcOrd="0" destOrd="0" presId="urn:microsoft.com/office/officeart/2005/8/layout/vList3"/>
    <dgm:cxn modelId="{DDD063D9-2274-4221-87EE-8FE5D51CF82D}" type="presParOf" srcId="{048496A8-57C1-4333-9887-61801405A6FD}" destId="{C6E6AE5F-CEE6-408D-A5EA-5C5A939FE71A}" srcOrd="0" destOrd="0" presId="urn:microsoft.com/office/officeart/2005/8/layout/vList3"/>
    <dgm:cxn modelId="{DA9FAB32-2C49-4C91-B45B-E994C7757C32}" type="presParOf" srcId="{C6E6AE5F-CEE6-408D-A5EA-5C5A939FE71A}" destId="{FFC32F7E-DF38-48B0-9942-08D80429C931}" srcOrd="0" destOrd="0" presId="urn:microsoft.com/office/officeart/2005/8/layout/vList3"/>
    <dgm:cxn modelId="{05AD7428-9D88-43BB-A4C8-122E620960FD}" type="presParOf" srcId="{C6E6AE5F-CEE6-408D-A5EA-5C5A939FE71A}" destId="{E23918A9-3301-4975-8599-326E1127645B}" srcOrd="1" destOrd="0" presId="urn:microsoft.com/office/officeart/2005/8/layout/vList3"/>
    <dgm:cxn modelId="{3A1605DF-1E3B-465E-BF62-5A6FDC7167EA}" type="presParOf" srcId="{048496A8-57C1-4333-9887-61801405A6FD}" destId="{868795AC-512F-4462-8E19-F8BDB4E1A6ED}" srcOrd="1" destOrd="0" presId="urn:microsoft.com/office/officeart/2005/8/layout/vList3"/>
    <dgm:cxn modelId="{07F862D6-3C56-4495-892C-6970A107D27E}" type="presParOf" srcId="{048496A8-57C1-4333-9887-61801405A6FD}" destId="{113F9589-91FD-4A87-BF38-2C0A9C4415E0}" srcOrd="2" destOrd="0" presId="urn:microsoft.com/office/officeart/2005/8/layout/vList3"/>
    <dgm:cxn modelId="{DA40E310-3A04-4C8E-9D7A-278A7CA829AB}" type="presParOf" srcId="{113F9589-91FD-4A87-BF38-2C0A9C4415E0}" destId="{2D22345C-FFF5-4698-9C1E-AD90799FB09B}" srcOrd="0" destOrd="0" presId="urn:microsoft.com/office/officeart/2005/8/layout/vList3"/>
    <dgm:cxn modelId="{6D24CB17-48FE-4959-AA26-3FA0CF07BD3D}" type="presParOf" srcId="{113F9589-91FD-4A87-BF38-2C0A9C4415E0}" destId="{D5E1486A-6BF7-4467-8BF8-F551138F943C}" srcOrd="1" destOrd="0" presId="urn:microsoft.com/office/officeart/2005/8/layout/vList3"/>
    <dgm:cxn modelId="{6C638C86-4715-4A5D-8A3C-5214B598A0BA}" type="presParOf" srcId="{048496A8-57C1-4333-9887-61801405A6FD}" destId="{355E3C31-3E9B-464A-A2EA-E2940971D3B9}" srcOrd="3" destOrd="0" presId="urn:microsoft.com/office/officeart/2005/8/layout/vList3"/>
    <dgm:cxn modelId="{531B8A6C-CD69-486F-A568-DEBFDE2E9133}" type="presParOf" srcId="{048496A8-57C1-4333-9887-61801405A6FD}" destId="{BC247CC5-E18C-4063-8308-874196DAFDF4}" srcOrd="4" destOrd="0" presId="urn:microsoft.com/office/officeart/2005/8/layout/vList3"/>
    <dgm:cxn modelId="{F54DF7B2-FB4B-4FF8-835E-E2C248CBCB5E}" type="presParOf" srcId="{BC247CC5-E18C-4063-8308-874196DAFDF4}" destId="{24840847-87A1-4554-A7AA-09173E3CDD42}" srcOrd="0" destOrd="0" presId="urn:microsoft.com/office/officeart/2005/8/layout/vList3"/>
    <dgm:cxn modelId="{1C19EB28-50EB-4923-B3F1-D50238609ABE}" type="presParOf" srcId="{BC247CC5-E18C-4063-8308-874196DAFDF4}" destId="{D0DE923F-9193-4F9F-B162-EDEA4AEB8F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95096-12DF-4814-B1B2-4F7E7BC2A03D}">
      <dsp:nvSpPr>
        <dsp:cNvPr id="0" name=""/>
        <dsp:cNvSpPr/>
      </dsp:nvSpPr>
      <dsp:spPr>
        <a:xfrm>
          <a:off x="925645" y="877530"/>
          <a:ext cx="4152151" cy="4884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543AE-3D4F-4140-AB31-4F3F455341AB}">
      <dsp:nvSpPr>
        <dsp:cNvPr id="0" name=""/>
        <dsp:cNvSpPr/>
      </dsp:nvSpPr>
      <dsp:spPr>
        <a:xfrm>
          <a:off x="925645" y="1060986"/>
          <a:ext cx="305032" cy="3050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A9C7D-D811-4AD9-8695-9CD2C0391F56}">
      <dsp:nvSpPr>
        <dsp:cNvPr id="0" name=""/>
        <dsp:cNvSpPr/>
      </dsp:nvSpPr>
      <dsp:spPr>
        <a:xfrm>
          <a:off x="925645" y="0"/>
          <a:ext cx="4152151" cy="877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noProof="0" dirty="0"/>
            <a:t>Project Environment</a:t>
          </a:r>
        </a:p>
      </dsp:txBody>
      <dsp:txXfrm>
        <a:off x="925645" y="0"/>
        <a:ext cx="4152151" cy="877530"/>
      </dsp:txXfrm>
    </dsp:sp>
    <dsp:sp modelId="{A099835C-D20C-4C47-84A8-F5B00850DA84}">
      <dsp:nvSpPr>
        <dsp:cNvPr id="0" name=""/>
        <dsp:cNvSpPr/>
      </dsp:nvSpPr>
      <dsp:spPr>
        <a:xfrm>
          <a:off x="925645" y="1772007"/>
          <a:ext cx="305024" cy="3050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58942-BD44-4643-A372-E2913D6D003F}">
      <dsp:nvSpPr>
        <dsp:cNvPr id="0" name=""/>
        <dsp:cNvSpPr/>
      </dsp:nvSpPr>
      <dsp:spPr>
        <a:xfrm>
          <a:off x="1216295" y="1569013"/>
          <a:ext cx="3861500" cy="71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/>
            <a:t>Stakeholder</a:t>
          </a:r>
        </a:p>
      </dsp:txBody>
      <dsp:txXfrm>
        <a:off x="1216295" y="1569013"/>
        <a:ext cx="3861500" cy="711012"/>
      </dsp:txXfrm>
    </dsp:sp>
    <dsp:sp modelId="{050B3533-EB35-4053-BE35-E23A66FE699E}">
      <dsp:nvSpPr>
        <dsp:cNvPr id="0" name=""/>
        <dsp:cNvSpPr/>
      </dsp:nvSpPr>
      <dsp:spPr>
        <a:xfrm>
          <a:off x="925645" y="2483020"/>
          <a:ext cx="305024" cy="3050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72237-4AD2-44D3-8356-B63BF547EA7E}">
      <dsp:nvSpPr>
        <dsp:cNvPr id="0" name=""/>
        <dsp:cNvSpPr/>
      </dsp:nvSpPr>
      <dsp:spPr>
        <a:xfrm>
          <a:off x="1216295" y="2280025"/>
          <a:ext cx="3861500" cy="71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/>
            <a:t>Culture</a:t>
          </a:r>
        </a:p>
      </dsp:txBody>
      <dsp:txXfrm>
        <a:off x="1216295" y="2280025"/>
        <a:ext cx="3861500" cy="711012"/>
      </dsp:txXfrm>
    </dsp:sp>
    <dsp:sp modelId="{86EC21A5-29F2-44EA-BAF5-DDC0532EFDD8}">
      <dsp:nvSpPr>
        <dsp:cNvPr id="0" name=""/>
        <dsp:cNvSpPr/>
      </dsp:nvSpPr>
      <dsp:spPr>
        <a:xfrm>
          <a:off x="925645" y="3194033"/>
          <a:ext cx="305024" cy="3050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1AEB9-FC01-41FA-B382-E3D0E3C310E9}">
      <dsp:nvSpPr>
        <dsp:cNvPr id="0" name=""/>
        <dsp:cNvSpPr/>
      </dsp:nvSpPr>
      <dsp:spPr>
        <a:xfrm>
          <a:off x="1216295" y="2991038"/>
          <a:ext cx="3861500" cy="71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 err="1"/>
            <a:t>Organisational</a:t>
          </a:r>
          <a:r>
            <a:rPr lang="en-US" sz="2500" kern="1200" noProof="0" dirty="0"/>
            <a:t> Context</a:t>
          </a:r>
        </a:p>
      </dsp:txBody>
      <dsp:txXfrm>
        <a:off x="1216295" y="2991038"/>
        <a:ext cx="3861500" cy="711012"/>
      </dsp:txXfrm>
    </dsp:sp>
    <dsp:sp modelId="{4736756E-6916-4F59-8449-B6C29F1ADD20}">
      <dsp:nvSpPr>
        <dsp:cNvPr id="0" name=""/>
        <dsp:cNvSpPr/>
      </dsp:nvSpPr>
      <dsp:spPr>
        <a:xfrm>
          <a:off x="5285403" y="877530"/>
          <a:ext cx="4152151" cy="4884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88357-13F6-4ED5-93B1-9350A04704D3}">
      <dsp:nvSpPr>
        <dsp:cNvPr id="0" name=""/>
        <dsp:cNvSpPr/>
      </dsp:nvSpPr>
      <dsp:spPr>
        <a:xfrm>
          <a:off x="5285403" y="1060986"/>
          <a:ext cx="305032" cy="3050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35574-E236-4D84-BACA-FB231D854882}">
      <dsp:nvSpPr>
        <dsp:cNvPr id="0" name=""/>
        <dsp:cNvSpPr/>
      </dsp:nvSpPr>
      <dsp:spPr>
        <a:xfrm>
          <a:off x="5285403" y="0"/>
          <a:ext cx="4152151" cy="877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noProof="0" dirty="0"/>
            <a:t>Project Structure</a:t>
          </a:r>
        </a:p>
      </dsp:txBody>
      <dsp:txXfrm>
        <a:off x="5285403" y="0"/>
        <a:ext cx="4152151" cy="877530"/>
      </dsp:txXfrm>
    </dsp:sp>
    <dsp:sp modelId="{4DC383A2-FE12-4409-90CF-EC3C8B86E9E5}">
      <dsp:nvSpPr>
        <dsp:cNvPr id="0" name=""/>
        <dsp:cNvSpPr/>
      </dsp:nvSpPr>
      <dsp:spPr>
        <a:xfrm>
          <a:off x="5285403" y="1772007"/>
          <a:ext cx="305024" cy="3050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77F01-2814-44F0-97F8-A3D6ADEB99A7}">
      <dsp:nvSpPr>
        <dsp:cNvPr id="0" name=""/>
        <dsp:cNvSpPr/>
      </dsp:nvSpPr>
      <dsp:spPr>
        <a:xfrm>
          <a:off x="5576054" y="1569013"/>
          <a:ext cx="3861500" cy="71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noProof="0" dirty="0"/>
            <a:t>Team</a:t>
          </a:r>
          <a:endParaRPr lang="en-US" sz="2500" kern="1200" noProof="0" dirty="0"/>
        </a:p>
      </dsp:txBody>
      <dsp:txXfrm>
        <a:off x="5576054" y="1569013"/>
        <a:ext cx="3861500" cy="711012"/>
      </dsp:txXfrm>
    </dsp:sp>
    <dsp:sp modelId="{8FF920F7-D329-4370-AC1F-33A32734A588}">
      <dsp:nvSpPr>
        <dsp:cNvPr id="0" name=""/>
        <dsp:cNvSpPr/>
      </dsp:nvSpPr>
      <dsp:spPr>
        <a:xfrm>
          <a:off x="5285403" y="2483020"/>
          <a:ext cx="305024" cy="3050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1A97E-2CC6-43AA-9FAD-D000424F13CE}">
      <dsp:nvSpPr>
        <dsp:cNvPr id="0" name=""/>
        <dsp:cNvSpPr/>
      </dsp:nvSpPr>
      <dsp:spPr>
        <a:xfrm>
          <a:off x="5576054" y="2280025"/>
          <a:ext cx="3861500" cy="71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/>
            <a:t>Objective</a:t>
          </a:r>
        </a:p>
      </dsp:txBody>
      <dsp:txXfrm>
        <a:off x="5576054" y="2280025"/>
        <a:ext cx="3861500" cy="711012"/>
      </dsp:txXfrm>
    </dsp:sp>
    <dsp:sp modelId="{12C355B8-F3D2-4BEF-AF8B-EA773C4CDF0E}">
      <dsp:nvSpPr>
        <dsp:cNvPr id="0" name=""/>
        <dsp:cNvSpPr/>
      </dsp:nvSpPr>
      <dsp:spPr>
        <a:xfrm>
          <a:off x="5285403" y="3194033"/>
          <a:ext cx="305024" cy="3050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D714F-30BC-4805-B5FB-E8C5B1E69C17}">
      <dsp:nvSpPr>
        <dsp:cNvPr id="0" name=""/>
        <dsp:cNvSpPr/>
      </dsp:nvSpPr>
      <dsp:spPr>
        <a:xfrm>
          <a:off x="5576054" y="2991038"/>
          <a:ext cx="3861500" cy="71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 err="1"/>
            <a:t>Organisational</a:t>
          </a:r>
          <a:r>
            <a:rPr lang="en-US" sz="2500" kern="1200" noProof="0" dirty="0"/>
            <a:t> Structure</a:t>
          </a:r>
        </a:p>
      </dsp:txBody>
      <dsp:txXfrm>
        <a:off x="5576054" y="2991038"/>
        <a:ext cx="3861500" cy="711012"/>
      </dsp:txXfrm>
    </dsp:sp>
    <dsp:sp modelId="{1D1194F6-95CA-4BB1-BCC2-6365D76739A6}">
      <dsp:nvSpPr>
        <dsp:cNvPr id="0" name=""/>
        <dsp:cNvSpPr/>
      </dsp:nvSpPr>
      <dsp:spPr>
        <a:xfrm>
          <a:off x="5285403" y="3905045"/>
          <a:ext cx="305024" cy="3050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15532-F1AE-452F-94C1-35F31EC94F60}">
      <dsp:nvSpPr>
        <dsp:cNvPr id="0" name=""/>
        <dsp:cNvSpPr/>
      </dsp:nvSpPr>
      <dsp:spPr>
        <a:xfrm>
          <a:off x="5576054" y="3702051"/>
          <a:ext cx="3861500" cy="71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/>
            <a:t>WBS</a:t>
          </a:r>
        </a:p>
      </dsp:txBody>
      <dsp:txXfrm>
        <a:off x="5576054" y="3702051"/>
        <a:ext cx="3861500" cy="711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FECB2-7E48-4627-BE66-E68076A5B82C}">
      <dsp:nvSpPr>
        <dsp:cNvPr id="0" name=""/>
        <dsp:cNvSpPr/>
      </dsp:nvSpPr>
      <dsp:spPr>
        <a:xfrm>
          <a:off x="0" y="0"/>
          <a:ext cx="10363200" cy="2104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500" kern="1200" dirty="0"/>
            <a:t>Gantt Chart</a:t>
          </a:r>
          <a:endParaRPr lang="en-US" sz="5500" kern="1200" dirty="0"/>
        </a:p>
      </dsp:txBody>
      <dsp:txXfrm>
        <a:off x="2283045" y="0"/>
        <a:ext cx="8080154" cy="2104057"/>
      </dsp:txXfrm>
    </dsp:sp>
    <dsp:sp modelId="{D6231D01-1656-4B42-BBB1-E69D93F06D9C}">
      <dsp:nvSpPr>
        <dsp:cNvPr id="0" name=""/>
        <dsp:cNvSpPr/>
      </dsp:nvSpPr>
      <dsp:spPr>
        <a:xfrm>
          <a:off x="210405" y="210405"/>
          <a:ext cx="2072640" cy="16832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178344-4360-4630-B990-B22E8F527E34}">
      <dsp:nvSpPr>
        <dsp:cNvPr id="0" name=""/>
        <dsp:cNvSpPr/>
      </dsp:nvSpPr>
      <dsp:spPr>
        <a:xfrm>
          <a:off x="0" y="2314463"/>
          <a:ext cx="10363200" cy="2104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5500" kern="1200" dirty="0"/>
            <a:t>Network Diagrams</a:t>
          </a: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4300" kern="1200" dirty="0"/>
            <a:t>Critical Path Method (CPM)</a:t>
          </a:r>
        </a:p>
      </dsp:txBody>
      <dsp:txXfrm>
        <a:off x="2283045" y="2314463"/>
        <a:ext cx="8080154" cy="2104057"/>
      </dsp:txXfrm>
    </dsp:sp>
    <dsp:sp modelId="{F83191D3-9735-4897-A561-E953E006631E}">
      <dsp:nvSpPr>
        <dsp:cNvPr id="0" name=""/>
        <dsp:cNvSpPr/>
      </dsp:nvSpPr>
      <dsp:spPr>
        <a:xfrm>
          <a:off x="210405" y="2524869"/>
          <a:ext cx="2072640" cy="16832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2C3B0-1C52-4ADD-9AA1-FF772BEE1F2C}">
      <dsp:nvSpPr>
        <dsp:cNvPr id="0" name=""/>
        <dsp:cNvSpPr/>
      </dsp:nvSpPr>
      <dsp:spPr>
        <a:xfrm>
          <a:off x="781" y="690181"/>
          <a:ext cx="1667101" cy="10940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1.1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Identify research Topic</a:t>
          </a:r>
        </a:p>
      </dsp:txBody>
      <dsp:txXfrm>
        <a:off x="32824" y="722224"/>
        <a:ext cx="1603015" cy="1029949"/>
      </dsp:txXfrm>
    </dsp:sp>
    <dsp:sp modelId="{2D6C7854-DD0E-470A-A539-9E3A3B2CF1F9}">
      <dsp:nvSpPr>
        <dsp:cNvPr id="0" name=""/>
        <dsp:cNvSpPr/>
      </dsp:nvSpPr>
      <dsp:spPr>
        <a:xfrm>
          <a:off x="1834592" y="1030478"/>
          <a:ext cx="353425" cy="413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noProof="0" dirty="0"/>
        </a:p>
      </dsp:txBody>
      <dsp:txXfrm>
        <a:off x="1834592" y="1113166"/>
        <a:ext cx="247398" cy="248065"/>
      </dsp:txXfrm>
    </dsp:sp>
    <dsp:sp modelId="{1CA29092-19D3-4124-B5DD-3C8C61EC78A3}">
      <dsp:nvSpPr>
        <dsp:cNvPr id="0" name=""/>
        <dsp:cNvSpPr/>
      </dsp:nvSpPr>
      <dsp:spPr>
        <a:xfrm>
          <a:off x="2334723" y="690181"/>
          <a:ext cx="1667101" cy="10940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1.2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Literature search</a:t>
          </a:r>
        </a:p>
      </dsp:txBody>
      <dsp:txXfrm>
        <a:off x="2366766" y="722224"/>
        <a:ext cx="1603015" cy="10299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2C3B0-1C52-4ADD-9AA1-FF772BEE1F2C}">
      <dsp:nvSpPr>
        <dsp:cNvPr id="0" name=""/>
        <dsp:cNvSpPr/>
      </dsp:nvSpPr>
      <dsp:spPr>
        <a:xfrm>
          <a:off x="781" y="526076"/>
          <a:ext cx="1667101" cy="1422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1.1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Identify research Topic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3</a:t>
          </a:r>
        </a:p>
      </dsp:txBody>
      <dsp:txXfrm>
        <a:off x="42437" y="567732"/>
        <a:ext cx="1583789" cy="1338933"/>
      </dsp:txXfrm>
    </dsp:sp>
    <dsp:sp modelId="{2D6C7854-DD0E-470A-A539-9E3A3B2CF1F9}">
      <dsp:nvSpPr>
        <dsp:cNvPr id="0" name=""/>
        <dsp:cNvSpPr/>
      </dsp:nvSpPr>
      <dsp:spPr>
        <a:xfrm>
          <a:off x="1834592" y="1030478"/>
          <a:ext cx="353425" cy="413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noProof="0" dirty="0"/>
        </a:p>
      </dsp:txBody>
      <dsp:txXfrm>
        <a:off x="1834592" y="1113166"/>
        <a:ext cx="247398" cy="248065"/>
      </dsp:txXfrm>
    </dsp:sp>
    <dsp:sp modelId="{1CA29092-19D3-4124-B5DD-3C8C61EC78A3}">
      <dsp:nvSpPr>
        <dsp:cNvPr id="0" name=""/>
        <dsp:cNvSpPr/>
      </dsp:nvSpPr>
      <dsp:spPr>
        <a:xfrm>
          <a:off x="2334723" y="526076"/>
          <a:ext cx="1667101" cy="1422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1.2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Literature search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5</a:t>
          </a:r>
        </a:p>
      </dsp:txBody>
      <dsp:txXfrm>
        <a:off x="2376379" y="567732"/>
        <a:ext cx="1583789" cy="13389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2C3B0-1C52-4ADD-9AA1-FF772BEE1F2C}">
      <dsp:nvSpPr>
        <dsp:cNvPr id="0" name=""/>
        <dsp:cNvSpPr/>
      </dsp:nvSpPr>
      <dsp:spPr>
        <a:xfrm>
          <a:off x="781" y="526076"/>
          <a:ext cx="1667101" cy="1422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0        1.1        3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Identify research Topic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3</a:t>
          </a:r>
        </a:p>
      </dsp:txBody>
      <dsp:txXfrm>
        <a:off x="42437" y="567732"/>
        <a:ext cx="1583789" cy="1338933"/>
      </dsp:txXfrm>
    </dsp:sp>
    <dsp:sp modelId="{2D6C7854-DD0E-470A-A539-9E3A3B2CF1F9}">
      <dsp:nvSpPr>
        <dsp:cNvPr id="0" name=""/>
        <dsp:cNvSpPr/>
      </dsp:nvSpPr>
      <dsp:spPr>
        <a:xfrm>
          <a:off x="1834592" y="1030478"/>
          <a:ext cx="353425" cy="413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noProof="0" dirty="0"/>
        </a:p>
      </dsp:txBody>
      <dsp:txXfrm>
        <a:off x="1834592" y="1113166"/>
        <a:ext cx="247398" cy="248065"/>
      </dsp:txXfrm>
    </dsp:sp>
    <dsp:sp modelId="{1CA29092-19D3-4124-B5DD-3C8C61EC78A3}">
      <dsp:nvSpPr>
        <dsp:cNvPr id="0" name=""/>
        <dsp:cNvSpPr/>
      </dsp:nvSpPr>
      <dsp:spPr>
        <a:xfrm>
          <a:off x="2334723" y="526076"/>
          <a:ext cx="1667101" cy="1422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3         1.2       8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Literature search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5</a:t>
          </a:r>
        </a:p>
      </dsp:txBody>
      <dsp:txXfrm>
        <a:off x="2376379" y="567732"/>
        <a:ext cx="1583789" cy="13389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2C3B0-1C52-4ADD-9AA1-FF772BEE1F2C}">
      <dsp:nvSpPr>
        <dsp:cNvPr id="0" name=""/>
        <dsp:cNvSpPr/>
      </dsp:nvSpPr>
      <dsp:spPr>
        <a:xfrm>
          <a:off x="781" y="526076"/>
          <a:ext cx="1667101" cy="1422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0        1.1        3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Identify research Topic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0          3          3</a:t>
          </a:r>
        </a:p>
      </dsp:txBody>
      <dsp:txXfrm>
        <a:off x="42437" y="567732"/>
        <a:ext cx="1583789" cy="1338933"/>
      </dsp:txXfrm>
    </dsp:sp>
    <dsp:sp modelId="{2D6C7854-DD0E-470A-A539-9E3A3B2CF1F9}">
      <dsp:nvSpPr>
        <dsp:cNvPr id="0" name=""/>
        <dsp:cNvSpPr/>
      </dsp:nvSpPr>
      <dsp:spPr>
        <a:xfrm>
          <a:off x="1834592" y="1030478"/>
          <a:ext cx="353425" cy="413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noProof="0" dirty="0"/>
        </a:p>
      </dsp:txBody>
      <dsp:txXfrm>
        <a:off x="1834592" y="1113166"/>
        <a:ext cx="247398" cy="248065"/>
      </dsp:txXfrm>
    </dsp:sp>
    <dsp:sp modelId="{1CA29092-19D3-4124-B5DD-3C8C61EC78A3}">
      <dsp:nvSpPr>
        <dsp:cNvPr id="0" name=""/>
        <dsp:cNvSpPr/>
      </dsp:nvSpPr>
      <dsp:spPr>
        <a:xfrm>
          <a:off x="2334723" y="526076"/>
          <a:ext cx="1667101" cy="1422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3         1.2       8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Literature search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3          5         8</a:t>
          </a:r>
        </a:p>
      </dsp:txBody>
      <dsp:txXfrm>
        <a:off x="2376379" y="567732"/>
        <a:ext cx="1583789" cy="13389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2C3B0-1C52-4ADD-9AA1-FF772BEE1F2C}">
      <dsp:nvSpPr>
        <dsp:cNvPr id="0" name=""/>
        <dsp:cNvSpPr/>
      </dsp:nvSpPr>
      <dsp:spPr>
        <a:xfrm>
          <a:off x="781" y="526076"/>
          <a:ext cx="1667101" cy="1422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0        1.1        3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Identify research Topic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0          3          3</a:t>
          </a:r>
        </a:p>
      </dsp:txBody>
      <dsp:txXfrm>
        <a:off x="42437" y="567732"/>
        <a:ext cx="1583789" cy="1338933"/>
      </dsp:txXfrm>
    </dsp:sp>
    <dsp:sp modelId="{2D6C7854-DD0E-470A-A539-9E3A3B2CF1F9}">
      <dsp:nvSpPr>
        <dsp:cNvPr id="0" name=""/>
        <dsp:cNvSpPr/>
      </dsp:nvSpPr>
      <dsp:spPr>
        <a:xfrm>
          <a:off x="1834592" y="1030478"/>
          <a:ext cx="353425" cy="41344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noProof="0" dirty="0"/>
        </a:p>
      </dsp:txBody>
      <dsp:txXfrm>
        <a:off x="1834592" y="1113166"/>
        <a:ext cx="247398" cy="248065"/>
      </dsp:txXfrm>
    </dsp:sp>
    <dsp:sp modelId="{1CA29092-19D3-4124-B5DD-3C8C61EC78A3}">
      <dsp:nvSpPr>
        <dsp:cNvPr id="0" name=""/>
        <dsp:cNvSpPr/>
      </dsp:nvSpPr>
      <dsp:spPr>
        <a:xfrm>
          <a:off x="2334723" y="526076"/>
          <a:ext cx="1667101" cy="1422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3         1.2       8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Literature search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3          5         8</a:t>
          </a:r>
        </a:p>
      </dsp:txBody>
      <dsp:txXfrm>
        <a:off x="2376379" y="567732"/>
        <a:ext cx="1583789" cy="13389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FECB2-7E48-4627-BE66-E68076A5B82C}">
      <dsp:nvSpPr>
        <dsp:cNvPr id="0" name=""/>
        <dsp:cNvSpPr/>
      </dsp:nvSpPr>
      <dsp:spPr>
        <a:xfrm>
          <a:off x="0" y="0"/>
          <a:ext cx="10363200" cy="2104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500" kern="1200" dirty="0"/>
            <a:t>Gantt Chart</a:t>
          </a:r>
          <a:endParaRPr lang="en-US" sz="5500" kern="1200" dirty="0"/>
        </a:p>
      </dsp:txBody>
      <dsp:txXfrm>
        <a:off x="2283045" y="0"/>
        <a:ext cx="8080154" cy="2104057"/>
      </dsp:txXfrm>
    </dsp:sp>
    <dsp:sp modelId="{D6231D01-1656-4B42-BBB1-E69D93F06D9C}">
      <dsp:nvSpPr>
        <dsp:cNvPr id="0" name=""/>
        <dsp:cNvSpPr/>
      </dsp:nvSpPr>
      <dsp:spPr>
        <a:xfrm>
          <a:off x="210405" y="210405"/>
          <a:ext cx="2072640" cy="16832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178344-4360-4630-B990-B22E8F527E34}">
      <dsp:nvSpPr>
        <dsp:cNvPr id="0" name=""/>
        <dsp:cNvSpPr/>
      </dsp:nvSpPr>
      <dsp:spPr>
        <a:xfrm>
          <a:off x="0" y="2314463"/>
          <a:ext cx="10363200" cy="2104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5500" kern="1200" dirty="0"/>
            <a:t>Network Diagrams</a:t>
          </a: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4300" kern="1200" dirty="0"/>
            <a:t>Critical Path Method (CPM)</a:t>
          </a:r>
        </a:p>
      </dsp:txBody>
      <dsp:txXfrm>
        <a:off x="2283045" y="2314463"/>
        <a:ext cx="8080154" cy="2104057"/>
      </dsp:txXfrm>
    </dsp:sp>
    <dsp:sp modelId="{F83191D3-9735-4897-A561-E953E006631E}">
      <dsp:nvSpPr>
        <dsp:cNvPr id="0" name=""/>
        <dsp:cNvSpPr/>
      </dsp:nvSpPr>
      <dsp:spPr>
        <a:xfrm>
          <a:off x="210405" y="2524869"/>
          <a:ext cx="2072640" cy="16832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918A9-3301-4975-8599-326E1127645B}">
      <dsp:nvSpPr>
        <dsp:cNvPr id="0" name=""/>
        <dsp:cNvSpPr/>
      </dsp:nvSpPr>
      <dsp:spPr>
        <a:xfrm rot="10800000">
          <a:off x="1977501" y="2203"/>
          <a:ext cx="6605916" cy="1254421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16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kern="1200" dirty="0">
              <a:solidFill>
                <a:prstClr val="white"/>
              </a:solidFill>
              <a:latin typeface="Calibri Light"/>
              <a:ea typeface="+mn-ea"/>
              <a:cs typeface="+mn-cs"/>
            </a:rPr>
            <a:t>Project scheduling is </a:t>
          </a:r>
          <a:r>
            <a:rPr lang="en-US" altLang="ja-JP" sz="2200" kern="1200" dirty="0">
              <a:solidFill>
                <a:prstClr val="white"/>
              </a:solidFill>
              <a:latin typeface="Calibri Light"/>
              <a:ea typeface="+mn-ea"/>
              <a:cs typeface="+mn-cs"/>
            </a:rPr>
            <a:t>an output of a schedule model that presents linked </a:t>
          </a:r>
          <a:r>
            <a:rPr lang="en-US" altLang="de-DE" sz="2200" kern="1200" dirty="0">
              <a:solidFill>
                <a:prstClr val="white"/>
              </a:solidFill>
              <a:latin typeface="Calibri Light"/>
              <a:ea typeface="+mn-ea"/>
              <a:cs typeface="+mn-cs"/>
            </a:rPr>
            <a:t>activities with planned dates, durations, milestones, and resources</a:t>
          </a:r>
          <a:r>
            <a:rPr lang="en-US" altLang="de-DE" sz="2200" kern="1200" dirty="0">
              <a:solidFill>
                <a:srgbClr val="404041"/>
              </a:solidFill>
              <a:latin typeface="+mj-lt"/>
              <a:ea typeface="+mn-ea"/>
            </a:rPr>
            <a:t>.</a:t>
          </a:r>
          <a:endParaRPr lang="de-DE" sz="2200" i="0" kern="1200" dirty="0"/>
        </a:p>
      </dsp:txBody>
      <dsp:txXfrm rot="10800000">
        <a:off x="2291106" y="2203"/>
        <a:ext cx="6292311" cy="1254421"/>
      </dsp:txXfrm>
    </dsp:sp>
    <dsp:sp modelId="{FFC32F7E-DF38-48B0-9942-08D80429C931}">
      <dsp:nvSpPr>
        <dsp:cNvPr id="0" name=""/>
        <dsp:cNvSpPr/>
      </dsp:nvSpPr>
      <dsp:spPr>
        <a:xfrm>
          <a:off x="1350290" y="2203"/>
          <a:ext cx="1254421" cy="125442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1486A-6BF7-4467-8BF8-F551138F943C}">
      <dsp:nvSpPr>
        <dsp:cNvPr id="0" name=""/>
        <dsp:cNvSpPr/>
      </dsp:nvSpPr>
      <dsp:spPr>
        <a:xfrm rot="10800000">
          <a:off x="1977501" y="1631079"/>
          <a:ext cx="6605916" cy="1254421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165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500" kern="1200" dirty="0">
              <a:latin typeface="+mj-lt"/>
            </a:rPr>
            <a:t>Research has shown that projects that use the critical path analysis have less time overruns than projects using Gantt charts.</a:t>
          </a:r>
        </a:p>
      </dsp:txBody>
      <dsp:txXfrm rot="10800000">
        <a:off x="2291106" y="1631079"/>
        <a:ext cx="6292311" cy="1254421"/>
      </dsp:txXfrm>
    </dsp:sp>
    <dsp:sp modelId="{2D22345C-FFF5-4698-9C1E-AD90799FB09B}">
      <dsp:nvSpPr>
        <dsp:cNvPr id="0" name=""/>
        <dsp:cNvSpPr/>
      </dsp:nvSpPr>
      <dsp:spPr>
        <a:xfrm>
          <a:off x="1350290" y="1631079"/>
          <a:ext cx="1254421" cy="125442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E923F-9193-4F9F-B162-EDEA4AEB8FC0}">
      <dsp:nvSpPr>
        <dsp:cNvPr id="0" name=""/>
        <dsp:cNvSpPr/>
      </dsp:nvSpPr>
      <dsp:spPr>
        <a:xfrm rot="10800000">
          <a:off x="1977501" y="3259955"/>
          <a:ext cx="6605916" cy="1254421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165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de-DE" sz="2500" b="0" i="0" kern="1200" dirty="0">
              <a:solidFill>
                <a:schemeClr val="bg1"/>
              </a:solidFill>
              <a:latin typeface="+mj-lt"/>
            </a:rPr>
            <a:t>Project Network Diagram is a</a:t>
          </a:r>
          <a:r>
            <a:rPr lang="en-GB" altLang="de-DE" sz="2500" b="0" i="0" kern="1200" dirty="0">
              <a:latin typeface="+mj-lt"/>
            </a:rPr>
            <a:t> </a:t>
          </a:r>
          <a:r>
            <a:rPr lang="en-GB" altLang="de-DE" sz="2500" i="0" kern="1200" dirty="0">
              <a:latin typeface="+mj-lt"/>
            </a:rPr>
            <a:t>schematic display of the logical relationships of project activities</a:t>
          </a:r>
          <a:r>
            <a:rPr lang="en-US" sz="2500" i="0" kern="1200" dirty="0">
              <a:latin typeface="+mj-lt"/>
              <a:ea typeface="Calibri"/>
            </a:rPr>
            <a:t>.</a:t>
          </a:r>
          <a:endParaRPr lang="en-GB" altLang="en-US" sz="2500" i="0" kern="1200" dirty="0">
            <a:latin typeface="+mj-lt"/>
          </a:endParaRPr>
        </a:p>
      </dsp:txBody>
      <dsp:txXfrm rot="10800000">
        <a:off x="2291106" y="3259955"/>
        <a:ext cx="6292311" cy="1254421"/>
      </dsp:txXfrm>
    </dsp:sp>
    <dsp:sp modelId="{24840847-87A1-4554-A7AA-09173E3CDD42}">
      <dsp:nvSpPr>
        <dsp:cNvPr id="0" name=""/>
        <dsp:cNvSpPr/>
      </dsp:nvSpPr>
      <dsp:spPr>
        <a:xfrm>
          <a:off x="1350290" y="3259955"/>
          <a:ext cx="1254421" cy="1254421"/>
        </a:xfrm>
        <a:prstGeom prst="ellipse">
          <a:avLst/>
        </a:prstGeom>
        <a:blipFill>
          <a:blip xmlns:r="http://schemas.openxmlformats.org/officeDocument/2006/relationships"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AC0F2-2364-49F0-9C7E-B678CC9D2F81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5C4C4-6DEF-42AE-B480-7D8D2C10A4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8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/>
              <a:t>You know: s. slide</a:t>
            </a:r>
          </a:p>
          <a:p>
            <a:r>
              <a:rPr lang="de-DE" altLang="en-US"/>
              <a:t>Now time for more deteiled planning: scheduling!</a:t>
            </a:r>
            <a:endParaRPr lang="en-US" altLang="en-US"/>
          </a:p>
        </p:txBody>
      </p:sp>
      <p:sp>
        <p:nvSpPr>
          <p:cNvPr id="246788" name="Datumsplatzhalt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7C296DCA-7FD3-4961-B175-9ED75599187F}" type="datetime1">
              <a:rPr lang="de-DE" altLang="en-US" sz="1000" b="0" smtClean="0">
                <a:solidFill>
                  <a:schemeClr val="tx1"/>
                </a:solidFill>
                <a:ea typeface="MS PGothic" pitchFamily="34" charset="-128"/>
              </a:rPr>
              <a:pPr/>
              <a:t>03.07.2019</a:t>
            </a:fld>
            <a:endParaRPr lang="de-DE" altLang="en-US" sz="10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46789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3D34593E-2EF6-4186-B222-B53064BB3B42}" type="slidenum">
              <a:rPr lang="de-DE" altLang="de-DE" sz="1000" b="0">
                <a:solidFill>
                  <a:schemeClr val="tx1"/>
                </a:solidFill>
                <a:ea typeface="MS PGothic" pitchFamily="34" charset="-128"/>
              </a:rPr>
              <a:pPr/>
              <a:t>2</a:t>
            </a:fld>
            <a:endParaRPr lang="de-DE" altLang="de-DE" sz="1200" b="0" dirty="0">
              <a:solidFill>
                <a:schemeClr val="tx1"/>
              </a:solidFill>
              <a:latin typeface="Calibri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24" name="Datumsplatzhalt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6D7D0ECA-CDFF-4D07-B5A7-D7CBA8BCEB73}" type="datetime1">
              <a:rPr lang="de-DE" altLang="en-US" sz="1000" b="0" smtClean="0">
                <a:solidFill>
                  <a:schemeClr val="tx1"/>
                </a:solidFill>
                <a:ea typeface="MS PGothic" pitchFamily="34" charset="-128"/>
              </a:rPr>
              <a:pPr/>
              <a:t>03.07.2019</a:t>
            </a:fld>
            <a:endParaRPr lang="de-DE" altLang="en-US" sz="10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86725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156EF400-C309-4FAF-B882-6824C8DD1914}" type="slidenum">
              <a:rPr lang="de-DE" altLang="de-DE" sz="1000" b="0">
                <a:solidFill>
                  <a:schemeClr val="tx1"/>
                </a:solidFill>
                <a:ea typeface="MS PGothic" pitchFamily="34" charset="-128"/>
              </a:rPr>
              <a:pPr/>
              <a:t>17</a:t>
            </a:fld>
            <a:endParaRPr lang="de-DE" altLang="de-DE" sz="1200" b="0" dirty="0">
              <a:solidFill>
                <a:schemeClr val="tx1"/>
              </a:solidFill>
              <a:latin typeface="Calibri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/>
              <a:t>Critical path in bold</a:t>
            </a:r>
            <a:endParaRPr lang="en-US" altLang="en-US"/>
          </a:p>
        </p:txBody>
      </p:sp>
      <p:sp>
        <p:nvSpPr>
          <p:cNvPr id="289796" name="Datumsplatzhalt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C359A054-1444-4C38-9511-88202C3332D0}" type="datetime1">
              <a:rPr lang="de-DE" altLang="en-US" sz="1000" b="0" smtClean="0">
                <a:solidFill>
                  <a:schemeClr val="tx1"/>
                </a:solidFill>
                <a:ea typeface="MS PGothic" pitchFamily="34" charset="-128"/>
              </a:rPr>
              <a:pPr/>
              <a:t>03.07.2019</a:t>
            </a:fld>
            <a:endParaRPr lang="de-DE" altLang="en-US" sz="10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89797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2FFD6E4F-63C7-4821-B3A5-3CDE1627C4E3}" type="slidenum">
              <a:rPr lang="de-DE" altLang="de-DE" sz="1000" b="0">
                <a:solidFill>
                  <a:schemeClr val="tx1"/>
                </a:solidFill>
                <a:ea typeface="MS PGothic" pitchFamily="34" charset="-128"/>
              </a:rPr>
              <a:pPr/>
              <a:t>19</a:t>
            </a:fld>
            <a:endParaRPr lang="de-DE" altLang="de-DE" sz="1200" b="0" dirty="0">
              <a:solidFill>
                <a:schemeClr val="tx1"/>
              </a:solidFill>
              <a:latin typeface="Calibri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AutoNum type="arabicPeriod"/>
            </a:pPr>
            <a:r>
              <a:rPr lang="en-US" altLang="en-US" dirty="0"/>
              <a:t>Include here a picture from the network plan developed I the last session</a:t>
            </a:r>
          </a:p>
          <a:p>
            <a:pPr marL="228600" indent="-228600">
              <a:buAutoNum type="arabicPeriod"/>
            </a:pPr>
            <a:endParaRPr lang="en-US" altLang="en-US" dirty="0"/>
          </a:p>
          <a:p>
            <a:pPr marL="228600" indent="-228600">
              <a:buAutoNum type="arabicPeriod"/>
            </a:pPr>
            <a:r>
              <a:rPr lang="en-US" altLang="en-US" dirty="0">
                <a:sym typeface="Wingdings" panose="05000000000000000000" pitchFamily="2" charset="2"/>
              </a:rPr>
              <a:t> back to the board to apply it to the term paper example</a:t>
            </a:r>
            <a:endParaRPr lang="en-US" altLang="en-US" dirty="0"/>
          </a:p>
        </p:txBody>
      </p:sp>
      <p:sp>
        <p:nvSpPr>
          <p:cNvPr id="260100" name="Datumsplatzhalt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682BD311-FEA0-4008-A3ED-45F8C4FE14F5}" type="datetime1">
              <a:rPr lang="de-DE" altLang="en-US" sz="1000" b="0" smtClean="0">
                <a:solidFill>
                  <a:schemeClr val="tx1"/>
                </a:solidFill>
                <a:ea typeface="MS PGothic" pitchFamily="34" charset="-128"/>
              </a:rPr>
              <a:pPr/>
              <a:t>03.07.2019</a:t>
            </a:fld>
            <a:endParaRPr lang="de-DE" altLang="en-US" sz="10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6010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CDC2FAEA-F83A-435B-8FE4-5F73CD275B23}" type="slidenum">
              <a:rPr lang="de-DE" altLang="de-DE" sz="1000" b="0">
                <a:solidFill>
                  <a:schemeClr val="tx1"/>
                </a:solidFill>
                <a:ea typeface="MS PGothic" pitchFamily="34" charset="-128"/>
              </a:rPr>
              <a:pPr/>
              <a:t>20</a:t>
            </a:fld>
            <a:endParaRPr lang="de-DE" altLang="de-DE" sz="1200" b="0" dirty="0">
              <a:solidFill>
                <a:schemeClr val="tx1"/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0055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/>
              <a:t>Lets</a:t>
            </a:r>
            <a:r>
              <a:rPr lang="en-US" altLang="en-US" dirty="0"/>
              <a:t> now turn to </a:t>
            </a:r>
            <a:r>
              <a:rPr lang="en-US" altLang="en-US" dirty="0" err="1"/>
              <a:t>gantt</a:t>
            </a:r>
            <a:r>
              <a:rPr lang="en-US" altLang="en-US" dirty="0"/>
              <a:t> charts</a:t>
            </a:r>
          </a:p>
          <a:p>
            <a:endParaRPr lang="en-US" altLang="en-US" dirty="0"/>
          </a:p>
          <a:p>
            <a:r>
              <a:rPr lang="en-US" altLang="en-US" dirty="0"/>
              <a:t>Bar Charts (Gantt Charts)</a:t>
            </a:r>
          </a:p>
          <a:p>
            <a:pPr lvl="1"/>
            <a:r>
              <a:rPr lang="en-US" altLang="en-US" dirty="0"/>
              <a:t>length of bar = task’s duration</a:t>
            </a:r>
          </a:p>
          <a:p>
            <a:pPr lvl="1"/>
            <a:r>
              <a:rPr lang="en-US" altLang="en-US" dirty="0"/>
              <a:t>commonly used, require little training</a:t>
            </a:r>
          </a:p>
          <a:p>
            <a:pPr lvl="1"/>
            <a:r>
              <a:rPr lang="en-US" altLang="en-US" dirty="0"/>
              <a:t>precedence relationships difficult to show</a:t>
            </a:r>
          </a:p>
          <a:p>
            <a:pPr lvl="2"/>
            <a:r>
              <a:rPr lang="en-US" altLang="en-US" dirty="0"/>
              <a:t>precedence = the sequencing relationship between tasks</a:t>
            </a:r>
          </a:p>
          <a:p>
            <a:endParaRPr lang="de-DE" altLang="en-US" dirty="0"/>
          </a:p>
          <a:p>
            <a:r>
              <a:rPr lang="en-US" altLang="en-US" dirty="0"/>
              <a:t>Network Diagrams</a:t>
            </a:r>
          </a:p>
          <a:p>
            <a:pPr lvl="1"/>
            <a:r>
              <a:rPr lang="en-US" altLang="en-US" dirty="0"/>
              <a:t>Critical Path Method (CPM)</a:t>
            </a:r>
          </a:p>
          <a:p>
            <a:pPr lvl="2"/>
            <a:r>
              <a:rPr lang="en-US" altLang="en-US" dirty="0"/>
              <a:t>w/in construction - most important</a:t>
            </a:r>
          </a:p>
          <a:p>
            <a:r>
              <a:rPr lang="en-US" altLang="en-US" dirty="0"/>
              <a:t>Identifies those chains of activities (critical paths) that control how long a project will take</a:t>
            </a:r>
          </a:p>
        </p:txBody>
      </p:sp>
      <p:sp>
        <p:nvSpPr>
          <p:cNvPr id="256004" name="Datumsplatzhalt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93D7772E-7623-4943-A740-5841DAE6FAB5}" type="datetime1">
              <a:rPr lang="de-DE" altLang="en-US" sz="1000" b="0" smtClean="0">
                <a:solidFill>
                  <a:schemeClr val="tx1"/>
                </a:solidFill>
                <a:ea typeface="MS PGothic" pitchFamily="34" charset="-128"/>
              </a:rPr>
              <a:pPr/>
              <a:t>03.07.2019</a:t>
            </a:fld>
            <a:endParaRPr lang="de-DE" altLang="en-US" sz="10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56005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0E7DF137-9588-4B1D-B5B8-E13D178AEA6C}" type="slidenum">
              <a:rPr lang="de-DE" altLang="de-DE" sz="1000" b="0">
                <a:solidFill>
                  <a:schemeClr val="tx1"/>
                </a:solidFill>
                <a:ea typeface="MS PGothic" pitchFamily="34" charset="-128"/>
              </a:rPr>
              <a:pPr/>
              <a:t>21</a:t>
            </a:fld>
            <a:endParaRPr lang="de-DE" altLang="de-DE" sz="1200" b="0" dirty="0">
              <a:solidFill>
                <a:schemeClr val="tx1"/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7443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5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5940" name="Datumsplatzhalt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9D603096-10F5-4CED-9025-F6D5C8027168}" type="datetime1">
              <a:rPr lang="de-DE" altLang="en-US" sz="1000" b="0" smtClean="0">
                <a:solidFill>
                  <a:schemeClr val="tx1"/>
                </a:solidFill>
                <a:ea typeface="MS PGothic" pitchFamily="34" charset="-128"/>
              </a:rPr>
              <a:pPr/>
              <a:t>03.07.2019</a:t>
            </a:fld>
            <a:endParaRPr lang="de-DE" altLang="en-US" sz="10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959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EBF7E607-2426-463E-9605-B1F8D99D3FE2}" type="slidenum">
              <a:rPr lang="de-DE" altLang="de-DE" sz="1000" b="0">
                <a:solidFill>
                  <a:schemeClr val="tx1"/>
                </a:solidFill>
                <a:ea typeface="MS PGothic" pitchFamily="34" charset="-128"/>
              </a:rPr>
              <a:pPr/>
              <a:t>22</a:t>
            </a:fld>
            <a:endParaRPr lang="de-DE" altLang="de-DE" sz="1200" b="0" dirty="0">
              <a:solidFill>
                <a:schemeClr val="tx1"/>
              </a:solidFill>
              <a:latin typeface="Calibri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988" name="Datumsplatzhalt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DCD42A06-6F0B-43C4-B638-E9628119ECB0}" type="datetime1">
              <a:rPr lang="de-DE" altLang="en-US" sz="1000" b="0" smtClean="0">
                <a:solidFill>
                  <a:schemeClr val="tx1"/>
                </a:solidFill>
                <a:ea typeface="MS PGothic" pitchFamily="34" charset="-128"/>
              </a:rPr>
              <a:pPr/>
              <a:t>03.07.2019</a:t>
            </a:fld>
            <a:endParaRPr lang="de-DE" altLang="en-US" sz="10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97989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597DF1FE-C013-4EFB-9C3B-16D032DA4166}" type="slidenum">
              <a:rPr lang="de-DE" altLang="de-DE" sz="1000" b="0">
                <a:solidFill>
                  <a:schemeClr val="tx1"/>
                </a:solidFill>
                <a:ea typeface="MS PGothic" pitchFamily="34" charset="-128"/>
              </a:rPr>
              <a:pPr/>
              <a:t>23</a:t>
            </a:fld>
            <a:endParaRPr lang="de-DE" altLang="de-DE" sz="1200" b="0" dirty="0">
              <a:solidFill>
                <a:schemeClr val="tx1"/>
              </a:solidFill>
              <a:latin typeface="Calibri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92A3BD46-5485-4397-9580-F47B4AF7C4F3}" type="slidenum">
              <a:rPr lang="en-US" altLang="de-DE" sz="1000" b="0">
                <a:solidFill>
                  <a:schemeClr val="tx1"/>
                </a:solidFill>
                <a:ea typeface="MS PGothic" pitchFamily="34" charset="-128"/>
              </a:rPr>
              <a:pPr/>
              <a:t>24</a:t>
            </a:fld>
            <a:endParaRPr lang="en-US" altLang="de-DE" sz="10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/>
              <a:t>An example of a partial schedule displayed in table form.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D97375A1-2B20-4F30-A659-AE427580D580}" type="slidenum">
              <a:rPr lang="en-US" altLang="de-DE" sz="1000" b="0">
                <a:solidFill>
                  <a:schemeClr val="tx1"/>
                </a:solidFill>
                <a:ea typeface="MS PGothic" pitchFamily="34" charset="-128"/>
              </a:rPr>
              <a:pPr/>
              <a:t>25</a:t>
            </a:fld>
            <a:endParaRPr lang="en-US" altLang="de-DE" sz="10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/>
              <a:t>Figure: An example of a partial schedule displayed in Gantt chart form.</a:t>
            </a:r>
          </a:p>
          <a:p>
            <a:endParaRPr lang="en-US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de-DE" sz="1200" dirty="0"/>
              <a:t>The first version of Microsoft Project was released for DOS in 1984 by a company working for Microsoft</a:t>
            </a:r>
          </a:p>
          <a:p>
            <a:pPr>
              <a:lnSpc>
                <a:spcPct val="90000"/>
              </a:lnSpc>
            </a:pPr>
            <a:r>
              <a:rPr lang="en-US" altLang="de-DE" sz="1200" dirty="0"/>
              <a:t>Microsoft bought all rights to the software in 1985</a:t>
            </a:r>
          </a:p>
          <a:p>
            <a:pPr>
              <a:lnSpc>
                <a:spcPct val="90000"/>
              </a:lnSpc>
            </a:pPr>
            <a:r>
              <a:rPr lang="en-US" altLang="de-DE" sz="1200" dirty="0"/>
              <a:t>During 1980’s couple of versions for DOS were released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nessessarily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(all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flaws</a:t>
            </a:r>
            <a:r>
              <a:rPr lang="de-DE" dirty="0"/>
              <a:t>) but </a:t>
            </a:r>
            <a:r>
              <a:rPr lang="de-DE" dirty="0" err="1"/>
              <a:t>potentially</a:t>
            </a:r>
            <a:r>
              <a:rPr lang="de-DE" dirty="0"/>
              <a:t> </a:t>
            </a:r>
            <a:r>
              <a:rPr lang="de-DE" dirty="0" err="1"/>
              <a:t>widely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. </a:t>
            </a:r>
            <a:r>
              <a:rPr lang="de-DE" dirty="0" err="1"/>
              <a:t>Hence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not hurt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experience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built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own </a:t>
            </a:r>
            <a:r>
              <a:rPr lang="de-DE" dirty="0" err="1"/>
              <a:t>opinion</a:t>
            </a:r>
            <a:r>
              <a:rPr lang="de-DE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C4C4-6DEF-42AE-B480-7D8D2C10A4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12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</a:t>
            </a:r>
            <a:r>
              <a:rPr lang="de-DE" dirty="0" err="1"/>
              <a:t>tutorial</a:t>
            </a:r>
            <a:endParaRPr lang="de-DE" dirty="0"/>
          </a:p>
          <a:p>
            <a:r>
              <a:rPr lang="de-DE" dirty="0"/>
              <a:t>13.34 min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In </a:t>
            </a:r>
            <a:r>
              <a:rPr lang="de-DE" dirty="0" err="1">
                <a:sym typeface="Wingdings" panose="05000000000000000000" pitchFamily="2" charset="2"/>
              </a:rPr>
              <a:t>moodle</a:t>
            </a:r>
            <a:endParaRPr lang="de-DE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 err="1">
                <a:sym typeface="Wingdings" panose="05000000000000000000" pitchFamily="2" charset="2"/>
              </a:rPr>
              <a:t>Did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you</a:t>
            </a:r>
            <a:r>
              <a:rPr lang="de-DE" dirty="0">
                <a:sym typeface="Wingdings" panose="05000000000000000000" pitchFamily="2" charset="2"/>
              </a:rPr>
              <a:t> find </a:t>
            </a:r>
            <a:r>
              <a:rPr lang="de-DE" dirty="0" err="1">
                <a:sym typeface="Wingdings" panose="05000000000000000000" pitchFamily="2" charset="2"/>
              </a:rPr>
              <a:t>other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tools</a:t>
            </a:r>
            <a:r>
              <a:rPr lang="de-DE" dirty="0">
                <a:sym typeface="Wingdings" panose="05000000000000000000" pitchFamily="2" charset="2"/>
              </a:rPr>
              <a:t>??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C4C4-6DEF-42AE-B480-7D8D2C10A4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88068" name="Datumsplatzhalt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4324B33C-F781-4814-B39B-B565CD79A968}" type="datetime1">
              <a:rPr lang="de-DE" altLang="de-DE" sz="1000" b="0" smtClean="0">
                <a:solidFill>
                  <a:schemeClr val="tx1"/>
                </a:solidFill>
                <a:ea typeface="MS PGothic" pitchFamily="34" charset="-128"/>
              </a:rPr>
              <a:pPr/>
              <a:t>03.07.2019</a:t>
            </a:fld>
            <a:endParaRPr lang="de-DE" altLang="de-DE" sz="10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8069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A7AD13E7-B3EC-4021-ACA0-69B4D6697E7E}" type="slidenum">
              <a:rPr lang="de-DE" altLang="de-DE" sz="1000" b="0">
                <a:solidFill>
                  <a:schemeClr val="tx1"/>
                </a:solidFill>
                <a:ea typeface="MS PGothic" pitchFamily="34" charset="-128"/>
              </a:rPr>
              <a:pPr/>
              <a:t>3</a:t>
            </a:fld>
            <a:endParaRPr lang="de-DE" altLang="de-DE" sz="1200" b="0" dirty="0">
              <a:solidFill>
                <a:schemeClr val="tx1"/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7533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EAC6C2F5-4C27-4696-9A82-BFCAD5CB0DE8}" type="slidenum">
              <a:rPr lang="en-US" altLang="en-US" sz="1000" b="0">
                <a:solidFill>
                  <a:schemeClr val="tx1"/>
                </a:solidFill>
                <a:ea typeface="MS PGothic" pitchFamily="34" charset="-128"/>
              </a:rPr>
              <a:pPr/>
              <a:t>28</a:t>
            </a:fld>
            <a:endParaRPr lang="en-US" altLang="en-US" sz="10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11. Understand that your timeplan is going to change…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dirty="0" err="1"/>
              <a:t>Let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discuss</a:t>
            </a:r>
            <a:r>
              <a:rPr lang="de-DE" dirty="0"/>
              <a:t> in open </a:t>
            </a:r>
            <a:r>
              <a:rPr lang="de-DE" dirty="0" err="1"/>
              <a:t>plenum</a:t>
            </a:r>
            <a:endParaRPr lang="de-DE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dirty="0"/>
              <a:t>Milestone </a:t>
            </a:r>
            <a:r>
              <a:rPr lang="de-DE" dirty="0" err="1"/>
              <a:t>planing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k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and not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</a:t>
            </a:r>
          </a:p>
          <a:p>
            <a:pPr>
              <a:lnSpc>
                <a:spcPct val="90000"/>
              </a:lnSpc>
            </a:pPr>
            <a:r>
              <a:rPr lang="de-DE" dirty="0"/>
              <a:t>Gantt </a:t>
            </a:r>
            <a:r>
              <a:rPr lang="de-DE" dirty="0" err="1"/>
              <a:t>charts</a:t>
            </a:r>
            <a:r>
              <a:rPr lang="de-DE" dirty="0"/>
              <a:t>: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. </a:t>
            </a:r>
            <a:r>
              <a:rPr lang="de-DE" dirty="0" err="1"/>
              <a:t>Disadvantage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excel</a:t>
            </a:r>
            <a:r>
              <a:rPr lang="de-DE" dirty="0"/>
              <a:t>: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predecessors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, </a:t>
            </a:r>
            <a:r>
              <a:rPr lang="de-DE" dirty="0" err="1"/>
              <a:t>hence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 and </a:t>
            </a:r>
            <a:r>
              <a:rPr lang="de-DE" dirty="0" err="1"/>
              <a:t>dependencies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obvios</a:t>
            </a:r>
            <a:r>
              <a:rPr lang="de-DE" dirty="0"/>
              <a:t> (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additional </a:t>
            </a:r>
            <a:r>
              <a:rPr lang="de-DE" dirty="0" err="1"/>
              <a:t>apps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such </a:t>
            </a:r>
            <a:r>
              <a:rPr lang="de-DE" dirty="0" err="1"/>
              <a:t>features</a:t>
            </a:r>
            <a:r>
              <a:rPr lang="de-DE" dirty="0"/>
              <a:t> in </a:t>
            </a:r>
            <a:r>
              <a:rPr lang="de-DE" dirty="0" err="1"/>
              <a:t>excel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. Advantage: easy </a:t>
            </a:r>
            <a:r>
              <a:rPr lang="de-DE" dirty="0" err="1"/>
              <a:t>to</a:t>
            </a:r>
            <a:r>
              <a:rPr lang="de-DE" dirty="0"/>
              <a:t> do and </a:t>
            </a:r>
            <a:r>
              <a:rPr lang="de-DE" dirty="0" err="1"/>
              <a:t>understand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/>
              <a:t>Gantt Chart </a:t>
            </a:r>
            <a:r>
              <a:rPr lang="de-DE" dirty="0" err="1"/>
              <a:t>based</a:t>
            </a:r>
            <a:r>
              <a:rPr lang="de-DE" dirty="0"/>
              <a:t> on Software (MS Project): </a:t>
            </a:r>
            <a:r>
              <a:rPr lang="de-DE" dirty="0" err="1"/>
              <a:t>advantage</a:t>
            </a:r>
            <a:r>
              <a:rPr lang="de-DE" dirty="0"/>
              <a:t>: </a:t>
            </a:r>
            <a:r>
              <a:rPr lang="de-DE" dirty="0" err="1"/>
              <a:t>demonstrates</a:t>
            </a:r>
            <a:r>
              <a:rPr lang="de-DE" dirty="0"/>
              <a:t> </a:t>
            </a:r>
            <a:r>
              <a:rPr lang="de-DE" dirty="0" err="1"/>
              <a:t>predecessors</a:t>
            </a:r>
            <a:r>
              <a:rPr lang="de-DE" dirty="0"/>
              <a:t>, </a:t>
            </a:r>
            <a:r>
              <a:rPr lang="de-DE" dirty="0" err="1"/>
              <a:t>creats</a:t>
            </a:r>
            <a:r>
              <a:rPr lang="de-DE" dirty="0"/>
              <a:t> </a:t>
            </a:r>
            <a:r>
              <a:rPr lang="de-DE" dirty="0" err="1"/>
              <a:t>network</a:t>
            </a:r>
            <a:r>
              <a:rPr lang="de-DE" dirty="0"/>
              <a:t> plan. </a:t>
            </a:r>
            <a:r>
              <a:rPr lang="de-DE" dirty="0" err="1"/>
              <a:t>Disadvantage</a:t>
            </a:r>
            <a:r>
              <a:rPr lang="de-DE" dirty="0"/>
              <a:t>: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softwares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flaws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/>
              <a:t>Network plan: </a:t>
            </a:r>
            <a:r>
              <a:rPr lang="de-DE" dirty="0" err="1"/>
              <a:t>disadvantage</a:t>
            </a:r>
            <a:r>
              <a:rPr lang="de-DE" dirty="0"/>
              <a:t>: </a:t>
            </a:r>
            <a:r>
              <a:rPr lang="de-DE" dirty="0" err="1"/>
              <a:t>takes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time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construct</a:t>
            </a:r>
            <a:r>
              <a:rPr lang="de-DE" dirty="0"/>
              <a:t>. But </a:t>
            </a:r>
            <a:r>
              <a:rPr lang="de-DE" dirty="0" err="1"/>
              <a:t>advantage</a:t>
            </a:r>
            <a:r>
              <a:rPr lang="de-DE" dirty="0"/>
              <a:t>: </a:t>
            </a:r>
            <a:r>
              <a:rPr lang="de-DE" dirty="0" err="1"/>
              <a:t>accourding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Caughron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J., &amp; Mumford, M. D. (2008). It creates more effective time plans and projects that use this approach have less time overruns.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C4C4-6DEF-42AE-B480-7D8D2C10A4E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44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 </a:t>
            </a:r>
            <a:r>
              <a:rPr lang="de-DE" dirty="0" err="1"/>
              <a:t>let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teams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 in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selfstudy</a:t>
            </a:r>
            <a:r>
              <a:rPr lang="de-DE" dirty="0"/>
              <a:t> time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.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 time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include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 </a:t>
            </a:r>
            <a:r>
              <a:rPr lang="de-DE" dirty="0" err="1"/>
              <a:t>session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I </a:t>
            </a:r>
            <a:r>
              <a:rPr lang="de-DE" dirty="0" err="1"/>
              <a:t>offer</a:t>
            </a:r>
            <a:r>
              <a:rPr lang="de-DE" dirty="0"/>
              <a:t> </a:t>
            </a:r>
            <a:r>
              <a:rPr lang="de-DE" dirty="0" err="1"/>
              <a:t>feedback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in </a:t>
            </a:r>
            <a:r>
              <a:rPr lang="de-DE" dirty="0" err="1"/>
              <a:t>moodle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upload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tools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moodle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. I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moodle</a:t>
            </a:r>
            <a:r>
              <a:rPr lang="de-DE" dirty="0"/>
              <a:t> </a:t>
            </a:r>
            <a:r>
              <a:rPr lang="de-DE" dirty="0" err="1"/>
              <a:t>forum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5C4C4-6DEF-42AE-B480-7D8D2C10A4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4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58416515-FA2C-405F-AE29-5FC7C8DAA921}" type="slidenum">
              <a:rPr lang="en-US" altLang="en-US" sz="1000" b="0">
                <a:solidFill>
                  <a:schemeClr val="tx1"/>
                </a:solidFill>
                <a:ea typeface="MS PGothic" pitchFamily="34" charset="-128"/>
              </a:rPr>
              <a:pPr/>
              <a:t>6</a:t>
            </a:fld>
            <a:endParaRPr lang="en-US" altLang="en-US" sz="10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Review Scheduling as discussed last week.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Bar Charts (Gantt Charts)</a:t>
            </a:r>
          </a:p>
          <a:p>
            <a:pPr lvl="1"/>
            <a:r>
              <a:rPr lang="en-US" altLang="en-US" dirty="0"/>
              <a:t>length of bar = task’s duration</a:t>
            </a:r>
          </a:p>
          <a:p>
            <a:pPr lvl="1"/>
            <a:r>
              <a:rPr lang="en-US" altLang="en-US" dirty="0"/>
              <a:t>commonly used, require little training</a:t>
            </a:r>
          </a:p>
          <a:p>
            <a:pPr lvl="1"/>
            <a:r>
              <a:rPr lang="en-US" altLang="en-US" dirty="0"/>
              <a:t>precedence relationships difficult to show</a:t>
            </a:r>
          </a:p>
          <a:p>
            <a:pPr lvl="2"/>
            <a:r>
              <a:rPr lang="en-US" altLang="en-US" dirty="0"/>
              <a:t>precedence = the sequencing relationship between tasks</a:t>
            </a:r>
          </a:p>
          <a:p>
            <a:endParaRPr lang="de-DE" altLang="en-US" dirty="0"/>
          </a:p>
          <a:p>
            <a:r>
              <a:rPr lang="en-US" altLang="en-US" dirty="0"/>
              <a:t>Network Diagrams</a:t>
            </a:r>
          </a:p>
          <a:p>
            <a:pPr lvl="1"/>
            <a:r>
              <a:rPr lang="en-US" altLang="en-US" dirty="0"/>
              <a:t>Critical Path Method (CPM)</a:t>
            </a:r>
          </a:p>
          <a:p>
            <a:pPr lvl="2"/>
            <a:r>
              <a:rPr lang="en-US" altLang="en-US" dirty="0"/>
              <a:t>w/in construction - most important</a:t>
            </a:r>
          </a:p>
          <a:p>
            <a:r>
              <a:rPr lang="en-US" altLang="en-US" dirty="0"/>
              <a:t>Identifies those chains of activities (critical paths) that control how long a project will take</a:t>
            </a:r>
          </a:p>
        </p:txBody>
      </p:sp>
      <p:sp>
        <p:nvSpPr>
          <p:cNvPr id="256004" name="Datumsplatzhalt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93D7772E-7623-4943-A740-5841DAE6FAB5}" type="datetime1">
              <a:rPr lang="de-DE" altLang="en-US" sz="1000" b="0" smtClean="0">
                <a:solidFill>
                  <a:schemeClr val="tx1"/>
                </a:solidFill>
                <a:ea typeface="MS PGothic" pitchFamily="34" charset="-128"/>
              </a:rPr>
              <a:pPr/>
              <a:t>03.07.2019</a:t>
            </a:fld>
            <a:endParaRPr lang="de-DE" altLang="en-US" sz="1000" b="0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56005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0E7DF137-9588-4B1D-B5B8-E13D178AEA6C}" type="slidenum">
              <a:rPr lang="de-DE" altLang="de-DE" sz="1000" b="0">
                <a:solidFill>
                  <a:schemeClr val="tx1"/>
                </a:solidFill>
                <a:ea typeface="MS PGothic" pitchFamily="34" charset="-128"/>
              </a:rPr>
              <a:pPr/>
              <a:t>7</a:t>
            </a:fld>
            <a:endParaRPr lang="de-DE" altLang="de-DE" sz="1200" b="0" dirty="0">
              <a:solidFill>
                <a:schemeClr val="tx1"/>
              </a:solidFill>
              <a:latin typeface="Calibri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AutoNum type="arabicPeriod"/>
            </a:pPr>
            <a:r>
              <a:rPr lang="en-US" altLang="en-US" dirty="0"/>
              <a:t>Include here a picture from the network plan developed I the last session</a:t>
            </a:r>
          </a:p>
        </p:txBody>
      </p:sp>
      <p:sp>
        <p:nvSpPr>
          <p:cNvPr id="260100" name="Datumsplatzhalt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682BD311-FEA0-4008-A3ED-45F8C4FE14F5}" type="datetime1">
              <a:rPr lang="de-DE" altLang="en-US" sz="1000" b="0" smtClean="0">
                <a:solidFill>
                  <a:schemeClr val="tx1"/>
                </a:solidFill>
                <a:ea typeface="MS PGothic" pitchFamily="34" charset="-128"/>
              </a:rPr>
              <a:pPr/>
              <a:t>03.07.2019</a:t>
            </a:fld>
            <a:endParaRPr lang="de-DE" altLang="en-US" sz="1000" b="0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6010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CDC2FAEA-F83A-435B-8FE4-5F73CD275B23}" type="slidenum">
              <a:rPr lang="de-DE" altLang="de-DE" sz="1000" b="0">
                <a:solidFill>
                  <a:schemeClr val="tx1"/>
                </a:solidFill>
                <a:ea typeface="MS PGothic" pitchFamily="34" charset="-128"/>
              </a:rPr>
              <a:pPr/>
              <a:t>8</a:t>
            </a:fld>
            <a:endParaRPr lang="de-DE" altLang="de-DE" sz="1200" b="0" dirty="0">
              <a:solidFill>
                <a:schemeClr val="tx1"/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0434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/>
              <a:t>On this example i want to demonstrate scheduling in more detail</a:t>
            </a:r>
            <a:endParaRPr lang="en-US" altLang="en-US"/>
          </a:p>
        </p:txBody>
      </p:sp>
      <p:sp>
        <p:nvSpPr>
          <p:cNvPr id="277508" name="Datumsplatzhalt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740D16D2-47BA-41D9-9108-3B2DD4008628}" type="datetime1">
              <a:rPr lang="de-DE" altLang="en-US" sz="1000" b="0" smtClean="0">
                <a:solidFill>
                  <a:schemeClr val="tx1"/>
                </a:solidFill>
                <a:ea typeface="MS PGothic" pitchFamily="34" charset="-128"/>
              </a:rPr>
              <a:pPr/>
              <a:t>03.07.2019</a:t>
            </a:fld>
            <a:endParaRPr lang="de-DE" altLang="en-US" sz="10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77509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A6ABC3FE-0CF1-4E2D-8533-B04F4D5F29E8}" type="slidenum">
              <a:rPr lang="de-DE" altLang="de-DE" sz="1000" b="0">
                <a:solidFill>
                  <a:schemeClr val="tx1"/>
                </a:solidFill>
                <a:ea typeface="MS PGothic" pitchFamily="34" charset="-128"/>
              </a:rPr>
              <a:pPr/>
              <a:t>10</a:t>
            </a:fld>
            <a:endParaRPr lang="de-DE" altLang="de-DE" sz="1200" b="0" dirty="0">
              <a:solidFill>
                <a:schemeClr val="tx1"/>
              </a:solidFill>
              <a:latin typeface="Calibri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en-US"/>
              <a:t>Our estimations from experience and expert oponion</a:t>
            </a:r>
            <a:endParaRPr lang="en-US" altLang="en-US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28663" indent="-2794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20775" indent="-223838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570038" indent="-223838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17713" indent="-223838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474913" indent="-223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32113" indent="-223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389313" indent="-223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46513" indent="-223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13A9C0B6-E302-4C6B-B639-44AFD91B6D83}" type="slidenum">
              <a:rPr lang="en-US" altLang="en-US" sz="1200" b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/>
              </a:rPr>
              <a:pPr/>
              <a:t>11</a:t>
            </a:fld>
            <a:endParaRPr lang="en-US" altLang="en-US" sz="1200" b="0" dirty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/>
              <a:t>Estimated duration TE</a:t>
            </a:r>
            <a:endParaRPr lang="en-US" altLang="en-US"/>
          </a:p>
        </p:txBody>
      </p:sp>
      <p:sp>
        <p:nvSpPr>
          <p:cNvPr id="282628" name="Datumsplatzhalt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CDDEBCC8-881A-4D1B-9FD3-23E91E9FE44A}" type="datetime1">
              <a:rPr lang="de-DE" altLang="en-US" sz="1000" b="0" smtClean="0">
                <a:solidFill>
                  <a:schemeClr val="tx1"/>
                </a:solidFill>
                <a:ea typeface="MS PGothic" pitchFamily="34" charset="-128"/>
              </a:rPr>
              <a:pPr/>
              <a:t>03.07.2019</a:t>
            </a:fld>
            <a:endParaRPr lang="de-DE" altLang="en-US" sz="10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82629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0A406D71-3121-4D57-A8F4-8A62E6E3B818}" type="slidenum">
              <a:rPr lang="de-DE" altLang="de-DE" sz="1000" b="0">
                <a:solidFill>
                  <a:schemeClr val="tx1"/>
                </a:solidFill>
                <a:ea typeface="MS PGothic" pitchFamily="34" charset="-128"/>
              </a:rPr>
              <a:pPr/>
              <a:t>13</a:t>
            </a:fld>
            <a:endParaRPr lang="de-DE" altLang="de-DE" sz="1200" b="0" dirty="0">
              <a:solidFill>
                <a:schemeClr val="tx1"/>
              </a:solidFill>
              <a:latin typeface="Calibri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AutoNum type="arabicPeriod"/>
            </a:pPr>
            <a:r>
              <a:rPr lang="en-US" altLang="en-US" dirty="0"/>
              <a:t>Include here a picture from the network plan developed I the last session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>
                <a:sym typeface="Wingdings" panose="05000000000000000000" pitchFamily="2" charset="2"/>
              </a:rPr>
              <a:t> back to the board to apply it to the term paper example</a:t>
            </a:r>
            <a:endParaRPr lang="en-US" altLang="en-US" dirty="0"/>
          </a:p>
          <a:p>
            <a:pPr marL="228600" indent="-228600">
              <a:buAutoNum type="arabicPeriod"/>
            </a:pPr>
            <a:endParaRPr lang="en-US" altLang="en-US" dirty="0"/>
          </a:p>
        </p:txBody>
      </p:sp>
      <p:sp>
        <p:nvSpPr>
          <p:cNvPr id="260100" name="Datumsplatzhalt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682BD311-FEA0-4008-A3ED-45F8C4FE14F5}" type="datetime1">
              <a:rPr lang="de-DE" altLang="en-US" sz="1000" b="0" smtClean="0">
                <a:solidFill>
                  <a:schemeClr val="tx1"/>
                </a:solidFill>
                <a:ea typeface="MS PGothic" pitchFamily="34" charset="-128"/>
              </a:rPr>
              <a:pPr/>
              <a:t>03.07.2019</a:t>
            </a:fld>
            <a:endParaRPr lang="de-DE" altLang="en-US" sz="1000" b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6010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  <a:ea typeface="MS Mincho" pitchFamily="49" charset="-128"/>
              </a:defRPr>
            </a:lvl9pPr>
          </a:lstStyle>
          <a:p>
            <a:fld id="{CDC2FAEA-F83A-435B-8FE4-5F73CD275B23}" type="slidenum">
              <a:rPr lang="de-DE" altLang="de-DE" sz="1000" b="0">
                <a:solidFill>
                  <a:schemeClr val="tx1"/>
                </a:solidFill>
                <a:ea typeface="MS PGothic" pitchFamily="34" charset="-128"/>
              </a:rPr>
              <a:pPr/>
              <a:t>14</a:t>
            </a:fld>
            <a:endParaRPr lang="de-DE" altLang="de-DE" sz="1200" b="0" dirty="0">
              <a:solidFill>
                <a:schemeClr val="tx1"/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511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de-DE"/>
              <a:t>Titelmasterformat durch Klicken bearbeiten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C978-4671-449B-9F70-CB961028F176}" type="datetime1">
              <a:rPr lang="en-GB" smtClean="0"/>
              <a:t>03/07/2019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767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169A-84F5-4D44-B4C1-109AF54F9D5C}" type="datetime1">
              <a:rPr lang="en-GB" smtClean="0"/>
              <a:t>03/07/2019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348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094-29D9-4086-8A4F-5FF97DC15A1C}" type="datetime1">
              <a:rPr lang="en-GB" smtClean="0"/>
              <a:t>03/07/2019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6308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99AE8-A160-4AC0-9865-224462DDBA9D}" type="datetime1">
              <a:rPr lang="en-GB" smtClean="0"/>
              <a:t>03/07/2019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DA6A2A-D862-4788-8321-2573718D3964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13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40EC-F7A1-43CD-91F3-EA73C2DB7407}" type="datetime1">
              <a:rPr lang="en-GB" smtClean="0"/>
              <a:t>03/07/2019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612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2A54-7423-47F6-A719-BA5FF40DC3C0}" type="datetime1">
              <a:rPr lang="en-GB" smtClean="0"/>
              <a:t>03/07/2019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623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D5A0-8E86-459D-A7A3-B2191D3E1535}" type="datetime1">
              <a:rPr lang="en-GB" smtClean="0"/>
              <a:t>03/07/2019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160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3303-3E92-4C46-91DC-83C2B363354C}" type="datetime1">
              <a:rPr lang="en-GB" smtClean="0"/>
              <a:t>03/07/2019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074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599F-1F46-4FC3-A7E3-1655AD82607F}" type="datetime1">
              <a:rPr lang="en-GB" smtClean="0"/>
              <a:t>03/07/2019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511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F498-0B2D-4469-B120-FBF6610B971F}" type="datetime1">
              <a:rPr lang="en-GB" smtClean="0"/>
              <a:t>03/07/2019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744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5F69-DCDD-4A65-88FA-DF496DD621A1}" type="datetime1">
              <a:rPr lang="en-GB" smtClean="0"/>
              <a:t>03/07/2019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900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3EF5-FF33-4A8A-BDCB-3A323641F6CA}" type="datetime1">
              <a:rPr lang="en-GB" smtClean="0"/>
              <a:t>03/07/2019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686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5FC27-0BCC-4139-9F19-ED7BBDFA990E}" type="datetime1">
              <a:rPr lang="en-GB" smtClean="0"/>
              <a:t>03/07/2019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092F8-88B9-48E5-9B8F-3F206E5F35A9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021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04041"/>
          </a:solidFill>
          <a:latin typeface="Calibri"/>
          <a:ea typeface="Calibri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04041"/>
          </a:solidFill>
          <a:latin typeface="Calibri"/>
          <a:ea typeface="Calibri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04041"/>
          </a:solidFill>
          <a:latin typeface="Calibri"/>
          <a:ea typeface="Calibri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04041"/>
          </a:solidFill>
          <a:latin typeface="Calibri"/>
          <a:ea typeface="Calibri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04041"/>
          </a:solidFill>
          <a:latin typeface="Calibri"/>
          <a:ea typeface="Calibri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04041"/>
          </a:solidFill>
          <a:latin typeface="Calibri"/>
          <a:ea typeface="Calibri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https://www.youtube.com/embed/iUqbhkJWt_4" TargetMode="External"/><Relationship Id="rId1" Type="http://schemas.openxmlformats.org/officeDocument/2006/relationships/video" Target="NULL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Project Management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9757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itle 1"/>
          <p:cNvSpPr>
            <a:spLocks noGrp="1"/>
          </p:cNvSpPr>
          <p:nvPr>
            <p:ph type="title"/>
          </p:nvPr>
        </p:nvSpPr>
        <p:spPr>
          <a:xfrm>
            <a:off x="573617" y="836613"/>
            <a:ext cx="11074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>
                <a:latin typeface="+mj-lt"/>
              </a:rPr>
              <a:t>Complete Activity Network</a:t>
            </a:r>
            <a:br>
              <a:rPr lang="en-US" altLang="en-US" sz="4000" b="1" dirty="0">
                <a:latin typeface="+mj-lt"/>
              </a:rPr>
            </a:br>
            <a:endParaRPr lang="en-US" altLang="en-US" sz="4000" b="1" dirty="0">
              <a:latin typeface="+mj-lt"/>
            </a:endParaRP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1A68F7D9-5A93-44FA-89E0-F0D68E968B8E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10</a:t>
            </a:fld>
            <a:endParaRPr lang="hr-HR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CE1BDCC8-29FC-4906-A50E-0C3A014883B0}"/>
              </a:ext>
            </a:extLst>
          </p:cNvPr>
          <p:cNvGrpSpPr/>
          <p:nvPr/>
        </p:nvGrpSpPr>
        <p:grpSpPr>
          <a:xfrm>
            <a:off x="264594" y="2255558"/>
            <a:ext cx="11651888" cy="3039794"/>
            <a:chOff x="264594" y="2255558"/>
            <a:chExt cx="11651888" cy="3039794"/>
          </a:xfrm>
        </p:grpSpPr>
        <p:graphicFrame>
          <p:nvGraphicFramePr>
            <p:cNvPr id="6" name="Diagramm 5">
              <a:extLst>
                <a:ext uri="{FF2B5EF4-FFF2-40B4-BE49-F238E27FC236}">
                  <a16:creationId xmlns:a16="http://schemas.microsoft.com/office/drawing/2014/main" id="{DCD063A2-2F68-46F7-803D-D1ABDDAD36B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40771051"/>
                </p:ext>
              </p:extLst>
            </p:nvPr>
          </p:nvGraphicFramePr>
          <p:xfrm>
            <a:off x="264594" y="2538256"/>
            <a:ext cx="4002606" cy="24743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40460F7D-AF23-4A92-877C-3EA513EA7BD9}"/>
                </a:ext>
              </a:extLst>
            </p:cNvPr>
            <p:cNvGrpSpPr/>
            <p:nvPr/>
          </p:nvGrpSpPr>
          <p:grpSpPr>
            <a:xfrm>
              <a:off x="4864531" y="2255558"/>
              <a:ext cx="7051951" cy="3039794"/>
              <a:chOff x="2035968" y="1646210"/>
              <a:chExt cx="6889754" cy="3670324"/>
            </a:xfrm>
          </p:grpSpPr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7F2C44C8-7B46-44FD-A0A4-05D4EF6C091D}"/>
                  </a:ext>
                </a:extLst>
              </p:cNvPr>
              <p:cNvSpPr/>
              <p:nvPr/>
            </p:nvSpPr>
            <p:spPr>
              <a:xfrm>
                <a:off x="2035968" y="2767946"/>
                <a:ext cx="1230312" cy="1322105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1.3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Write outline</a:t>
                </a:r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FDF52BBB-7578-4E8F-A9C4-6F089549A233}"/>
                  </a:ext>
                </a:extLst>
              </p:cNvPr>
              <p:cNvSpPr/>
              <p:nvPr/>
            </p:nvSpPr>
            <p:spPr>
              <a:xfrm rot="20311898">
                <a:off x="3450763" y="2436925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C8933639-CC28-4CA5-B30A-5BA7D14C4397}"/>
                  </a:ext>
                </a:extLst>
              </p:cNvPr>
              <p:cNvSpPr/>
              <p:nvPr/>
            </p:nvSpPr>
            <p:spPr>
              <a:xfrm>
                <a:off x="3989709" y="1646210"/>
                <a:ext cx="1230312" cy="1322105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2.1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Install library software</a:t>
                </a:r>
              </a:p>
            </p:txBody>
          </p:sp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882D8A6D-5A69-4864-BF43-DF9AA808335E}"/>
                  </a:ext>
                </a:extLst>
              </p:cNvPr>
              <p:cNvSpPr/>
              <p:nvPr/>
            </p:nvSpPr>
            <p:spPr>
              <a:xfrm>
                <a:off x="5343053" y="2154704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80882BA0-2A05-4DB5-BA51-9E9460B3B94B}"/>
                  </a:ext>
                </a:extLst>
              </p:cNvPr>
              <p:cNvSpPr/>
              <p:nvPr/>
            </p:nvSpPr>
            <p:spPr>
              <a:xfrm>
                <a:off x="5712146" y="1646210"/>
                <a:ext cx="1230312" cy="1322105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2.2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Further Literature search</a:t>
                </a:r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A44C0FE9-935E-4F4D-9A54-4F89C02227D6}"/>
                  </a:ext>
                </a:extLst>
              </p:cNvPr>
              <p:cNvSpPr/>
              <p:nvPr/>
            </p:nvSpPr>
            <p:spPr>
              <a:xfrm rot="2059542">
                <a:off x="7158328" y="2395455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E96028A4-EE32-49C7-9D7E-157C80583C09}"/>
                  </a:ext>
                </a:extLst>
              </p:cNvPr>
              <p:cNvSpPr/>
              <p:nvPr/>
            </p:nvSpPr>
            <p:spPr>
              <a:xfrm>
                <a:off x="3984297" y="3994429"/>
                <a:ext cx="1230312" cy="1322105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1.4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Write Abstract</a:t>
                </a:r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665EC76A-FCF2-4729-9DBC-C8487BD3E989}"/>
                  </a:ext>
                </a:extLst>
              </p:cNvPr>
              <p:cNvSpPr/>
              <p:nvPr/>
            </p:nvSpPr>
            <p:spPr>
              <a:xfrm>
                <a:off x="5337640" y="4502923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208E0D4D-B45A-4DF8-A3F0-DB8D536BE9BE}"/>
                  </a:ext>
                </a:extLst>
              </p:cNvPr>
              <p:cNvSpPr/>
              <p:nvPr/>
            </p:nvSpPr>
            <p:spPr>
              <a:xfrm>
                <a:off x="5706734" y="3994429"/>
                <a:ext cx="1230312" cy="1322105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1.5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Feedback from supervisor</a:t>
                </a:r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B20730C9-33CB-4C82-A342-78D67C0D955C}"/>
                  </a:ext>
                </a:extLst>
              </p:cNvPr>
              <p:cNvSpPr/>
              <p:nvPr/>
            </p:nvSpPr>
            <p:spPr>
              <a:xfrm rot="2342218">
                <a:off x="3521699" y="4138127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08575FBA-9942-4B4F-93E4-68933D3FCECC}"/>
                  </a:ext>
                </a:extLst>
              </p:cNvPr>
              <p:cNvSpPr/>
              <p:nvPr/>
            </p:nvSpPr>
            <p:spPr>
              <a:xfrm rot="20048412">
                <a:off x="7148496" y="4102113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26DD9FC7-35D9-4C50-8247-C03F993E6E57}"/>
                  </a:ext>
                </a:extLst>
              </p:cNvPr>
              <p:cNvSpPr/>
              <p:nvPr/>
            </p:nvSpPr>
            <p:spPr>
              <a:xfrm>
                <a:off x="7695410" y="2687577"/>
                <a:ext cx="1230312" cy="1322105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3.1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Draft paper</a:t>
                </a:r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30C7FABF-DBD9-4F33-A03B-EEC08CE5F34A}"/>
                </a:ext>
              </a:extLst>
            </p:cNvPr>
            <p:cNvGrpSpPr/>
            <p:nvPr/>
          </p:nvGrpSpPr>
          <p:grpSpPr>
            <a:xfrm>
              <a:off x="4450480" y="3568734"/>
              <a:ext cx="353425" cy="413441"/>
              <a:chOff x="1834592" y="1030478"/>
              <a:chExt cx="353425" cy="413441"/>
            </a:xfrm>
          </p:grpSpPr>
          <p:sp>
            <p:nvSpPr>
              <p:cNvPr id="23" name="Pfeil: nach rechts 22">
                <a:extLst>
                  <a:ext uri="{FF2B5EF4-FFF2-40B4-BE49-F238E27FC236}">
                    <a16:creationId xmlns:a16="http://schemas.microsoft.com/office/drawing/2014/main" id="{6D401BA5-51C4-4C1B-8223-8798DB83C028}"/>
                  </a:ext>
                </a:extLst>
              </p:cNvPr>
              <p:cNvSpPr/>
              <p:nvPr/>
            </p:nvSpPr>
            <p:spPr>
              <a:xfrm>
                <a:off x="1834592" y="1030478"/>
                <a:ext cx="353425" cy="413441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Pfeil: nach rechts 4">
                <a:extLst>
                  <a:ext uri="{FF2B5EF4-FFF2-40B4-BE49-F238E27FC236}">
                    <a16:creationId xmlns:a16="http://schemas.microsoft.com/office/drawing/2014/main" id="{F3C7EE62-8C9D-448F-8DEB-AC03C4E68DFA}"/>
                  </a:ext>
                </a:extLst>
              </p:cNvPr>
              <p:cNvSpPr txBox="1"/>
              <p:nvPr/>
            </p:nvSpPr>
            <p:spPr>
              <a:xfrm>
                <a:off x="1834592" y="1113166"/>
                <a:ext cx="247398" cy="24806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DE" sz="1400" kern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112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itle 2"/>
          <p:cNvSpPr>
            <a:spLocks noGrp="1"/>
          </p:cNvSpPr>
          <p:nvPr>
            <p:ph type="title"/>
          </p:nvPr>
        </p:nvSpPr>
        <p:spPr>
          <a:xfrm>
            <a:off x="609600" y="506413"/>
            <a:ext cx="11074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>
                <a:latin typeface="+mj-lt"/>
              </a:rPr>
              <a:t>Activity Duration and Variance</a:t>
            </a:r>
            <a:br>
              <a:rPr lang="en-US" altLang="en-US" sz="4000" b="1" dirty="0">
                <a:latin typeface="+mj-lt"/>
              </a:rPr>
            </a:br>
            <a:endParaRPr lang="en-US" altLang="en-US" sz="4000" b="1" dirty="0">
              <a:latin typeface="+mj-lt"/>
            </a:endParaRP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44B9AFA2-3196-47D2-8EB6-9E941ABCC1D6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11</a:t>
            </a:fld>
            <a:endParaRPr lang="hr-HR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83F86708-5019-4F30-AC44-3D75C03DD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361220"/>
              </p:ext>
            </p:extLst>
          </p:nvPr>
        </p:nvGraphicFramePr>
        <p:xfrm>
          <a:off x="1164896" y="2049517"/>
          <a:ext cx="9350705" cy="37821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42276">
                  <a:extLst>
                    <a:ext uri="{9D8B030D-6E8A-4147-A177-3AD203B41FA5}">
                      <a16:colId xmlns:a16="http://schemas.microsoft.com/office/drawing/2014/main" val="221411845"/>
                    </a:ext>
                  </a:extLst>
                </a:gridCol>
                <a:gridCol w="2698006">
                  <a:extLst>
                    <a:ext uri="{9D8B030D-6E8A-4147-A177-3AD203B41FA5}">
                      <a16:colId xmlns:a16="http://schemas.microsoft.com/office/drawing/2014/main" val="804128509"/>
                    </a:ext>
                  </a:extLst>
                </a:gridCol>
                <a:gridCol w="1870141">
                  <a:extLst>
                    <a:ext uri="{9D8B030D-6E8A-4147-A177-3AD203B41FA5}">
                      <a16:colId xmlns:a16="http://schemas.microsoft.com/office/drawing/2014/main" val="3852999594"/>
                    </a:ext>
                  </a:extLst>
                </a:gridCol>
                <a:gridCol w="1870141">
                  <a:extLst>
                    <a:ext uri="{9D8B030D-6E8A-4147-A177-3AD203B41FA5}">
                      <a16:colId xmlns:a16="http://schemas.microsoft.com/office/drawing/2014/main" val="2337760906"/>
                    </a:ext>
                  </a:extLst>
                </a:gridCol>
                <a:gridCol w="1870141">
                  <a:extLst>
                    <a:ext uri="{9D8B030D-6E8A-4147-A177-3AD203B41FA5}">
                      <a16:colId xmlns:a16="http://schemas.microsoft.com/office/drawing/2014/main" val="1758413151"/>
                    </a:ext>
                  </a:extLst>
                </a:gridCol>
              </a:tblGrid>
              <a:tr h="748120">
                <a:tc>
                  <a:txBody>
                    <a:bodyPr/>
                    <a:lstStyle/>
                    <a:p>
                      <a:r>
                        <a:rPr lang="en-GB" noProof="0"/>
                        <a:t>Activity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Most Optimistic (days)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Most Likely (days)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Most Pessimistic (days)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493393"/>
                  </a:ext>
                </a:extLst>
              </a:tr>
              <a:tr h="433435">
                <a:tc>
                  <a:txBody>
                    <a:bodyPr/>
                    <a:lstStyle/>
                    <a:p>
                      <a:r>
                        <a:rPr lang="en-GB" noProof="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Identify research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513096"/>
                  </a:ext>
                </a:extLst>
              </a:tr>
              <a:tr h="433435">
                <a:tc>
                  <a:txBody>
                    <a:bodyPr/>
                    <a:lstStyle/>
                    <a:p>
                      <a:r>
                        <a:rPr lang="en-GB" noProof="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First literature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819877"/>
                  </a:ext>
                </a:extLst>
              </a:tr>
              <a:tr h="433435">
                <a:tc>
                  <a:txBody>
                    <a:bodyPr/>
                    <a:lstStyle/>
                    <a:p>
                      <a:r>
                        <a:rPr lang="en-GB" noProof="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Write outline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467835"/>
                  </a:ext>
                </a:extLst>
              </a:tr>
              <a:tr h="433435">
                <a:tc>
                  <a:txBody>
                    <a:bodyPr/>
                    <a:lstStyle/>
                    <a:p>
                      <a:r>
                        <a:rPr lang="en-GB" noProof="0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Write abstract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22536"/>
                  </a:ext>
                </a:extLst>
              </a:tr>
              <a:tr h="433435">
                <a:tc>
                  <a:txBody>
                    <a:bodyPr/>
                    <a:lstStyle/>
                    <a:p>
                      <a:r>
                        <a:rPr lang="en-GB" noProof="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Feedback from supervisor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645441"/>
                  </a:ext>
                </a:extLst>
              </a:tr>
              <a:tr h="433435">
                <a:tc>
                  <a:txBody>
                    <a:bodyPr/>
                    <a:lstStyle/>
                    <a:p>
                      <a:r>
                        <a:rPr lang="en-GB" noProof="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Install library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056827"/>
                  </a:ext>
                </a:extLst>
              </a:tr>
              <a:tr h="433435">
                <a:tc>
                  <a:txBody>
                    <a:bodyPr/>
                    <a:lstStyle/>
                    <a:p>
                      <a:r>
                        <a:rPr lang="en-GB" noProof="0" dirty="0"/>
                        <a:t>2.2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Further literature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282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572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30238"/>
            <a:ext cx="10972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latin typeface="+mj-lt"/>
              </a:rPr>
              <a:t>Duration Estimation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1" y="1557339"/>
            <a:ext cx="11267017" cy="456882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j-lt"/>
              </a:rPr>
              <a:t>Experience</a:t>
            </a:r>
          </a:p>
          <a:p>
            <a:pPr eaLnBrk="1" hangingPunct="1"/>
            <a:r>
              <a:rPr lang="en-US" altLang="en-US" dirty="0">
                <a:latin typeface="+mj-lt"/>
              </a:rPr>
              <a:t>Expert opinion</a:t>
            </a:r>
          </a:p>
          <a:p>
            <a:pPr eaLnBrk="1" hangingPunct="1"/>
            <a:r>
              <a:rPr lang="en-US" altLang="en-US" dirty="0">
                <a:latin typeface="+mj-lt"/>
              </a:rPr>
              <a:t>Mathematical derivation – beta distribution</a:t>
            </a:r>
          </a:p>
          <a:p>
            <a:pPr lvl="1" eaLnBrk="1" hangingPunct="1"/>
            <a:r>
              <a:rPr lang="en-US" altLang="en-US" dirty="0">
                <a:latin typeface="+mj-lt"/>
              </a:rPr>
              <a:t>Most likely (m)</a:t>
            </a:r>
          </a:p>
          <a:p>
            <a:pPr lvl="1" eaLnBrk="1" hangingPunct="1"/>
            <a:r>
              <a:rPr lang="en-US" altLang="en-US" dirty="0">
                <a:latin typeface="+mj-lt"/>
              </a:rPr>
              <a:t>Most pessimistic (b)</a:t>
            </a:r>
          </a:p>
          <a:p>
            <a:pPr lvl="1" eaLnBrk="1" hangingPunct="1"/>
            <a:r>
              <a:rPr lang="en-US" altLang="en-US" dirty="0">
                <a:latin typeface="+mj-lt"/>
              </a:rPr>
              <a:t>Most optimistic (a)</a:t>
            </a:r>
          </a:p>
        </p:txBody>
      </p:sp>
      <p:graphicFrame>
        <p:nvGraphicFramePr>
          <p:cNvPr id="280580" name="Object 6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9699598"/>
              </p:ext>
            </p:extLst>
          </p:nvPr>
        </p:nvGraphicFramePr>
        <p:xfrm>
          <a:off x="1007534" y="4941889"/>
          <a:ext cx="720090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3" imgW="2286000" imgH="393700" progId="">
                  <p:embed/>
                </p:oleObj>
              </mc:Choice>
              <mc:Fallback>
                <p:oleObj name="Equation" r:id="rId3" imgW="2286000" imgH="3937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534" y="4941889"/>
                        <a:ext cx="7200900" cy="10112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99CA48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8065A75A-592A-4D1F-BE74-F48D3EDEA4FE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12</a:t>
            </a:fld>
            <a:endParaRPr lang="hr-HR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33AC15A-33CF-4E6E-9D60-AC7E2C116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8733" y="5643563"/>
            <a:ext cx="1651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100" b="0" dirty="0">
                <a:ea typeface="MS Mincho" pitchFamily="49" charset="-128"/>
              </a:rPr>
              <a:t>Source: Pinto (2015).</a:t>
            </a:r>
          </a:p>
        </p:txBody>
      </p:sp>
    </p:spTree>
    <p:extLst>
      <p:ext uri="{BB962C8B-B14F-4D97-AF65-F5344CB8AC3E}">
        <p14:creationId xmlns:p14="http://schemas.microsoft.com/office/powerpoint/2010/main" val="4147645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en-US" sz="4000" b="1" dirty="0">
                <a:latin typeface="+mj-lt"/>
              </a:rPr>
              <a:t>Project Information</a:t>
            </a:r>
            <a:endParaRPr lang="en-US" altLang="en-US" sz="4000" b="1" dirty="0">
              <a:latin typeface="+mj-lt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5485"/>
              </p:ext>
            </p:extLst>
          </p:nvPr>
        </p:nvGraphicFramePr>
        <p:xfrm>
          <a:off x="719667" y="1254642"/>
          <a:ext cx="10752667" cy="40982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2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8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7616"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Activity</a:t>
                      </a:r>
                    </a:p>
                  </a:txBody>
                  <a:tcPr marL="121915" marR="121915"/>
                </a:tc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Description</a:t>
                      </a:r>
                    </a:p>
                  </a:txBody>
                  <a:tcPr marL="121915" marR="121915"/>
                </a:tc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Predecessors</a:t>
                      </a:r>
                    </a:p>
                  </a:txBody>
                  <a:tcPr marL="121915" marR="121915"/>
                </a:tc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Estimated Duration (</a:t>
                      </a:r>
                      <a:r>
                        <a:rPr lang="en-US" sz="2400" noProof="0" dirty="0" err="1"/>
                        <a:t>TE</a:t>
                      </a:r>
                      <a:r>
                        <a:rPr lang="en-US" sz="2400" noProof="0" dirty="0"/>
                        <a:t>)</a:t>
                      </a:r>
                    </a:p>
                  </a:txBody>
                  <a:tcPr marL="121915" marR="1219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04">
                <a:tc>
                  <a:txBody>
                    <a:bodyPr/>
                    <a:lstStyle/>
                    <a:p>
                      <a:r>
                        <a:rPr lang="en-GB" noProof="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Identify research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None</a:t>
                      </a:r>
                    </a:p>
                  </a:txBody>
                  <a:tcPr marL="121915" marR="121915"/>
                </a:tc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3</a:t>
                      </a:r>
                    </a:p>
                  </a:txBody>
                  <a:tcPr marL="121915" marR="1219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04">
                <a:tc>
                  <a:txBody>
                    <a:bodyPr/>
                    <a:lstStyle/>
                    <a:p>
                      <a:r>
                        <a:rPr lang="en-GB" noProof="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First literature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1.1</a:t>
                      </a:r>
                    </a:p>
                  </a:txBody>
                  <a:tcPr marL="121915" marR="121915"/>
                </a:tc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5</a:t>
                      </a:r>
                    </a:p>
                  </a:txBody>
                  <a:tcPr marL="121915" marR="1219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904">
                <a:tc>
                  <a:txBody>
                    <a:bodyPr/>
                    <a:lstStyle/>
                    <a:p>
                      <a:r>
                        <a:rPr lang="en-GB" noProof="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Write outline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1.2</a:t>
                      </a:r>
                    </a:p>
                  </a:txBody>
                  <a:tcPr marL="121915" marR="121915"/>
                </a:tc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2</a:t>
                      </a:r>
                    </a:p>
                  </a:txBody>
                  <a:tcPr marL="121915" marR="1219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904">
                <a:tc>
                  <a:txBody>
                    <a:bodyPr/>
                    <a:lstStyle/>
                    <a:p>
                      <a:r>
                        <a:rPr lang="en-GB" noProof="0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Write abstract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1.3</a:t>
                      </a:r>
                    </a:p>
                  </a:txBody>
                  <a:tcPr marL="121915" marR="121915"/>
                </a:tc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3</a:t>
                      </a:r>
                    </a:p>
                  </a:txBody>
                  <a:tcPr marL="121915" marR="1219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904">
                <a:tc>
                  <a:txBody>
                    <a:bodyPr/>
                    <a:lstStyle/>
                    <a:p>
                      <a:r>
                        <a:rPr lang="en-GB" noProof="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Feedback from supervisor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1.4</a:t>
                      </a:r>
                    </a:p>
                  </a:txBody>
                  <a:tcPr marL="121915" marR="121915"/>
                </a:tc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3</a:t>
                      </a:r>
                    </a:p>
                  </a:txBody>
                  <a:tcPr marL="121915" marR="1219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904">
                <a:tc>
                  <a:txBody>
                    <a:bodyPr/>
                    <a:lstStyle/>
                    <a:p>
                      <a:r>
                        <a:rPr lang="en-GB" noProof="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Install library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1.2</a:t>
                      </a:r>
                    </a:p>
                  </a:txBody>
                  <a:tcPr marL="121915" marR="121915"/>
                </a:tc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2</a:t>
                      </a:r>
                    </a:p>
                  </a:txBody>
                  <a:tcPr marL="121915" marR="1219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904">
                <a:tc>
                  <a:txBody>
                    <a:bodyPr/>
                    <a:lstStyle/>
                    <a:p>
                      <a:r>
                        <a:rPr lang="en-GB" noProof="0" dirty="0"/>
                        <a:t>2.2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Further literature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2.1</a:t>
                      </a:r>
                    </a:p>
                  </a:txBody>
                  <a:tcPr marL="121915" marR="121915"/>
                </a:tc>
                <a:tc>
                  <a:txBody>
                    <a:bodyPr/>
                    <a:lstStyle/>
                    <a:p>
                      <a:r>
                        <a:rPr lang="en-US" sz="2400" noProof="0" dirty="0"/>
                        <a:t>6</a:t>
                      </a:r>
                    </a:p>
                  </a:txBody>
                  <a:tcPr marL="121915" marR="12191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90EC65F2-71C4-45C2-BC09-AABE091DE53F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3487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itle 1"/>
          <p:cNvSpPr>
            <a:spLocks noGrp="1"/>
          </p:cNvSpPr>
          <p:nvPr>
            <p:ph type="title"/>
          </p:nvPr>
        </p:nvSpPr>
        <p:spPr>
          <a:xfrm>
            <a:off x="609600" y="692150"/>
            <a:ext cx="11074400" cy="1143000"/>
          </a:xfrm>
        </p:spPr>
        <p:txBody>
          <a:bodyPr>
            <a:noAutofit/>
          </a:bodyPr>
          <a:lstStyle/>
          <a:p>
            <a:r>
              <a:rPr lang="en-US" altLang="de-DE" sz="4000" b="1" dirty="0">
                <a:latin typeface="+mj-lt"/>
              </a:rPr>
              <a:t>Remember? </a:t>
            </a:r>
            <a:br>
              <a:rPr lang="en-US" altLang="de-DE" sz="4000" b="1" dirty="0">
                <a:latin typeface="+mj-lt"/>
              </a:rPr>
            </a:br>
            <a:r>
              <a:rPr lang="en-US" altLang="de-DE" sz="4000" b="1" dirty="0">
                <a:latin typeface="+mj-lt"/>
              </a:rPr>
              <a:t>Network Diagram Exercise: Writing a Term Paper</a:t>
            </a:r>
            <a:br>
              <a:rPr lang="en-US" altLang="de-DE" sz="4000" b="1" dirty="0">
                <a:latin typeface="+mj-lt"/>
              </a:rPr>
            </a:br>
            <a:endParaRPr lang="en-US" altLang="de-DE" sz="4000" b="1" dirty="0">
              <a:latin typeface="+mj-lt"/>
            </a:endParaRP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2DE111E1-2596-4746-9902-7112B8846F29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14</a:t>
            </a:fld>
            <a:endParaRPr lang="hr-HR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D0E82C-5AC5-4642-B7A1-53EEB9F034B2}"/>
              </a:ext>
            </a:extLst>
          </p:cNvPr>
          <p:cNvSpPr txBox="1">
            <a:spLocks/>
          </p:cNvSpPr>
          <p:nvPr/>
        </p:nvSpPr>
        <p:spPr>
          <a:xfrm>
            <a:off x="508001" y="1595438"/>
            <a:ext cx="10998199" cy="4271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0404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0404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0404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0404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0404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GB" sz="2400" dirty="0">
              <a:solidFill>
                <a:schemeClr val="tx1"/>
              </a:solidFill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951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829340"/>
            <a:ext cx="10515600" cy="8613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>
                <a:latin typeface="+mj-lt"/>
                <a:ea typeface="+mj-ea"/>
              </a:rPr>
              <a:t>Partial Project Activity Network with Task Durations</a:t>
            </a:r>
            <a:br>
              <a:rPr lang="en-US" sz="4000" b="1" dirty="0">
                <a:latin typeface="+mj-lt"/>
                <a:ea typeface="+mj-ea"/>
              </a:rPr>
            </a:br>
            <a:endParaRPr lang="en-US" sz="4000" b="1" dirty="0">
              <a:latin typeface="+mj-lt"/>
              <a:ea typeface="+mj-ea"/>
            </a:endParaRP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42DF913D-2786-4EE1-9302-DC01A03BEB8A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15</a:t>
            </a:fld>
            <a:endParaRPr lang="hr-HR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D57F334-54C2-4222-9273-33461BF74C5B}"/>
              </a:ext>
            </a:extLst>
          </p:cNvPr>
          <p:cNvGrpSpPr/>
          <p:nvPr/>
        </p:nvGrpSpPr>
        <p:grpSpPr>
          <a:xfrm>
            <a:off x="264594" y="2096813"/>
            <a:ext cx="11651888" cy="3198539"/>
            <a:chOff x="264594" y="2096813"/>
            <a:chExt cx="11651888" cy="3198539"/>
          </a:xfrm>
        </p:grpSpPr>
        <p:graphicFrame>
          <p:nvGraphicFramePr>
            <p:cNvPr id="9" name="Diagramm 8">
              <a:extLst>
                <a:ext uri="{FF2B5EF4-FFF2-40B4-BE49-F238E27FC236}">
                  <a16:creationId xmlns:a16="http://schemas.microsoft.com/office/drawing/2014/main" id="{1561A412-08D0-467F-BD07-299ECCEB83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52677777"/>
                </p:ext>
              </p:extLst>
            </p:nvPr>
          </p:nvGraphicFramePr>
          <p:xfrm>
            <a:off x="264594" y="2538256"/>
            <a:ext cx="4002606" cy="24743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DEC0BE4E-CB53-40A3-8065-C3E01970CE0D}"/>
                </a:ext>
              </a:extLst>
            </p:cNvPr>
            <p:cNvGrpSpPr/>
            <p:nvPr/>
          </p:nvGrpSpPr>
          <p:grpSpPr>
            <a:xfrm>
              <a:off x="4864531" y="2096813"/>
              <a:ext cx="7051951" cy="3198539"/>
              <a:chOff x="2035968" y="1454538"/>
              <a:chExt cx="6889754" cy="3861997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6D8049A0-EC0D-4C03-BB3D-18294D6AFDBA}"/>
                  </a:ext>
                </a:extLst>
              </p:cNvPr>
              <p:cNvSpPr/>
              <p:nvPr/>
            </p:nvSpPr>
            <p:spPr>
              <a:xfrm>
                <a:off x="2035968" y="2687577"/>
                <a:ext cx="1230312" cy="1565207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1.3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Write outline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2</a:t>
                </a:r>
                <a:endParaRPr lang="en-GB" sz="1800" kern="1200" noProof="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E1FBF2B3-491B-4DDE-9882-8B0E5BD77769}"/>
                  </a:ext>
                </a:extLst>
              </p:cNvPr>
              <p:cNvSpPr/>
              <p:nvPr/>
            </p:nvSpPr>
            <p:spPr>
              <a:xfrm rot="20311898">
                <a:off x="3450763" y="2436925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78407A28-B7B7-4071-860F-89F86EF4243D}"/>
                  </a:ext>
                </a:extLst>
              </p:cNvPr>
              <p:cNvSpPr/>
              <p:nvPr/>
            </p:nvSpPr>
            <p:spPr>
              <a:xfrm>
                <a:off x="3989709" y="1454538"/>
                <a:ext cx="1230312" cy="1877073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2.1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Install library software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2</a:t>
                </a:r>
                <a:endParaRPr lang="en-GB" sz="1800" kern="1200" noProof="0" dirty="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5B41BF64-5D8C-4FFB-9D90-B515F1240868}"/>
                  </a:ext>
                </a:extLst>
              </p:cNvPr>
              <p:cNvSpPr/>
              <p:nvPr/>
            </p:nvSpPr>
            <p:spPr>
              <a:xfrm>
                <a:off x="5343053" y="2154704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18A50507-FFFF-491B-8705-060CC122E0B7}"/>
                  </a:ext>
                </a:extLst>
              </p:cNvPr>
              <p:cNvSpPr/>
              <p:nvPr/>
            </p:nvSpPr>
            <p:spPr>
              <a:xfrm>
                <a:off x="5712146" y="1454538"/>
                <a:ext cx="1230312" cy="1877073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2.2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Further Literature search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6</a:t>
                </a:r>
                <a:endParaRPr lang="en-GB" sz="1800" kern="1200" noProof="0" dirty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95DC3AA3-60E6-4934-AAF4-C29AEBAAF0E2}"/>
                  </a:ext>
                </a:extLst>
              </p:cNvPr>
              <p:cNvSpPr/>
              <p:nvPr/>
            </p:nvSpPr>
            <p:spPr>
              <a:xfrm rot="2059542">
                <a:off x="7158328" y="2395455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34FC721F-60A3-46D9-8937-E6345CF02AB8}"/>
                  </a:ext>
                </a:extLst>
              </p:cNvPr>
              <p:cNvSpPr/>
              <p:nvPr/>
            </p:nvSpPr>
            <p:spPr>
              <a:xfrm>
                <a:off x="3984297" y="3730973"/>
                <a:ext cx="1230312" cy="1585562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1.4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Write Abstract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3</a:t>
                </a:r>
                <a:endParaRPr lang="en-GB" sz="1800" kern="1200" noProof="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C4294EB-E02B-46A5-945A-39C9EE6E5D04}"/>
                  </a:ext>
                </a:extLst>
              </p:cNvPr>
              <p:cNvSpPr/>
              <p:nvPr/>
            </p:nvSpPr>
            <p:spPr>
              <a:xfrm>
                <a:off x="5337640" y="4502923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E8EDD88E-2A77-4D6D-B3F3-B7B0BFCCA0E4}"/>
                  </a:ext>
                </a:extLst>
              </p:cNvPr>
              <p:cNvSpPr/>
              <p:nvPr/>
            </p:nvSpPr>
            <p:spPr>
              <a:xfrm>
                <a:off x="5706734" y="3631133"/>
                <a:ext cx="1230312" cy="1685402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1.5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Feedback from supervisor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3</a:t>
                </a:r>
                <a:endParaRPr lang="en-GB" sz="1800" kern="1200" noProof="0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3393556C-2520-40F4-89D0-ED2C1D9E692F}"/>
                  </a:ext>
                </a:extLst>
              </p:cNvPr>
              <p:cNvSpPr/>
              <p:nvPr/>
            </p:nvSpPr>
            <p:spPr>
              <a:xfrm rot="2342218">
                <a:off x="3521699" y="4138127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CA70369C-5DC3-4409-A0B3-59EFDA0E66D9}"/>
                  </a:ext>
                </a:extLst>
              </p:cNvPr>
              <p:cNvSpPr/>
              <p:nvPr/>
            </p:nvSpPr>
            <p:spPr>
              <a:xfrm rot="20048412">
                <a:off x="7148496" y="4102113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50E6B8CD-529F-43A1-9D62-B42036D10D99}"/>
                  </a:ext>
                </a:extLst>
              </p:cNvPr>
              <p:cNvSpPr/>
              <p:nvPr/>
            </p:nvSpPr>
            <p:spPr>
              <a:xfrm>
                <a:off x="7695410" y="2687576"/>
                <a:ext cx="1230312" cy="1565207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3.1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Draft paper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10</a:t>
                </a:r>
                <a:endParaRPr lang="en-GB" sz="1800" kern="1200" noProof="0" dirty="0"/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11E78DFA-CB23-4CB0-93AB-F597547C86A6}"/>
                </a:ext>
              </a:extLst>
            </p:cNvPr>
            <p:cNvGrpSpPr/>
            <p:nvPr/>
          </p:nvGrpSpPr>
          <p:grpSpPr>
            <a:xfrm>
              <a:off x="4450480" y="3568734"/>
              <a:ext cx="353425" cy="413441"/>
              <a:chOff x="1834592" y="1030478"/>
              <a:chExt cx="353425" cy="413441"/>
            </a:xfrm>
          </p:grpSpPr>
          <p:sp>
            <p:nvSpPr>
              <p:cNvPr id="12" name="Pfeil: nach rechts 11">
                <a:extLst>
                  <a:ext uri="{FF2B5EF4-FFF2-40B4-BE49-F238E27FC236}">
                    <a16:creationId xmlns:a16="http://schemas.microsoft.com/office/drawing/2014/main" id="{3357EF2C-B227-49D5-9CB8-92AB88BBA354}"/>
                  </a:ext>
                </a:extLst>
              </p:cNvPr>
              <p:cNvSpPr/>
              <p:nvPr/>
            </p:nvSpPr>
            <p:spPr>
              <a:xfrm>
                <a:off x="1834592" y="1030478"/>
                <a:ext cx="353425" cy="413441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Pfeil: nach rechts 4">
                <a:extLst>
                  <a:ext uri="{FF2B5EF4-FFF2-40B4-BE49-F238E27FC236}">
                    <a16:creationId xmlns:a16="http://schemas.microsoft.com/office/drawing/2014/main" id="{60C0B0D7-FB82-4071-9706-77CC48EA5D94}"/>
                  </a:ext>
                </a:extLst>
              </p:cNvPr>
              <p:cNvSpPr txBox="1"/>
              <p:nvPr/>
            </p:nvSpPr>
            <p:spPr>
              <a:xfrm>
                <a:off x="1834592" y="1113166"/>
                <a:ext cx="247398" cy="24806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DE" sz="1400" kern="1200"/>
              </a:p>
            </p:txBody>
          </p:sp>
        </p:grpSp>
      </p:grpSp>
      <p:pic>
        <p:nvPicPr>
          <p:cNvPr id="26" name="Picture 1">
            <a:extLst>
              <a:ext uri="{FF2B5EF4-FFF2-40B4-BE49-F238E27FC236}">
                <a16:creationId xmlns:a16="http://schemas.microsoft.com/office/drawing/2014/main" id="{BF348E94-0B9F-4F1B-8320-40CEE70656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0" t="81252"/>
          <a:stretch/>
        </p:blipFill>
        <p:spPr bwMode="auto">
          <a:xfrm>
            <a:off x="324288" y="5140173"/>
            <a:ext cx="3030191" cy="82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feld 9">
            <a:extLst>
              <a:ext uri="{FF2B5EF4-FFF2-40B4-BE49-F238E27FC236}">
                <a16:creationId xmlns:a16="http://schemas.microsoft.com/office/drawing/2014/main" id="{2A114968-E3D4-4670-AA81-F044A6467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88" y="5981184"/>
            <a:ext cx="22286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100" b="0" dirty="0">
                <a:ea typeface="MS Mincho" pitchFamily="49" charset="-128"/>
              </a:rPr>
              <a:t>Source: Pinto (2015).</a:t>
            </a:r>
          </a:p>
        </p:txBody>
      </p:sp>
    </p:spTree>
    <p:extLst>
      <p:ext uri="{BB962C8B-B14F-4D97-AF65-F5344CB8AC3E}">
        <p14:creationId xmlns:p14="http://schemas.microsoft.com/office/powerpoint/2010/main" val="3866670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79425"/>
            <a:ext cx="10972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latin typeface="+mj-lt"/>
              </a:rPr>
              <a:t>Constructing the Critical Path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+mj-lt"/>
              </a:rPr>
              <a:t>Forward pass – an </a:t>
            </a:r>
            <a:r>
              <a:rPr lang="en-GB" altLang="en-US" b="1" i="1" dirty="0">
                <a:solidFill>
                  <a:schemeClr val="accent6"/>
                </a:solidFill>
                <a:latin typeface="+mj-lt"/>
              </a:rPr>
              <a:t>additive move</a:t>
            </a:r>
            <a:r>
              <a:rPr lang="en-GB" altLang="en-US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GB" altLang="en-US" dirty="0">
                <a:latin typeface="+mj-lt"/>
              </a:rPr>
              <a:t>through the network from </a:t>
            </a:r>
            <a:r>
              <a:rPr lang="en-GB" altLang="en-US" b="1" i="1" dirty="0">
                <a:solidFill>
                  <a:schemeClr val="accent6"/>
                </a:solidFill>
                <a:latin typeface="+mj-lt"/>
              </a:rPr>
              <a:t>start to finish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sz="1400" dirty="0">
              <a:latin typeface="+mj-lt"/>
            </a:endParaRPr>
          </a:p>
          <a:p>
            <a:pPr eaLnBrk="1" hangingPunct="1"/>
            <a:r>
              <a:rPr lang="en-GB" altLang="en-US" dirty="0">
                <a:latin typeface="+mj-lt"/>
              </a:rPr>
              <a:t>Backward pass – a </a:t>
            </a:r>
            <a:r>
              <a:rPr lang="en-GB" altLang="en-US" b="1" i="1" dirty="0">
                <a:solidFill>
                  <a:schemeClr val="accent6"/>
                </a:solidFill>
                <a:latin typeface="+mj-lt"/>
              </a:rPr>
              <a:t>subtractive move</a:t>
            </a:r>
            <a:r>
              <a:rPr lang="en-GB" altLang="en-US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GB" altLang="en-US" dirty="0">
                <a:latin typeface="+mj-lt"/>
              </a:rPr>
              <a:t>through the network from </a:t>
            </a:r>
            <a:r>
              <a:rPr lang="en-GB" altLang="en-US" b="1" i="1" dirty="0">
                <a:solidFill>
                  <a:schemeClr val="accent6"/>
                </a:solidFill>
                <a:latin typeface="+mj-lt"/>
              </a:rPr>
              <a:t>finish to start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sz="1400" dirty="0">
              <a:latin typeface="+mj-lt"/>
            </a:endParaRPr>
          </a:p>
          <a:p>
            <a:pPr eaLnBrk="1" hangingPunct="1"/>
            <a:r>
              <a:rPr lang="en-GB" altLang="en-US" dirty="0">
                <a:latin typeface="+mj-lt"/>
              </a:rPr>
              <a:t>Critical path – the </a:t>
            </a:r>
            <a:r>
              <a:rPr lang="en-GB" altLang="en-US" b="1" i="1" dirty="0">
                <a:solidFill>
                  <a:schemeClr val="accent6"/>
                </a:solidFill>
                <a:latin typeface="+mj-lt"/>
              </a:rPr>
              <a:t>longest path</a:t>
            </a:r>
            <a:r>
              <a:rPr lang="en-GB" altLang="en-US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GB" altLang="en-US" dirty="0">
                <a:latin typeface="+mj-lt"/>
              </a:rPr>
              <a:t>from end to end which determines the </a:t>
            </a:r>
            <a:r>
              <a:rPr lang="en-GB" altLang="en-US" b="1" i="1" dirty="0">
                <a:solidFill>
                  <a:schemeClr val="accent6"/>
                </a:solidFill>
                <a:latin typeface="+mj-lt"/>
              </a:rPr>
              <a:t>shortest project length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30D5B662-308F-4C0C-9855-2B23A5202298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16</a:t>
            </a:fld>
            <a:endParaRPr lang="hr-HR" dirty="0"/>
          </a:p>
        </p:txBody>
      </p:sp>
      <p:sp>
        <p:nvSpPr>
          <p:cNvPr id="8" name="Textfeld 9">
            <a:extLst>
              <a:ext uri="{FF2B5EF4-FFF2-40B4-BE49-F238E27FC236}">
                <a16:creationId xmlns:a16="http://schemas.microsoft.com/office/drawing/2014/main" id="{90F112E7-7BA3-4B88-A46D-C79C858E9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8733" y="5643563"/>
            <a:ext cx="1651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100" b="0" dirty="0">
                <a:ea typeface="MS Mincho" pitchFamily="49" charset="-128"/>
              </a:rPr>
              <a:t>Source: Pinto (2015).</a:t>
            </a:r>
          </a:p>
        </p:txBody>
      </p:sp>
    </p:spTree>
    <p:extLst>
      <p:ext uri="{BB962C8B-B14F-4D97-AF65-F5344CB8AC3E}">
        <p14:creationId xmlns:p14="http://schemas.microsoft.com/office/powerpoint/2010/main" val="1102214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itle 2"/>
          <p:cNvSpPr>
            <a:spLocks noGrp="1"/>
          </p:cNvSpPr>
          <p:nvPr>
            <p:ph type="title"/>
          </p:nvPr>
        </p:nvSpPr>
        <p:spPr>
          <a:xfrm>
            <a:off x="838200" y="723014"/>
            <a:ext cx="10515600" cy="967674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latin typeface="+mj-lt"/>
              </a:rPr>
              <a:t>Activity Network with Forward Pass</a:t>
            </a:r>
            <a:br>
              <a:rPr lang="en-US" altLang="en-US" sz="4000" b="1" dirty="0">
                <a:latin typeface="+mj-lt"/>
              </a:rPr>
            </a:br>
            <a:endParaRPr lang="en-US" altLang="en-US" sz="4000" b="1" dirty="0">
              <a:latin typeface="+mj-lt"/>
            </a:endParaRP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3D30D357-BAB2-4EED-B9DB-5BB3F035AEB7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17</a:t>
            </a:fld>
            <a:endParaRPr lang="hr-HR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6E561F1-50CA-49D2-A950-851B8DE5933C}"/>
              </a:ext>
            </a:extLst>
          </p:cNvPr>
          <p:cNvGrpSpPr/>
          <p:nvPr/>
        </p:nvGrpSpPr>
        <p:grpSpPr>
          <a:xfrm>
            <a:off x="264594" y="2096813"/>
            <a:ext cx="11651888" cy="3198539"/>
            <a:chOff x="264594" y="2096813"/>
            <a:chExt cx="11651888" cy="3198539"/>
          </a:xfrm>
        </p:grpSpPr>
        <p:graphicFrame>
          <p:nvGraphicFramePr>
            <p:cNvPr id="9" name="Diagramm 8">
              <a:extLst>
                <a:ext uri="{FF2B5EF4-FFF2-40B4-BE49-F238E27FC236}">
                  <a16:creationId xmlns:a16="http://schemas.microsoft.com/office/drawing/2014/main" id="{71E9CAF7-8103-492D-A361-F13427AC483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28538469"/>
                </p:ext>
              </p:extLst>
            </p:nvPr>
          </p:nvGraphicFramePr>
          <p:xfrm>
            <a:off x="264594" y="2538256"/>
            <a:ext cx="4002606" cy="24743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49E99252-7E48-4DD0-BF97-4DB8590798E1}"/>
                </a:ext>
              </a:extLst>
            </p:cNvPr>
            <p:cNvGrpSpPr/>
            <p:nvPr/>
          </p:nvGrpSpPr>
          <p:grpSpPr>
            <a:xfrm>
              <a:off x="4864531" y="2096813"/>
              <a:ext cx="7051951" cy="3198539"/>
              <a:chOff x="2035968" y="1454538"/>
              <a:chExt cx="6889754" cy="3861997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888BBC78-4A60-48CC-879E-D89324E7B59E}"/>
                  </a:ext>
                </a:extLst>
              </p:cNvPr>
              <p:cNvSpPr/>
              <p:nvPr/>
            </p:nvSpPr>
            <p:spPr>
              <a:xfrm>
                <a:off x="2035968" y="2687576"/>
                <a:ext cx="1378664" cy="1565207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8    1.3    10 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Write outline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2</a:t>
                </a:r>
                <a:endParaRPr lang="en-GB" sz="1800" kern="1200" noProof="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A5B7BDA1-8966-483D-A391-8CDFCD142DA2}"/>
                  </a:ext>
                </a:extLst>
              </p:cNvPr>
              <p:cNvSpPr/>
              <p:nvPr/>
            </p:nvSpPr>
            <p:spPr>
              <a:xfrm rot="20311898">
                <a:off x="3450763" y="2436925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99510B8E-ACCF-4BB0-B88C-20DEB0561661}"/>
                  </a:ext>
                </a:extLst>
              </p:cNvPr>
              <p:cNvSpPr/>
              <p:nvPr/>
            </p:nvSpPr>
            <p:spPr>
              <a:xfrm>
                <a:off x="3855988" y="1454538"/>
                <a:ext cx="1364034" cy="1877073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10    2.1    12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Install library software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2</a:t>
                </a:r>
                <a:endParaRPr lang="en-GB" sz="1800" kern="1200" noProof="0" dirty="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89CB9CCB-B6DE-417F-9C7A-35A2D2F945A1}"/>
                  </a:ext>
                </a:extLst>
              </p:cNvPr>
              <p:cNvSpPr/>
              <p:nvPr/>
            </p:nvSpPr>
            <p:spPr>
              <a:xfrm>
                <a:off x="5343053" y="2154704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BB6BBFE-B2B0-4636-9775-A2BE02264A7E}"/>
                  </a:ext>
                </a:extLst>
              </p:cNvPr>
              <p:cNvSpPr/>
              <p:nvPr/>
            </p:nvSpPr>
            <p:spPr>
              <a:xfrm>
                <a:off x="5712146" y="1454538"/>
                <a:ext cx="1364034" cy="1877073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12    2.2   18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Further Literature search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6</a:t>
                </a:r>
                <a:endParaRPr lang="en-GB" sz="1800" kern="1200" noProof="0" dirty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4D47C862-368D-4AFC-86CC-0E79D0D98459}"/>
                  </a:ext>
                </a:extLst>
              </p:cNvPr>
              <p:cNvSpPr/>
              <p:nvPr/>
            </p:nvSpPr>
            <p:spPr>
              <a:xfrm rot="2059542">
                <a:off x="7158328" y="2395455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1B22C717-B865-412F-BE94-5F2B1A8AF343}"/>
                  </a:ext>
                </a:extLst>
              </p:cNvPr>
              <p:cNvSpPr/>
              <p:nvPr/>
            </p:nvSpPr>
            <p:spPr>
              <a:xfrm>
                <a:off x="3841358" y="3730973"/>
                <a:ext cx="1378664" cy="1585562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10    1.4    13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Write Abstract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3</a:t>
                </a:r>
                <a:endParaRPr lang="en-GB" sz="1800" kern="1200" noProof="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60C46B0D-A89A-4D2F-9E82-C5E7351D08D4}"/>
                  </a:ext>
                </a:extLst>
              </p:cNvPr>
              <p:cNvSpPr/>
              <p:nvPr/>
            </p:nvSpPr>
            <p:spPr>
              <a:xfrm>
                <a:off x="5337640" y="4502923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FA5E694A-7930-4CE4-B64D-134879214979}"/>
                  </a:ext>
                </a:extLst>
              </p:cNvPr>
              <p:cNvSpPr/>
              <p:nvPr/>
            </p:nvSpPr>
            <p:spPr>
              <a:xfrm>
                <a:off x="5706734" y="3631133"/>
                <a:ext cx="1364034" cy="1685402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13    1.5    16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Feedback from supervisor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3</a:t>
                </a:r>
                <a:endParaRPr lang="en-GB" sz="1800" kern="1200" noProof="0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B182C14F-8235-4AF4-9CFD-4A344ACCC934}"/>
                  </a:ext>
                </a:extLst>
              </p:cNvPr>
              <p:cNvSpPr/>
              <p:nvPr/>
            </p:nvSpPr>
            <p:spPr>
              <a:xfrm rot="2342218">
                <a:off x="3521699" y="4138127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1711DA4F-2A4C-420C-9D95-BE2649951D59}"/>
                  </a:ext>
                </a:extLst>
              </p:cNvPr>
              <p:cNvSpPr/>
              <p:nvPr/>
            </p:nvSpPr>
            <p:spPr>
              <a:xfrm rot="20048412">
                <a:off x="7148496" y="4102113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D9977F1A-D1F3-493F-8F98-DE1EF6A18C44}"/>
                  </a:ext>
                </a:extLst>
              </p:cNvPr>
              <p:cNvSpPr/>
              <p:nvPr/>
            </p:nvSpPr>
            <p:spPr>
              <a:xfrm>
                <a:off x="7547058" y="2687576"/>
                <a:ext cx="1378664" cy="1565207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18    3.1    28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Draft paper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10</a:t>
                </a:r>
                <a:endParaRPr lang="en-GB" sz="1800" kern="1200" noProof="0" dirty="0"/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A20AB575-5E14-4097-A0C2-D2A676D3120D}"/>
                </a:ext>
              </a:extLst>
            </p:cNvPr>
            <p:cNvGrpSpPr/>
            <p:nvPr/>
          </p:nvGrpSpPr>
          <p:grpSpPr>
            <a:xfrm>
              <a:off x="4450480" y="3568734"/>
              <a:ext cx="353425" cy="413441"/>
              <a:chOff x="1834592" y="1030478"/>
              <a:chExt cx="353425" cy="413441"/>
            </a:xfrm>
          </p:grpSpPr>
          <p:sp>
            <p:nvSpPr>
              <p:cNvPr id="12" name="Pfeil: nach rechts 11">
                <a:extLst>
                  <a:ext uri="{FF2B5EF4-FFF2-40B4-BE49-F238E27FC236}">
                    <a16:creationId xmlns:a16="http://schemas.microsoft.com/office/drawing/2014/main" id="{55BD53B1-5D71-4F51-AB96-588B1BB42541}"/>
                  </a:ext>
                </a:extLst>
              </p:cNvPr>
              <p:cNvSpPr/>
              <p:nvPr/>
            </p:nvSpPr>
            <p:spPr>
              <a:xfrm>
                <a:off x="1834592" y="1030478"/>
                <a:ext cx="353425" cy="413441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Pfeil: nach rechts 4">
                <a:extLst>
                  <a:ext uri="{FF2B5EF4-FFF2-40B4-BE49-F238E27FC236}">
                    <a16:creationId xmlns:a16="http://schemas.microsoft.com/office/drawing/2014/main" id="{1A822FEB-4E41-43F2-AD8A-579D5C6A52BA}"/>
                  </a:ext>
                </a:extLst>
              </p:cNvPr>
              <p:cNvSpPr txBox="1"/>
              <p:nvPr/>
            </p:nvSpPr>
            <p:spPr>
              <a:xfrm>
                <a:off x="1834592" y="1113166"/>
                <a:ext cx="247398" cy="24806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DE" sz="1400" kern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1215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>
                <a:latin typeface="+mj-lt"/>
              </a:rPr>
              <a:t>Activity Network with Backward Pass</a:t>
            </a:r>
            <a:br>
              <a:rPr lang="en-US" altLang="en-US" sz="4000" b="1" dirty="0">
                <a:latin typeface="+mj-lt"/>
              </a:rPr>
            </a:br>
            <a:endParaRPr lang="en-US" altLang="en-US" sz="1600" b="1" dirty="0">
              <a:latin typeface="+mj-lt"/>
            </a:endParaRP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45A6673-0342-4B66-9EE5-A03FFD4DF480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18</a:t>
            </a:fld>
            <a:endParaRPr lang="hr-HR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8EC921D-270D-49A1-91F5-962824A0ABEB}"/>
              </a:ext>
            </a:extLst>
          </p:cNvPr>
          <p:cNvGrpSpPr/>
          <p:nvPr/>
        </p:nvGrpSpPr>
        <p:grpSpPr>
          <a:xfrm>
            <a:off x="264594" y="2096813"/>
            <a:ext cx="11651888" cy="3198539"/>
            <a:chOff x="264594" y="2096813"/>
            <a:chExt cx="11651888" cy="3198539"/>
          </a:xfrm>
        </p:grpSpPr>
        <p:graphicFrame>
          <p:nvGraphicFramePr>
            <p:cNvPr id="9" name="Diagramm 8">
              <a:extLst>
                <a:ext uri="{FF2B5EF4-FFF2-40B4-BE49-F238E27FC236}">
                  <a16:creationId xmlns:a16="http://schemas.microsoft.com/office/drawing/2014/main" id="{13F655E9-7A1B-437D-8847-FAAB3BC95A0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60914509"/>
                </p:ext>
              </p:extLst>
            </p:nvPr>
          </p:nvGraphicFramePr>
          <p:xfrm>
            <a:off x="264594" y="2538256"/>
            <a:ext cx="4002606" cy="24743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8E791998-12CF-4DC5-B5D3-71E74E6C0BE9}"/>
                </a:ext>
              </a:extLst>
            </p:cNvPr>
            <p:cNvGrpSpPr/>
            <p:nvPr/>
          </p:nvGrpSpPr>
          <p:grpSpPr>
            <a:xfrm>
              <a:off x="4864531" y="2096813"/>
              <a:ext cx="7051951" cy="3198539"/>
              <a:chOff x="2035968" y="1454538"/>
              <a:chExt cx="6889754" cy="3861997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FF9CB59A-8025-43A4-BCFF-4734D66F2C57}"/>
                  </a:ext>
                </a:extLst>
              </p:cNvPr>
              <p:cNvSpPr/>
              <p:nvPr/>
            </p:nvSpPr>
            <p:spPr>
              <a:xfrm>
                <a:off x="2035968" y="2687576"/>
                <a:ext cx="1378664" cy="1565207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8    1.3    10 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Write outline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8      2     10</a:t>
                </a:r>
                <a:endParaRPr lang="en-GB" sz="1800" kern="1200" noProof="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393DAE26-EA6A-4968-BBC6-B13CAE4EB70E}"/>
                  </a:ext>
                </a:extLst>
              </p:cNvPr>
              <p:cNvSpPr/>
              <p:nvPr/>
            </p:nvSpPr>
            <p:spPr>
              <a:xfrm rot="20311898">
                <a:off x="3450763" y="2436925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3961C43A-8221-4B69-9C33-35AB7ADB1117}"/>
                  </a:ext>
                </a:extLst>
              </p:cNvPr>
              <p:cNvSpPr/>
              <p:nvPr/>
            </p:nvSpPr>
            <p:spPr>
              <a:xfrm>
                <a:off x="3855988" y="1454538"/>
                <a:ext cx="1364034" cy="1877073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10    2.1    12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Install library software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10     2     12</a:t>
                </a:r>
                <a:endParaRPr lang="en-GB" sz="1800" kern="1200" noProof="0" dirty="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E5CFE595-CB90-40BC-851B-6DA2CA7D6693}"/>
                  </a:ext>
                </a:extLst>
              </p:cNvPr>
              <p:cNvSpPr/>
              <p:nvPr/>
            </p:nvSpPr>
            <p:spPr>
              <a:xfrm>
                <a:off x="5343053" y="2154704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E9B41B2-EEE8-41F4-B893-39774E3CCC89}"/>
                  </a:ext>
                </a:extLst>
              </p:cNvPr>
              <p:cNvSpPr/>
              <p:nvPr/>
            </p:nvSpPr>
            <p:spPr>
              <a:xfrm>
                <a:off x="5712146" y="1454538"/>
                <a:ext cx="1364034" cy="1877073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12    2.2   18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Further Literature search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12     6      18</a:t>
                </a:r>
                <a:endParaRPr lang="en-GB" sz="1800" kern="1200" noProof="0" dirty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7BE4CDEB-83E4-492A-9BAC-8E502F43D265}"/>
                  </a:ext>
                </a:extLst>
              </p:cNvPr>
              <p:cNvSpPr/>
              <p:nvPr/>
            </p:nvSpPr>
            <p:spPr>
              <a:xfrm rot="2059542">
                <a:off x="7158328" y="2395455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09EE81F7-3989-4BD3-8690-F498BDA7EDFB}"/>
                  </a:ext>
                </a:extLst>
              </p:cNvPr>
              <p:cNvSpPr/>
              <p:nvPr/>
            </p:nvSpPr>
            <p:spPr>
              <a:xfrm>
                <a:off x="3841358" y="3730973"/>
                <a:ext cx="1378664" cy="1585562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10    1.4    13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Write Abstract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12     3     15</a:t>
                </a:r>
                <a:endParaRPr lang="en-GB" sz="1800" kern="1200" noProof="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79612919-D6E2-4797-AAFD-EFCEEB0293F5}"/>
                  </a:ext>
                </a:extLst>
              </p:cNvPr>
              <p:cNvSpPr/>
              <p:nvPr/>
            </p:nvSpPr>
            <p:spPr>
              <a:xfrm>
                <a:off x="5337640" y="4502923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4F6AB59A-EA49-47E7-810B-DEBD46ACD638}"/>
                  </a:ext>
                </a:extLst>
              </p:cNvPr>
              <p:cNvSpPr/>
              <p:nvPr/>
            </p:nvSpPr>
            <p:spPr>
              <a:xfrm>
                <a:off x="5706734" y="3631133"/>
                <a:ext cx="1364034" cy="1685402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13    1.5    16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Feedback from supervisor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15     3      18</a:t>
                </a:r>
                <a:endParaRPr lang="en-GB" sz="1800" kern="1200" noProof="0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CE419036-6754-43B1-8C11-551473305195}"/>
                  </a:ext>
                </a:extLst>
              </p:cNvPr>
              <p:cNvSpPr/>
              <p:nvPr/>
            </p:nvSpPr>
            <p:spPr>
              <a:xfrm rot="2342218">
                <a:off x="3521699" y="4138127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64B25384-FC87-4476-BFBB-1E2E79687D3A}"/>
                  </a:ext>
                </a:extLst>
              </p:cNvPr>
              <p:cNvSpPr/>
              <p:nvPr/>
            </p:nvSpPr>
            <p:spPr>
              <a:xfrm rot="20048412">
                <a:off x="7148496" y="4102113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6699CCE5-C742-4D61-A00A-2F51E8236610}"/>
                  </a:ext>
                </a:extLst>
              </p:cNvPr>
              <p:cNvSpPr/>
              <p:nvPr/>
            </p:nvSpPr>
            <p:spPr>
              <a:xfrm>
                <a:off x="7547058" y="2687576"/>
                <a:ext cx="1378664" cy="1565207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18    3.1    28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Draft paper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18    10     28</a:t>
                </a:r>
                <a:endParaRPr lang="en-GB" sz="1800" kern="1200" noProof="0" dirty="0"/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140918C8-3264-4865-97B2-263EB141BCDA}"/>
                </a:ext>
              </a:extLst>
            </p:cNvPr>
            <p:cNvGrpSpPr/>
            <p:nvPr/>
          </p:nvGrpSpPr>
          <p:grpSpPr>
            <a:xfrm>
              <a:off x="4450480" y="3568734"/>
              <a:ext cx="353425" cy="413441"/>
              <a:chOff x="1834592" y="1030478"/>
              <a:chExt cx="353425" cy="413441"/>
            </a:xfrm>
          </p:grpSpPr>
          <p:sp>
            <p:nvSpPr>
              <p:cNvPr id="12" name="Pfeil: nach rechts 11">
                <a:extLst>
                  <a:ext uri="{FF2B5EF4-FFF2-40B4-BE49-F238E27FC236}">
                    <a16:creationId xmlns:a16="http://schemas.microsoft.com/office/drawing/2014/main" id="{A690DC94-D37D-482D-ACAE-D2FEF97A8369}"/>
                  </a:ext>
                </a:extLst>
              </p:cNvPr>
              <p:cNvSpPr/>
              <p:nvPr/>
            </p:nvSpPr>
            <p:spPr>
              <a:xfrm>
                <a:off x="1834592" y="1030478"/>
                <a:ext cx="353425" cy="413441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Pfeil: nach rechts 4">
                <a:extLst>
                  <a:ext uri="{FF2B5EF4-FFF2-40B4-BE49-F238E27FC236}">
                    <a16:creationId xmlns:a16="http://schemas.microsoft.com/office/drawing/2014/main" id="{755CAB0F-8854-457D-B453-5614DB910105}"/>
                  </a:ext>
                </a:extLst>
              </p:cNvPr>
              <p:cNvSpPr txBox="1"/>
              <p:nvPr/>
            </p:nvSpPr>
            <p:spPr>
              <a:xfrm>
                <a:off x="1834592" y="1113166"/>
                <a:ext cx="247398" cy="24806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DE" sz="1400" kern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5591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0" t="81252"/>
          <a:stretch/>
        </p:blipFill>
        <p:spPr bwMode="auto">
          <a:xfrm>
            <a:off x="324288" y="5140173"/>
            <a:ext cx="3030191" cy="82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920751" y="249239"/>
            <a:ext cx="10363200" cy="15081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kern="1200" cap="all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orbel" panose="020B0503020204020204" pitchFamily="34" charset="0"/>
                <a:ea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orbel" panose="020B0503020204020204" pitchFamily="34" charset="0"/>
                <a:ea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orbel" panose="020B0503020204020204" pitchFamily="34" charset="0"/>
                <a:ea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orbel" panose="020B0503020204020204" pitchFamily="34" charset="0"/>
                <a:ea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orbel" panose="020B050302020402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orbel" panose="020B050302020402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orbel" panose="020B050302020402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US" b="1" cap="none" dirty="0">
                <a:solidFill>
                  <a:srgbClr val="404041"/>
                </a:solidFill>
                <a:ea typeface="Calibri"/>
              </a:rPr>
              <a:t>Project Network with Activity Slack and Critical Path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8EAF47C4-8A9F-41B4-B635-3631D61F4AF9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19</a:t>
            </a:fld>
            <a:endParaRPr lang="hr-HR" dirty="0"/>
          </a:p>
        </p:txBody>
      </p:sp>
      <p:sp>
        <p:nvSpPr>
          <p:cNvPr id="8" name="Textfeld 9">
            <a:extLst>
              <a:ext uri="{FF2B5EF4-FFF2-40B4-BE49-F238E27FC236}">
                <a16:creationId xmlns:a16="http://schemas.microsoft.com/office/drawing/2014/main" id="{95EC823F-4D30-4EE0-9F76-5A2BB2A89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88" y="5981184"/>
            <a:ext cx="22286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100" b="0" dirty="0">
                <a:ea typeface="MS Mincho" pitchFamily="49" charset="-128"/>
              </a:rPr>
              <a:t>Source: Pinto (2015).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E5947B7-683A-4B06-904D-CC6ACD108E75}"/>
              </a:ext>
            </a:extLst>
          </p:cNvPr>
          <p:cNvGrpSpPr/>
          <p:nvPr/>
        </p:nvGrpSpPr>
        <p:grpSpPr>
          <a:xfrm>
            <a:off x="264594" y="2096813"/>
            <a:ext cx="11651888" cy="3198539"/>
            <a:chOff x="264594" y="2096813"/>
            <a:chExt cx="11651888" cy="3198539"/>
          </a:xfrm>
        </p:grpSpPr>
        <p:graphicFrame>
          <p:nvGraphicFramePr>
            <p:cNvPr id="10" name="Diagramm 9">
              <a:extLst>
                <a:ext uri="{FF2B5EF4-FFF2-40B4-BE49-F238E27FC236}">
                  <a16:creationId xmlns:a16="http://schemas.microsoft.com/office/drawing/2014/main" id="{4A9A7EC6-6D4D-4847-B933-C3838DF00C0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24101224"/>
                </p:ext>
              </p:extLst>
            </p:nvPr>
          </p:nvGraphicFramePr>
          <p:xfrm>
            <a:off x="264594" y="2538256"/>
            <a:ext cx="4002606" cy="24743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CEB3CC8E-CC36-4111-9C28-F4BD13FE454E}"/>
                </a:ext>
              </a:extLst>
            </p:cNvPr>
            <p:cNvGrpSpPr/>
            <p:nvPr/>
          </p:nvGrpSpPr>
          <p:grpSpPr>
            <a:xfrm>
              <a:off x="4864531" y="2096813"/>
              <a:ext cx="7051951" cy="3198539"/>
              <a:chOff x="2035968" y="1454538"/>
              <a:chExt cx="6889754" cy="3861997"/>
            </a:xfrm>
          </p:grpSpPr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71C5D731-0C02-4160-8625-30A3B011158E}"/>
                  </a:ext>
                </a:extLst>
              </p:cNvPr>
              <p:cNvSpPr/>
              <p:nvPr/>
            </p:nvSpPr>
            <p:spPr>
              <a:xfrm>
                <a:off x="2035968" y="2687576"/>
                <a:ext cx="1378664" cy="1565207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8    1.3    10 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Write outline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8      2     10</a:t>
                </a:r>
                <a:endParaRPr lang="en-GB" sz="1800" kern="1200" noProof="0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13055073-0212-4CD2-9D2C-011F51DAA8CE}"/>
                  </a:ext>
                </a:extLst>
              </p:cNvPr>
              <p:cNvSpPr/>
              <p:nvPr/>
            </p:nvSpPr>
            <p:spPr>
              <a:xfrm rot="20311898">
                <a:off x="3450763" y="2436925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A351023B-1C76-4371-AF66-C372F50B3304}"/>
                  </a:ext>
                </a:extLst>
              </p:cNvPr>
              <p:cNvSpPr/>
              <p:nvPr/>
            </p:nvSpPr>
            <p:spPr>
              <a:xfrm>
                <a:off x="3855988" y="1454538"/>
                <a:ext cx="1364034" cy="1877073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10    2.1    12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Install library software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10     2     12</a:t>
                </a:r>
                <a:endParaRPr lang="en-GB" sz="1800" kern="1200" noProof="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2FACF683-E42C-4CE3-A2FA-3A7598BD70A2}"/>
                  </a:ext>
                </a:extLst>
              </p:cNvPr>
              <p:cNvSpPr/>
              <p:nvPr/>
            </p:nvSpPr>
            <p:spPr>
              <a:xfrm>
                <a:off x="5343053" y="2154704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BB2A6529-084C-4607-AEE7-F4E13B732722}"/>
                  </a:ext>
                </a:extLst>
              </p:cNvPr>
              <p:cNvSpPr/>
              <p:nvPr/>
            </p:nvSpPr>
            <p:spPr>
              <a:xfrm>
                <a:off x="5712146" y="1454538"/>
                <a:ext cx="1364034" cy="1877073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12    2.2   18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Further Literature search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12     6      18</a:t>
                </a:r>
                <a:endParaRPr lang="en-GB" sz="1800" kern="1200" noProof="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7045FF55-1CB2-434A-8DEC-94A4E512FBEA}"/>
                  </a:ext>
                </a:extLst>
              </p:cNvPr>
              <p:cNvSpPr/>
              <p:nvPr/>
            </p:nvSpPr>
            <p:spPr>
              <a:xfrm rot="2059542">
                <a:off x="7158328" y="2395455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30F4B37-E0FF-4931-A1A7-AFEEFF4D6A20}"/>
                  </a:ext>
                </a:extLst>
              </p:cNvPr>
              <p:cNvSpPr/>
              <p:nvPr/>
            </p:nvSpPr>
            <p:spPr>
              <a:xfrm>
                <a:off x="3841358" y="3730973"/>
                <a:ext cx="1378664" cy="1585562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10    1.4    13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Write Abstract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12     3     15</a:t>
                </a:r>
                <a:endParaRPr lang="en-GB" sz="1800" kern="1200" noProof="0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426CFA8D-86FC-491E-AE81-A8B6D04C21F2}"/>
                  </a:ext>
                </a:extLst>
              </p:cNvPr>
              <p:cNvSpPr/>
              <p:nvPr/>
            </p:nvSpPr>
            <p:spPr>
              <a:xfrm>
                <a:off x="5337640" y="4502923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D6237C88-08C0-44F4-BD31-3888C708C3DC}"/>
                  </a:ext>
                </a:extLst>
              </p:cNvPr>
              <p:cNvSpPr/>
              <p:nvPr/>
            </p:nvSpPr>
            <p:spPr>
              <a:xfrm>
                <a:off x="5706734" y="3631133"/>
                <a:ext cx="1364034" cy="1685402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13    1.5    16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Feedback from supervisor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15     3      18</a:t>
                </a:r>
                <a:endParaRPr lang="en-GB" sz="1800" kern="1200" noProof="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D53DB708-9B47-4800-91B7-3B9E6896FB95}"/>
                  </a:ext>
                </a:extLst>
              </p:cNvPr>
              <p:cNvSpPr/>
              <p:nvPr/>
            </p:nvSpPr>
            <p:spPr>
              <a:xfrm rot="2342218">
                <a:off x="3521699" y="4138127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08C4CAA6-6570-4D02-9AAF-ABD971066C94}"/>
                  </a:ext>
                </a:extLst>
              </p:cNvPr>
              <p:cNvSpPr/>
              <p:nvPr/>
            </p:nvSpPr>
            <p:spPr>
              <a:xfrm rot="20048412">
                <a:off x="7148496" y="4102113"/>
                <a:ext cx="260826" cy="305117"/>
              </a:xfrm>
              <a:custGeom>
                <a:avLst/>
                <a:gdLst>
                  <a:gd name="connsiteX0" fmla="*/ 0 w 260826"/>
                  <a:gd name="connsiteY0" fmla="*/ 61023 h 305117"/>
                  <a:gd name="connsiteX1" fmla="*/ 130413 w 260826"/>
                  <a:gd name="connsiteY1" fmla="*/ 61023 h 305117"/>
                  <a:gd name="connsiteX2" fmla="*/ 130413 w 260826"/>
                  <a:gd name="connsiteY2" fmla="*/ 0 h 305117"/>
                  <a:gd name="connsiteX3" fmla="*/ 260826 w 260826"/>
                  <a:gd name="connsiteY3" fmla="*/ 152559 h 305117"/>
                  <a:gd name="connsiteX4" fmla="*/ 130413 w 260826"/>
                  <a:gd name="connsiteY4" fmla="*/ 305117 h 305117"/>
                  <a:gd name="connsiteX5" fmla="*/ 130413 w 260826"/>
                  <a:gd name="connsiteY5" fmla="*/ 244094 h 305117"/>
                  <a:gd name="connsiteX6" fmla="*/ 0 w 260826"/>
                  <a:gd name="connsiteY6" fmla="*/ 244094 h 305117"/>
                  <a:gd name="connsiteX7" fmla="*/ 0 w 260826"/>
                  <a:gd name="connsiteY7" fmla="*/ 61023 h 30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826" h="305117">
                    <a:moveTo>
                      <a:pt x="0" y="61023"/>
                    </a:moveTo>
                    <a:lnTo>
                      <a:pt x="130413" y="61023"/>
                    </a:lnTo>
                    <a:lnTo>
                      <a:pt x="130413" y="0"/>
                    </a:lnTo>
                    <a:lnTo>
                      <a:pt x="260826" y="152559"/>
                    </a:lnTo>
                    <a:lnTo>
                      <a:pt x="130413" y="305117"/>
                    </a:lnTo>
                    <a:lnTo>
                      <a:pt x="130413" y="244094"/>
                    </a:lnTo>
                    <a:lnTo>
                      <a:pt x="0" y="244094"/>
                    </a:lnTo>
                    <a:lnTo>
                      <a:pt x="0" y="61023"/>
                    </a:lnTo>
                    <a:close/>
                  </a:path>
                </a:pathLst>
              </a:cu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61023" rIns="78248" bIns="61023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300" kern="1200" noProof="0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52EEEE2A-12D3-4757-B083-85A6F6030212}"/>
                  </a:ext>
                </a:extLst>
              </p:cNvPr>
              <p:cNvSpPr/>
              <p:nvPr/>
            </p:nvSpPr>
            <p:spPr>
              <a:xfrm>
                <a:off x="7547058" y="2687576"/>
                <a:ext cx="1378664" cy="1565207"/>
              </a:xfrm>
              <a:custGeom>
                <a:avLst/>
                <a:gdLst>
                  <a:gd name="connsiteX0" fmla="*/ 0 w 1230312"/>
                  <a:gd name="connsiteY0" fmla="*/ 123031 h 1322105"/>
                  <a:gd name="connsiteX1" fmla="*/ 123031 w 1230312"/>
                  <a:gd name="connsiteY1" fmla="*/ 0 h 1322105"/>
                  <a:gd name="connsiteX2" fmla="*/ 1107281 w 1230312"/>
                  <a:gd name="connsiteY2" fmla="*/ 0 h 1322105"/>
                  <a:gd name="connsiteX3" fmla="*/ 1230312 w 1230312"/>
                  <a:gd name="connsiteY3" fmla="*/ 123031 h 1322105"/>
                  <a:gd name="connsiteX4" fmla="*/ 1230312 w 1230312"/>
                  <a:gd name="connsiteY4" fmla="*/ 1199074 h 1322105"/>
                  <a:gd name="connsiteX5" fmla="*/ 1107281 w 1230312"/>
                  <a:gd name="connsiteY5" fmla="*/ 1322105 h 1322105"/>
                  <a:gd name="connsiteX6" fmla="*/ 123031 w 1230312"/>
                  <a:gd name="connsiteY6" fmla="*/ 1322105 h 1322105"/>
                  <a:gd name="connsiteX7" fmla="*/ 0 w 1230312"/>
                  <a:gd name="connsiteY7" fmla="*/ 1199074 h 1322105"/>
                  <a:gd name="connsiteX8" fmla="*/ 0 w 1230312"/>
                  <a:gd name="connsiteY8" fmla="*/ 123031 h 132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312" h="1322105">
                    <a:moveTo>
                      <a:pt x="0" y="123031"/>
                    </a:moveTo>
                    <a:cubicBezTo>
                      <a:pt x="0" y="55083"/>
                      <a:pt x="55083" y="0"/>
                      <a:pt x="123031" y="0"/>
                    </a:cubicBezTo>
                    <a:lnTo>
                      <a:pt x="1107281" y="0"/>
                    </a:lnTo>
                    <a:cubicBezTo>
                      <a:pt x="1175229" y="0"/>
                      <a:pt x="1230312" y="55083"/>
                      <a:pt x="1230312" y="123031"/>
                    </a:cubicBezTo>
                    <a:lnTo>
                      <a:pt x="1230312" y="1199074"/>
                    </a:lnTo>
                    <a:cubicBezTo>
                      <a:pt x="1230312" y="1267022"/>
                      <a:pt x="1175229" y="1322105"/>
                      <a:pt x="1107281" y="1322105"/>
                    </a:cubicBezTo>
                    <a:lnTo>
                      <a:pt x="123031" y="1322105"/>
                    </a:lnTo>
                    <a:cubicBezTo>
                      <a:pt x="55083" y="1322105"/>
                      <a:pt x="0" y="1267022"/>
                      <a:pt x="0" y="1199074"/>
                    </a:cubicBezTo>
                    <a:lnTo>
                      <a:pt x="0" y="12303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4615" tIns="104615" rIns="104615" bIns="104615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18    3.1    28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800" kern="1200" noProof="0" dirty="0"/>
                  <a:t>Draft paper</a:t>
                </a:r>
              </a:p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dirty="0"/>
                  <a:t>18    10     28</a:t>
                </a:r>
                <a:endParaRPr lang="en-GB" sz="1800" kern="1200" noProof="0" dirty="0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8BA41A68-5050-46D2-947A-9EA134A3F93F}"/>
                </a:ext>
              </a:extLst>
            </p:cNvPr>
            <p:cNvGrpSpPr/>
            <p:nvPr/>
          </p:nvGrpSpPr>
          <p:grpSpPr>
            <a:xfrm>
              <a:off x="4450480" y="3568734"/>
              <a:ext cx="353425" cy="413441"/>
              <a:chOff x="1834592" y="1030478"/>
              <a:chExt cx="353425" cy="413441"/>
            </a:xfrm>
          </p:grpSpPr>
          <p:sp>
            <p:nvSpPr>
              <p:cNvPr id="13" name="Pfeil: nach rechts 12">
                <a:extLst>
                  <a:ext uri="{FF2B5EF4-FFF2-40B4-BE49-F238E27FC236}">
                    <a16:creationId xmlns:a16="http://schemas.microsoft.com/office/drawing/2014/main" id="{4E5CAC69-B9B2-4EB8-8D3A-F8C22DA80B95}"/>
                  </a:ext>
                </a:extLst>
              </p:cNvPr>
              <p:cNvSpPr/>
              <p:nvPr/>
            </p:nvSpPr>
            <p:spPr>
              <a:xfrm>
                <a:off x="1834592" y="1030478"/>
                <a:ext cx="353425" cy="413441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Pfeil: nach rechts 4">
                <a:extLst>
                  <a:ext uri="{FF2B5EF4-FFF2-40B4-BE49-F238E27FC236}">
                    <a16:creationId xmlns:a16="http://schemas.microsoft.com/office/drawing/2014/main" id="{24B4732A-C414-4271-BAE9-EBE3B3995B92}"/>
                  </a:ext>
                </a:extLst>
              </p:cNvPr>
              <p:cNvSpPr txBox="1"/>
              <p:nvPr/>
            </p:nvSpPr>
            <p:spPr>
              <a:xfrm>
                <a:off x="1834592" y="1113166"/>
                <a:ext cx="247398" cy="24806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DE" sz="1400" kern="1200"/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DEFBDDBD-D654-4962-82AA-62080EFC62DE}"/>
              </a:ext>
            </a:extLst>
          </p:cNvPr>
          <p:cNvSpPr txBox="1"/>
          <p:nvPr/>
        </p:nvSpPr>
        <p:spPr>
          <a:xfrm>
            <a:off x="275518" y="3466755"/>
            <a:ext cx="28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01A1CB3-AF14-4D40-95CF-942916C62450}"/>
              </a:ext>
            </a:extLst>
          </p:cNvPr>
          <p:cNvSpPr txBox="1"/>
          <p:nvPr/>
        </p:nvSpPr>
        <p:spPr>
          <a:xfrm>
            <a:off x="2607786" y="3466755"/>
            <a:ext cx="28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5D1AF95-231E-46C3-B93A-D75DBEB9D24F}"/>
              </a:ext>
            </a:extLst>
          </p:cNvPr>
          <p:cNvSpPr txBox="1"/>
          <p:nvPr/>
        </p:nvSpPr>
        <p:spPr>
          <a:xfrm>
            <a:off x="4887970" y="3466755"/>
            <a:ext cx="28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27AAF1B-AB5A-4774-8F74-616F74FEB95E}"/>
              </a:ext>
            </a:extLst>
          </p:cNvPr>
          <p:cNvSpPr txBox="1"/>
          <p:nvPr/>
        </p:nvSpPr>
        <p:spPr>
          <a:xfrm>
            <a:off x="6726546" y="2563608"/>
            <a:ext cx="28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6768CCF-2678-4EC5-968A-E81BFA821327}"/>
              </a:ext>
            </a:extLst>
          </p:cNvPr>
          <p:cNvSpPr txBox="1"/>
          <p:nvPr/>
        </p:nvSpPr>
        <p:spPr>
          <a:xfrm>
            <a:off x="8591174" y="2538256"/>
            <a:ext cx="28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65E921C-03A6-4745-86C4-FC0A0599AB00}"/>
              </a:ext>
            </a:extLst>
          </p:cNvPr>
          <p:cNvSpPr txBox="1"/>
          <p:nvPr/>
        </p:nvSpPr>
        <p:spPr>
          <a:xfrm>
            <a:off x="10422448" y="3566130"/>
            <a:ext cx="28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983D3B8-C9D1-4FC4-BE72-17DE2124BFA3}"/>
              </a:ext>
            </a:extLst>
          </p:cNvPr>
          <p:cNvSpPr txBox="1"/>
          <p:nvPr/>
        </p:nvSpPr>
        <p:spPr>
          <a:xfrm>
            <a:off x="6701982" y="4387773"/>
            <a:ext cx="28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22F41B3-1A6C-4A19-9382-4C9CF58B1CFE}"/>
              </a:ext>
            </a:extLst>
          </p:cNvPr>
          <p:cNvSpPr txBox="1"/>
          <p:nvPr/>
        </p:nvSpPr>
        <p:spPr>
          <a:xfrm>
            <a:off x="8607583" y="4347752"/>
            <a:ext cx="28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4462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407437"/>
              </p:ext>
            </p:extLst>
          </p:nvPr>
        </p:nvGraphicFramePr>
        <p:xfrm>
          <a:off x="914400" y="1447800"/>
          <a:ext cx="10363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6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en-US" sz="4000" b="1" dirty="0">
                <a:latin typeface="+mj-lt"/>
              </a:rPr>
              <a:t>Review</a:t>
            </a:r>
            <a:endParaRPr lang="en-US" altLang="en-US" sz="4000" b="1" dirty="0">
              <a:latin typeface="+mj-lt"/>
            </a:endParaRPr>
          </a:p>
        </p:txBody>
      </p:sp>
      <p:sp>
        <p:nvSpPr>
          <p:cNvPr id="245765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CAA943C-BF04-4E6D-9AFB-4D2C95547C10}" type="slidenum">
              <a:rPr lang="en-US" altLang="de-DE" sz="1200">
                <a:solidFill>
                  <a:schemeClr val="bg1"/>
                </a:solidFill>
                <a:ea typeface="MS Mincho" pitchFamily="49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de-DE" sz="1200">
              <a:solidFill>
                <a:schemeClr val="bg1"/>
              </a:solidFill>
              <a:ea typeface="MS Mincho" pitchFamily="49" charset="-128"/>
            </a:endParaRP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1D0D9808-67AA-402E-8A90-46E9CC6D74F8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4990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itle 1"/>
          <p:cNvSpPr>
            <a:spLocks noGrp="1"/>
          </p:cNvSpPr>
          <p:nvPr>
            <p:ph type="title"/>
          </p:nvPr>
        </p:nvSpPr>
        <p:spPr>
          <a:xfrm>
            <a:off x="609600" y="692150"/>
            <a:ext cx="11074400" cy="1143000"/>
          </a:xfrm>
        </p:spPr>
        <p:txBody>
          <a:bodyPr>
            <a:noAutofit/>
          </a:bodyPr>
          <a:lstStyle/>
          <a:p>
            <a:r>
              <a:rPr lang="en-US" altLang="de-DE" sz="4000" b="1" dirty="0">
                <a:latin typeface="+mj-lt"/>
              </a:rPr>
              <a:t>Remember? </a:t>
            </a:r>
            <a:br>
              <a:rPr lang="en-US" altLang="de-DE" sz="4000" b="1" dirty="0">
                <a:latin typeface="+mj-lt"/>
              </a:rPr>
            </a:br>
            <a:r>
              <a:rPr lang="en-US" altLang="de-DE" sz="4000" b="1" dirty="0">
                <a:latin typeface="+mj-lt"/>
              </a:rPr>
              <a:t>Network Diagram Exercise: Writing a Term Paper</a:t>
            </a:r>
            <a:br>
              <a:rPr lang="en-US" altLang="de-DE" sz="4000" b="1" dirty="0">
                <a:latin typeface="+mj-lt"/>
              </a:rPr>
            </a:br>
            <a:endParaRPr lang="en-US" altLang="de-DE" sz="4000" b="1" dirty="0">
              <a:latin typeface="+mj-lt"/>
            </a:endParaRP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2DE111E1-2596-4746-9902-7112B8846F29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20</a:t>
            </a:fld>
            <a:endParaRPr lang="hr-HR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D0E82C-5AC5-4642-B7A1-53EEB9F034B2}"/>
              </a:ext>
            </a:extLst>
          </p:cNvPr>
          <p:cNvSpPr txBox="1">
            <a:spLocks/>
          </p:cNvSpPr>
          <p:nvPr/>
        </p:nvSpPr>
        <p:spPr>
          <a:xfrm>
            <a:off x="508001" y="1595438"/>
            <a:ext cx="10998199" cy="4271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0404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0404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0404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0404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0404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GB" sz="2400" dirty="0">
              <a:solidFill>
                <a:schemeClr val="tx1"/>
              </a:solidFill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753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en-US" sz="4000" b="1" dirty="0">
                <a:latin typeface="+mj-lt"/>
              </a:rPr>
              <a:t>Scheduling Methods</a:t>
            </a:r>
            <a:endParaRPr lang="en-US" altLang="en-US" sz="4000" b="1" dirty="0">
              <a:latin typeface="+mj-lt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914400" y="1447800"/>
          <a:ext cx="10363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D3CDEE64-D3B1-4FBA-886F-28D8DD3DE721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21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6362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F9ED2B2E-234E-4BFC-98E5-8816EB10FFF2}" type="slidenum">
              <a:rPr lang="en-US" altLang="de-DE" sz="1200">
                <a:solidFill>
                  <a:schemeClr val="bg1"/>
                </a:solidFill>
                <a:ea typeface="MS Mincho" pitchFamily="49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de-DE" sz="1200">
              <a:solidFill>
                <a:schemeClr val="bg1"/>
              </a:solidFill>
              <a:ea typeface="MS Mincho" pitchFamily="49" charset="-128"/>
            </a:endParaRPr>
          </a:p>
        </p:txBody>
      </p:sp>
      <p:pic>
        <p:nvPicPr>
          <p:cNvPr id="294917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t="1520" r="52296" b="6943"/>
          <a:stretch>
            <a:fillRect/>
          </a:stretch>
        </p:blipFill>
        <p:spPr bwMode="auto">
          <a:xfrm>
            <a:off x="116418" y="1125538"/>
            <a:ext cx="1210098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6418" y="400050"/>
            <a:ext cx="12100983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altLang="de-DE" sz="4000" dirty="0">
                <a:solidFill>
                  <a:srgbClr val="404041"/>
                </a:solidFill>
                <a:ea typeface="Calibri"/>
              </a:rPr>
              <a:t>Example Gantt Chart - Following Client (EU) Format</a:t>
            </a:r>
            <a:endParaRPr lang="en-US" altLang="en-US" sz="4000" dirty="0">
              <a:solidFill>
                <a:srgbClr val="404041"/>
              </a:solidFill>
              <a:ea typeface="Calibri"/>
            </a:endParaRP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9E4C340F-3CF2-4C9B-BD80-8AD972C80B8E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22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7094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E3A12DAE-1E1C-4EC6-8619-69F88B45CA27}" type="slidenum">
              <a:rPr lang="en-US" altLang="de-DE" sz="1200">
                <a:solidFill>
                  <a:schemeClr val="bg1"/>
                </a:solidFill>
                <a:ea typeface="MS Mincho" pitchFamily="49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de-DE" sz="1200">
              <a:solidFill>
                <a:schemeClr val="bg1"/>
              </a:solidFill>
              <a:ea typeface="MS Mincho" pitchFamily="49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8000" y="400050"/>
            <a:ext cx="117094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altLang="de-DE" sz="4000" dirty="0">
                <a:solidFill>
                  <a:srgbClr val="404041"/>
                </a:solidFill>
                <a:ea typeface="Calibri"/>
              </a:rPr>
              <a:t>Example Project Schedule</a:t>
            </a:r>
            <a:endParaRPr lang="en-US" altLang="en-US" sz="4000" dirty="0">
              <a:solidFill>
                <a:srgbClr val="404041"/>
              </a:solidFill>
              <a:ea typeface="Calibri"/>
            </a:endParaRPr>
          </a:p>
        </p:txBody>
      </p:sp>
      <p:pic>
        <p:nvPicPr>
          <p:cNvPr id="296966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3" t="1894" b="5336"/>
          <a:stretch>
            <a:fillRect/>
          </a:stretch>
        </p:blipFill>
        <p:spPr bwMode="auto">
          <a:xfrm>
            <a:off x="120651" y="1058864"/>
            <a:ext cx="12096749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08880F74-5BAF-4977-9347-5A9073F00C4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23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6338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9" name="Picture 2" descr="08fig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5" b="42323"/>
          <a:stretch>
            <a:fillRect/>
          </a:stretch>
        </p:blipFill>
        <p:spPr bwMode="auto">
          <a:xfrm>
            <a:off x="148787" y="1217612"/>
            <a:ext cx="12025250" cy="461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28133" y="400050"/>
            <a:ext cx="103632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altLang="de-DE" sz="4000" dirty="0">
                <a:solidFill>
                  <a:srgbClr val="404041"/>
                </a:solidFill>
                <a:ea typeface="Calibri"/>
              </a:rPr>
              <a:t>Partial Schedule</a:t>
            </a:r>
            <a:endParaRPr lang="en-US" altLang="en-US" sz="4000" dirty="0">
              <a:solidFill>
                <a:srgbClr val="404041"/>
              </a:solidFill>
              <a:ea typeface="Calibri"/>
            </a:endParaRPr>
          </a:p>
        </p:txBody>
      </p:sp>
      <p:sp>
        <p:nvSpPr>
          <p:cNvPr id="290823" name="Textfeld 9"/>
          <p:cNvSpPr txBox="1">
            <a:spLocks noChangeArrowheads="1"/>
          </p:cNvSpPr>
          <p:nvPr/>
        </p:nvSpPr>
        <p:spPr bwMode="auto">
          <a:xfrm>
            <a:off x="10608733" y="5780723"/>
            <a:ext cx="1651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100" b="0" dirty="0">
                <a:ea typeface="MS Mincho" pitchFamily="49" charset="-128"/>
              </a:rPr>
              <a:t>Source: </a:t>
            </a:r>
            <a:r>
              <a:rPr lang="de-DE" altLang="en-US" sz="1100" b="0" dirty="0" err="1">
                <a:ea typeface="MS Mincho" pitchFamily="49" charset="-128"/>
              </a:rPr>
              <a:t>Horine</a:t>
            </a:r>
            <a:r>
              <a:rPr lang="de-DE" altLang="en-US" sz="1100" b="0" dirty="0">
                <a:ea typeface="MS Mincho" pitchFamily="49" charset="-128"/>
              </a:rPr>
              <a:t> (2013).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43039132-B222-4D9C-84E4-043A9DDC9632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24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5496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7" name="Picture 2" descr="08fig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39" y="953354"/>
            <a:ext cx="9607481" cy="540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9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3644D7C-B39D-4204-8D67-387A98666DC5}" type="slidenum">
              <a:rPr lang="en-US" altLang="de-DE" sz="1200">
                <a:solidFill>
                  <a:schemeClr val="bg1"/>
                </a:solidFill>
                <a:ea typeface="MS Mincho" pitchFamily="49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de-DE" sz="1200">
              <a:solidFill>
                <a:schemeClr val="bg1"/>
              </a:solidFill>
              <a:ea typeface="MS Mincho" pitchFamily="49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28133" y="400050"/>
            <a:ext cx="103632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altLang="de-DE" sz="4000" dirty="0">
                <a:solidFill>
                  <a:srgbClr val="404041"/>
                </a:solidFill>
                <a:ea typeface="Calibri"/>
              </a:rPr>
              <a:t>Partial Schedule: Gantt Chart</a:t>
            </a:r>
            <a:endParaRPr lang="en-US" altLang="en-US" sz="4000" dirty="0">
              <a:solidFill>
                <a:srgbClr val="404041"/>
              </a:solidFill>
              <a:ea typeface="Calibri"/>
            </a:endParaRPr>
          </a:p>
        </p:txBody>
      </p:sp>
      <p:sp>
        <p:nvSpPr>
          <p:cNvPr id="292871" name="Textfeld 9"/>
          <p:cNvSpPr txBox="1">
            <a:spLocks noChangeArrowheads="1"/>
          </p:cNvSpPr>
          <p:nvPr/>
        </p:nvSpPr>
        <p:spPr bwMode="auto">
          <a:xfrm>
            <a:off x="10608733" y="5664828"/>
            <a:ext cx="1651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100" b="0" dirty="0">
                <a:ea typeface="MS Mincho" pitchFamily="49" charset="-128"/>
              </a:rPr>
              <a:t>Source: </a:t>
            </a:r>
            <a:r>
              <a:rPr lang="de-DE" altLang="en-US" sz="1100" b="0" dirty="0" err="1">
                <a:ea typeface="MS Mincho" pitchFamily="49" charset="-128"/>
              </a:rPr>
              <a:t>Horine</a:t>
            </a:r>
            <a:r>
              <a:rPr lang="de-DE" altLang="en-US" sz="1100" b="0" dirty="0">
                <a:ea typeface="MS Mincho" pitchFamily="49" charset="-128"/>
              </a:rPr>
              <a:t> (2013).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2FC1A5DC-8FA1-4594-B476-A913A887FBF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25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2317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de-DE" sz="4000" b="1" dirty="0">
                <a:latin typeface="+mj-lt"/>
              </a:rPr>
              <a:t>MS Project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de-DE" dirty="0">
                <a:latin typeface="+mj-lt"/>
              </a:rPr>
              <a:t>Microsoft Project is a </a:t>
            </a:r>
            <a:r>
              <a:rPr lang="en-GB" altLang="de-DE" u="sng" dirty="0">
                <a:latin typeface="+mj-lt"/>
              </a:rPr>
              <a:t>project management software</a:t>
            </a:r>
            <a:r>
              <a:rPr lang="en-GB" altLang="de-DE" dirty="0">
                <a:latin typeface="+mj-lt"/>
              </a:rPr>
              <a:t> program</a:t>
            </a:r>
          </a:p>
          <a:p>
            <a:r>
              <a:rPr lang="en-GB" altLang="de-DE" dirty="0">
                <a:latin typeface="+mj-lt"/>
              </a:rPr>
              <a:t>It is designed to assist project managers in:</a:t>
            </a:r>
          </a:p>
          <a:p>
            <a:pPr lvl="1">
              <a:buFontTx/>
              <a:buChar char="•"/>
            </a:pPr>
            <a:r>
              <a:rPr lang="en-GB" altLang="de-DE" dirty="0">
                <a:latin typeface="+mj-lt"/>
              </a:rPr>
              <a:t>Developing plans</a:t>
            </a:r>
          </a:p>
          <a:p>
            <a:pPr lvl="1">
              <a:buFontTx/>
              <a:buChar char="•"/>
            </a:pPr>
            <a:r>
              <a:rPr lang="en-GB" altLang="de-DE" dirty="0">
                <a:latin typeface="+mj-lt"/>
              </a:rPr>
              <a:t>Assigning resources to tasks</a:t>
            </a:r>
          </a:p>
          <a:p>
            <a:pPr lvl="1">
              <a:buFontTx/>
              <a:buChar char="•"/>
            </a:pPr>
            <a:r>
              <a:rPr lang="en-GB" altLang="de-DE" dirty="0">
                <a:latin typeface="+mj-lt"/>
              </a:rPr>
              <a:t>Tracking progress</a:t>
            </a:r>
          </a:p>
          <a:p>
            <a:pPr lvl="1">
              <a:buFontTx/>
              <a:buChar char="•"/>
            </a:pPr>
            <a:r>
              <a:rPr lang="en-GB" altLang="de-DE" dirty="0">
                <a:latin typeface="+mj-lt"/>
              </a:rPr>
              <a:t>Managing budgets</a:t>
            </a:r>
          </a:p>
          <a:p>
            <a:pPr lvl="1">
              <a:buFontTx/>
              <a:buChar char="•"/>
            </a:pPr>
            <a:r>
              <a:rPr lang="en-GB" altLang="de-DE" dirty="0">
                <a:latin typeface="+mj-lt"/>
              </a:rPr>
              <a:t>Analysing workloads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GB" sz="2400" dirty="0">
              <a:latin typeface="+mj-lt"/>
              <a:ea typeface="+mn-ea"/>
            </a:endParaRP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793E12BE-1EFC-4608-9758-B556163805C0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26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1046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597B4-8E69-467E-B7F2-FC649648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latin typeface="+mj-lt"/>
              </a:rPr>
              <a:t>MS Project</a:t>
            </a:r>
          </a:p>
        </p:txBody>
      </p:sp>
      <p:pic>
        <p:nvPicPr>
          <p:cNvPr id="5" name="iUqbhkJWt_4">
            <a:hlinkClick r:id="" action="ppaction://media"/>
            <a:extLst>
              <a:ext uri="{FF2B5EF4-FFF2-40B4-BE49-F238E27FC236}">
                <a16:creationId xmlns:a16="http://schemas.microsoft.com/office/drawing/2014/main" id="{FA9FCD37-0905-4933-83F8-FA6FE912E26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90092" y="1521069"/>
            <a:ext cx="5820508" cy="4365381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ECE4CF-2762-4049-B872-5D2BE720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9782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 descr="08fig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18" y="1365250"/>
            <a:ext cx="9814983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914400" y="544514"/>
            <a:ext cx="9494519" cy="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69" tIns="41134" rIns="82269" bIns="41134">
            <a:spAutoFit/>
          </a:bodyPr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404041"/>
                </a:solidFill>
                <a:latin typeface="+mj-lt"/>
                <a:ea typeface="Calibri"/>
                <a:cs typeface="+mj-cs"/>
              </a:rPr>
              <a:t>Summary: </a:t>
            </a:r>
            <a:r>
              <a:rPr lang="en-US" altLang="en-US" sz="4000" b="1" dirty="0">
                <a:solidFill>
                  <a:srgbClr val="404041"/>
                </a:solidFill>
                <a:latin typeface="+mj-lt"/>
                <a:ea typeface="Calibri"/>
              </a:rPr>
              <a:t>Ten Steps to Create a Schedule</a:t>
            </a:r>
          </a:p>
        </p:txBody>
      </p:sp>
      <p:sp>
        <p:nvSpPr>
          <p:cNvPr id="299014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71DCB80-15A1-4385-9B2E-47A676191295}" type="slidenum">
              <a:rPr lang="en-US" altLang="de-DE" sz="1200">
                <a:solidFill>
                  <a:schemeClr val="bg1"/>
                </a:solidFill>
                <a:ea typeface="MS Mincho" pitchFamily="49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de-DE" sz="1200">
              <a:solidFill>
                <a:schemeClr val="bg1"/>
              </a:solidFill>
              <a:ea typeface="MS Mincho" pitchFamily="49" charset="-128"/>
            </a:endParaRPr>
          </a:p>
        </p:txBody>
      </p:sp>
      <p:sp>
        <p:nvSpPr>
          <p:cNvPr id="7" name="Textfeld 9">
            <a:extLst>
              <a:ext uri="{FF2B5EF4-FFF2-40B4-BE49-F238E27FC236}">
                <a16:creationId xmlns:a16="http://schemas.microsoft.com/office/drawing/2014/main" id="{C569DF80-35AF-470E-847D-56F12CFAE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8733" y="5756268"/>
            <a:ext cx="1651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100" b="0" dirty="0">
                <a:ea typeface="MS Mincho" pitchFamily="49" charset="-128"/>
              </a:rPr>
              <a:t>Source: </a:t>
            </a:r>
            <a:r>
              <a:rPr lang="de-DE" altLang="en-US" sz="1100" b="0" dirty="0" err="1">
                <a:ea typeface="MS Mincho" pitchFamily="49" charset="-128"/>
              </a:rPr>
              <a:t>Horine</a:t>
            </a:r>
            <a:r>
              <a:rPr lang="de-DE" altLang="en-US" sz="1100" b="0" dirty="0">
                <a:ea typeface="MS Mincho" pitchFamily="49" charset="-128"/>
              </a:rPr>
              <a:t> (2013).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66118163-9E6A-4D5E-8B69-2B62CE0316E2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28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6707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de-DE" sz="4000" b="1" dirty="0">
                <a:latin typeface="+mj-lt"/>
              </a:rPr>
              <a:t>Summary - Discussion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de-DE" dirty="0">
                <a:latin typeface="+mj-lt"/>
              </a:rPr>
              <a:t>What are the pro’s and con’s of different time planning methods?</a:t>
            </a:r>
          </a:p>
          <a:p>
            <a:pPr lvl="1"/>
            <a:r>
              <a:rPr lang="en-US" altLang="de-DE" dirty="0">
                <a:latin typeface="+mj-lt"/>
              </a:rPr>
              <a:t>Milestone planning</a:t>
            </a:r>
          </a:p>
          <a:p>
            <a:pPr lvl="1"/>
            <a:r>
              <a:rPr lang="en-US" altLang="de-DE" dirty="0">
                <a:latin typeface="+mj-lt"/>
              </a:rPr>
              <a:t>Gantt chart (Excel version vs. MS Project)</a:t>
            </a:r>
          </a:p>
          <a:p>
            <a:pPr lvl="1"/>
            <a:r>
              <a:rPr lang="en-US" altLang="de-DE" dirty="0">
                <a:latin typeface="+mj-lt"/>
              </a:rPr>
              <a:t>Network plan with critical path analysis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400" dirty="0">
              <a:latin typeface="+mj-lt"/>
              <a:ea typeface="+mn-ea"/>
            </a:endParaRP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793E12BE-1EFC-4608-9758-B556163805C0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29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892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70251"/>
            <a:ext cx="10363200" cy="233369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GB" sz="2800" dirty="0">
                <a:latin typeface="+mj-lt"/>
                <a:ea typeface="+mn-ea"/>
                <a:cs typeface="+mn-cs"/>
              </a:rPr>
              <a:t>1. Stakeholder Management</a:t>
            </a:r>
            <a:br>
              <a:rPr lang="en-GB" sz="2800" dirty="0">
                <a:latin typeface="+mj-lt"/>
                <a:ea typeface="+mn-ea"/>
                <a:cs typeface="+mn-cs"/>
              </a:rPr>
            </a:br>
            <a:r>
              <a:rPr lang="en-GB" sz="2800" dirty="0">
                <a:latin typeface="+mj-lt"/>
                <a:ea typeface="+mn-ea"/>
                <a:cs typeface="+mn-cs"/>
              </a:rPr>
              <a:t>2. Project Scheduling</a:t>
            </a:r>
            <a:br>
              <a:rPr lang="en-GB" sz="2800" dirty="0">
                <a:latin typeface="+mj-lt"/>
                <a:ea typeface="+mn-ea"/>
                <a:cs typeface="+mn-cs"/>
              </a:rPr>
            </a:br>
            <a:r>
              <a:rPr lang="en-GB" sz="2800" dirty="0">
                <a:latin typeface="+mj-lt"/>
                <a:ea typeface="+mn-ea"/>
                <a:cs typeface="+mn-cs"/>
              </a:rPr>
              <a:t>3. Budget Planning</a:t>
            </a:r>
            <a:br>
              <a:rPr lang="en-GB" sz="2800" dirty="0">
                <a:latin typeface="+mj-lt"/>
                <a:ea typeface="+mn-ea"/>
                <a:cs typeface="+mn-cs"/>
              </a:rPr>
            </a:br>
            <a:r>
              <a:rPr lang="en-GB" sz="2800" dirty="0">
                <a:latin typeface="+mj-lt"/>
                <a:ea typeface="+mn-ea"/>
                <a:cs typeface="+mn-cs"/>
              </a:rPr>
              <a:t>4. Risk Management</a:t>
            </a:r>
            <a:endParaRPr lang="en-US" altLang="en-US" sz="2800" dirty="0">
              <a:latin typeface="+mj-lt"/>
              <a:ea typeface="+mn-ea"/>
              <a:cs typeface="+mn-cs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828260"/>
            <a:ext cx="9144000" cy="1424763"/>
          </a:xfrm>
        </p:spPr>
        <p:txBody>
          <a:bodyPr>
            <a:normAutofit/>
          </a:bodyPr>
          <a:lstStyle/>
          <a:p>
            <a:pPr algn="ctr" eaLnBrk="1" hangingPunct="1">
              <a:buFont typeface="Times" charset="0"/>
              <a:buNone/>
            </a:pPr>
            <a:r>
              <a:rPr lang="en-US" altLang="en-US" sz="4400" b="1" dirty="0">
                <a:latin typeface="+mj-lt"/>
              </a:rPr>
              <a:t>4. Planning a Project</a:t>
            </a:r>
          </a:p>
        </p:txBody>
      </p:sp>
      <p:sp>
        <p:nvSpPr>
          <p:cNvPr id="87046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46FCAB1-1706-4865-BEC4-C6A20B156483}" type="slidenum">
              <a:rPr lang="en-US" altLang="en-US" sz="1200">
                <a:solidFill>
                  <a:schemeClr val="bg1"/>
                </a:solidFill>
                <a:ea typeface="MS Mincho" pitchFamily="49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200">
              <a:solidFill>
                <a:schemeClr val="bg1"/>
              </a:solidFill>
              <a:ea typeface="MS Mincho" pitchFamily="49" charset="-128"/>
            </a:endParaRP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CD6AA5BB-073B-48B4-A5D0-AD7239801CC1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4130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3DD77-56E6-4E7F-B690-4A323EA7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err="1">
                <a:latin typeface="+mj-lt"/>
              </a:rPr>
              <a:t>Homework</a:t>
            </a:r>
            <a:endParaRPr lang="de-DE" sz="4000" b="1" dirty="0">
              <a:latin typeface="+mj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0B65C0-197B-4E67-8C4B-4F6A90FB5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Develop a network plan incl. a critical path analysis + a Gantt chart with dependencies for your project in your team for next week</a:t>
            </a:r>
          </a:p>
          <a:p>
            <a:r>
              <a:rPr lang="en-US" dirty="0">
                <a:latin typeface="+mj-lt"/>
              </a:rPr>
              <a:t>This is the third tool of your project plan</a:t>
            </a:r>
          </a:p>
          <a:p>
            <a:r>
              <a:rPr lang="en-US" dirty="0">
                <a:latin typeface="+mj-lt"/>
              </a:rPr>
              <a:t>Upload it </a:t>
            </a:r>
            <a:r>
              <a:rPr lang="en-US">
                <a:latin typeface="+mj-lt"/>
              </a:rPr>
              <a:t>to the Moodle </a:t>
            </a:r>
            <a:r>
              <a:rPr lang="en-US" dirty="0">
                <a:latin typeface="+mj-lt"/>
              </a:rPr>
              <a:t>forum before next session to receive feedback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F297F9-A582-47B0-83F1-FA102A5E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3069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E7403-F3AA-4EA4-B11E-23A366197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latin typeface="+mj-lt"/>
              </a:rPr>
              <a:t>Additional Reading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62ABF7-0D09-43D9-9E72-592542C03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 </a:t>
            </a:r>
            <a:r>
              <a:rPr lang="en-GB" i="1" dirty="0" err="1">
                <a:latin typeface="+mj-lt"/>
              </a:rPr>
              <a:t>Flyvbjerg</a:t>
            </a:r>
            <a:r>
              <a:rPr lang="en-GB" i="1" dirty="0">
                <a:latin typeface="+mj-lt"/>
              </a:rPr>
              <a:t>, B., Holm, M. S., &amp; Buhl, S. (2002). Underestimating costs in public works projects: Error or lie?. Journal of the American planning association, 68(3), 279-295.</a:t>
            </a:r>
            <a:endParaRPr lang="de-DE" dirty="0"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4459DF-30A2-4F97-9C11-EB19560C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2349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b="1" dirty="0">
                <a:latin typeface="+mj-lt"/>
              </a:rPr>
              <a:t>Summary</a:t>
            </a:r>
            <a:endParaRPr lang="en-US" altLang="en-US" b="1" dirty="0">
              <a:latin typeface="+mj-lt"/>
            </a:endParaRPr>
          </a:p>
        </p:txBody>
      </p:sp>
      <p:sp>
        <p:nvSpPr>
          <p:cNvPr id="28677" name="Foliennummernplatzhalt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0CE23C5-F80C-44AA-A6DE-6DE39B8EFE65}" type="slidenum">
              <a:rPr lang="en-US" altLang="de-DE" sz="1200">
                <a:solidFill>
                  <a:schemeClr val="bg1"/>
                </a:solidFill>
                <a:ea typeface="MS Mincho" pitchFamily="49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de-DE" sz="1200">
              <a:solidFill>
                <a:schemeClr val="bg1"/>
              </a:solidFill>
              <a:ea typeface="MS Mincho" pitchFamily="49" charset="-128"/>
            </a:endParaRP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94F988D0-9C50-4E94-B006-18DC4C7F1B87}"/>
              </a:ext>
            </a:extLst>
          </p:cNvPr>
          <p:cNvSpPr txBox="1">
            <a:spLocks/>
          </p:cNvSpPr>
          <p:nvPr/>
        </p:nvSpPr>
        <p:spPr bwMode="auto">
          <a:xfrm>
            <a:off x="8925984" y="6456300"/>
            <a:ext cx="3860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2813" rtl="0" eaLnBrk="1" latinLnBrk="0" hangingPunct="1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742950" indent="-285750" algn="l" defTabSz="912813" rtl="0" eaLnBrk="1" latinLnBrk="0" hangingPunct="1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1143000" indent="-228600" algn="l" defTabSz="912813" rtl="0" eaLnBrk="1" latinLnBrk="0" hangingPunct="1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600200" indent="-228600" algn="l" defTabSz="912813" rtl="0" eaLnBrk="1" latinLnBrk="0" hangingPunct="1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2057400" indent="-228600" algn="l" defTabSz="912813" rtl="0" eaLnBrk="1" latinLnBrk="0" hangingPunct="1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514600" indent="-228600" algn="l" defTabSz="912813" rtl="0" eaLnBrk="0" fontAlgn="base" latinLnBrk="0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971800" indent="-228600" algn="l" defTabSz="912813" rtl="0" eaLnBrk="0" fontAlgn="base" latinLnBrk="0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429000" indent="-228600" algn="l" defTabSz="912813" rtl="0" eaLnBrk="0" fontAlgn="base" latinLnBrk="0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886200" indent="-228600" algn="l" defTabSz="912813" rtl="0" eaLnBrk="0" fontAlgn="base" latinLnBrk="0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35CB901-21B1-46C2-BD5D-AA20F1594103}" type="slidenum">
              <a:rPr lang="de-DE" altLang="en-US" sz="1200" smtClean="0">
                <a:solidFill>
                  <a:schemeClr val="bg1">
                    <a:lumMod val="50000"/>
                  </a:schemeClr>
                </a:solidFill>
                <a:ea typeface="MS Mincho" pitchFamily="49" charset="-128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de-DE" altLang="en-US" sz="1200">
              <a:solidFill>
                <a:schemeClr val="bg1">
                  <a:lumMod val="50000"/>
                </a:schemeClr>
              </a:solidFill>
              <a:ea typeface="MS Mincho" pitchFamily="49" charset="-128"/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6BCC66C1-B2C3-4D27-995A-27E59BFD35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031728"/>
              </p:ext>
            </p:extLst>
          </p:nvPr>
        </p:nvGraphicFramePr>
        <p:xfrm>
          <a:off x="678873" y="1537855"/>
          <a:ext cx="9933709" cy="4516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9310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de-DE" sz="4000" b="1" dirty="0">
                <a:latin typeface="+mj-lt"/>
              </a:rPr>
              <a:t>Learning Objectives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latin typeface="+mj-lt"/>
                <a:ea typeface="+mn-ea"/>
              </a:rPr>
              <a:t>After completing this chapter, you should be able to:</a:t>
            </a:r>
          </a:p>
          <a:p>
            <a:pPr>
              <a:defRPr/>
            </a:pPr>
            <a:r>
              <a:rPr lang="en-US" sz="2400" dirty="0">
                <a:latin typeface="+mj-lt"/>
                <a:ea typeface="+mn-ea"/>
              </a:rPr>
              <a:t>Be aware of different methods of project time planning</a:t>
            </a:r>
          </a:p>
          <a:p>
            <a:pPr>
              <a:defRPr/>
            </a:pPr>
            <a:r>
              <a:rPr lang="en-US" sz="2400" dirty="0">
                <a:latin typeface="+mj-lt"/>
                <a:ea typeface="+mn-ea"/>
              </a:rPr>
              <a:t>Understand how scheduling contributes to achieving project management objectives</a:t>
            </a:r>
          </a:p>
          <a:p>
            <a:pPr>
              <a:defRPr/>
            </a:pPr>
            <a:r>
              <a:rPr lang="en-US" sz="2400" dirty="0">
                <a:latin typeface="+mj-lt"/>
                <a:ea typeface="+mn-ea"/>
              </a:rPr>
              <a:t>Be able to apply common scheduling tools for your project</a:t>
            </a: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793E12BE-1EFC-4608-9758-B556163805C0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33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5850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FD871-BC41-42AC-9481-A7D14C66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+mj-lt"/>
              </a:rPr>
              <a:t>References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D3368C-046D-4712-973D-A806D77A8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1600" dirty="0">
                <a:latin typeface="+mj-lt"/>
              </a:rPr>
              <a:t>GIZ GmbH. (2015). Cooperation Management for Practitioners: Managing Social Change with Capacity WORKS, 225-276.</a:t>
            </a:r>
          </a:p>
          <a:p>
            <a:r>
              <a:rPr lang="en-US" altLang="en-US" sz="1600" dirty="0">
                <a:latin typeface="+mj-lt"/>
              </a:rPr>
              <a:t>Pinto, J. K. (2015): Project management. Achieving competitive advantage, Pearson Education, Harlow, Essex, 4</a:t>
            </a:r>
            <a:r>
              <a:rPr lang="en-US" altLang="en-US" sz="1600" baseline="30000" dirty="0">
                <a:latin typeface="+mj-lt"/>
              </a:rPr>
              <a:t>th</a:t>
            </a:r>
            <a:r>
              <a:rPr lang="en-US" altLang="en-US" sz="1600" dirty="0">
                <a:latin typeface="+mj-lt"/>
              </a:rPr>
              <a:t> ed.</a:t>
            </a:r>
          </a:p>
          <a:p>
            <a:r>
              <a:rPr lang="en-GB" altLang="en-US" sz="1600" dirty="0">
                <a:latin typeface="+mj-lt"/>
              </a:rPr>
              <a:t>Project Management Institute (2013): A Guide to the Project Management Body of Knowledge: </a:t>
            </a:r>
            <a:r>
              <a:rPr lang="en-GB" altLang="en-US" sz="1600" dirty="0" err="1">
                <a:latin typeface="+mj-lt"/>
              </a:rPr>
              <a:t>PMBOK</a:t>
            </a:r>
            <a:r>
              <a:rPr lang="en-GB" altLang="en-US" sz="1600" dirty="0">
                <a:latin typeface="+mj-lt"/>
              </a:rPr>
              <a:t>(R) Guide, Project Management Institute; 5</a:t>
            </a:r>
            <a:r>
              <a:rPr lang="en-GB" altLang="en-US" sz="1600" baseline="30000" dirty="0">
                <a:latin typeface="+mj-lt"/>
              </a:rPr>
              <a:t>th</a:t>
            </a:r>
            <a:r>
              <a:rPr lang="en-GB" altLang="en-US" sz="1600" dirty="0">
                <a:latin typeface="+mj-lt"/>
              </a:rPr>
              <a:t> ed.</a:t>
            </a:r>
          </a:p>
          <a:p>
            <a:endParaRPr lang="de-DE" sz="1600" dirty="0"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66C27A-3C26-43E7-A0B0-16AC8E21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10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>
                <a:latin typeface="+mj-lt"/>
              </a:rPr>
              <a:t>Project Scheduling</a:t>
            </a:r>
          </a:p>
        </p:txBody>
      </p:sp>
      <p:pic>
        <p:nvPicPr>
          <p:cNvPr id="247816" name="Grafik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2193925"/>
            <a:ext cx="482388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9D4A7313-1219-4567-B685-BDEC4B96FEAA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090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de-DE" sz="4000" b="1" dirty="0">
                <a:latin typeface="+mj-lt"/>
              </a:rPr>
              <a:t>Learning Objectives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latin typeface="+mj-lt"/>
                <a:ea typeface="+mn-ea"/>
              </a:rPr>
              <a:t>After completing this chapter, you should be able to:</a:t>
            </a:r>
          </a:p>
          <a:p>
            <a:pPr>
              <a:defRPr/>
            </a:pPr>
            <a:r>
              <a:rPr lang="en-US" sz="2400" dirty="0">
                <a:latin typeface="+mj-lt"/>
                <a:ea typeface="+mn-ea"/>
              </a:rPr>
              <a:t>Be aware of different methods of project time planning</a:t>
            </a:r>
          </a:p>
          <a:p>
            <a:pPr>
              <a:defRPr/>
            </a:pPr>
            <a:r>
              <a:rPr lang="en-US" sz="2400" dirty="0">
                <a:latin typeface="+mj-lt"/>
                <a:ea typeface="+mn-ea"/>
              </a:rPr>
              <a:t>Understand how scheduling contributes to achieving project management objectives</a:t>
            </a:r>
          </a:p>
          <a:p>
            <a:pPr>
              <a:defRPr/>
            </a:pPr>
            <a:r>
              <a:rPr lang="en-US" sz="2400" dirty="0">
                <a:latin typeface="+mj-lt"/>
                <a:ea typeface="+mn-ea"/>
              </a:rPr>
              <a:t>Be able to apply common scheduling tools for your project</a:t>
            </a: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793E12BE-1EFC-4608-9758-B556163805C0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344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08fig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" y="1365250"/>
            <a:ext cx="9814983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914401" y="544514"/>
            <a:ext cx="9156700" cy="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269" tIns="41134" rIns="82269" bIns="41134">
            <a:spAutoFit/>
          </a:bodyPr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404041"/>
                </a:solidFill>
                <a:latin typeface="+mj-lt"/>
                <a:ea typeface="Calibri"/>
                <a:cs typeface="+mj-cs"/>
              </a:rPr>
              <a:t>Ten Steps to Create a Schedule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261F33A3-07A3-43F8-B31B-8AA62DF6E2B9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6</a:t>
            </a:fld>
            <a:endParaRPr lang="hr-HR" dirty="0"/>
          </a:p>
        </p:txBody>
      </p:sp>
      <p:sp>
        <p:nvSpPr>
          <p:cNvPr id="8" name="Textfeld 10">
            <a:extLst>
              <a:ext uri="{FF2B5EF4-FFF2-40B4-BE49-F238E27FC236}">
                <a16:creationId xmlns:a16="http://schemas.microsoft.com/office/drawing/2014/main" id="{40007C65-E427-46D0-B648-03933007D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5133" y="5875338"/>
            <a:ext cx="2609851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100" b="0" dirty="0">
                <a:ea typeface="MS Mincho" pitchFamily="49" charset="-128"/>
              </a:rPr>
              <a:t>Source: </a:t>
            </a:r>
            <a:r>
              <a:rPr lang="de-DE" altLang="en-US" sz="1100" b="0" dirty="0" err="1">
                <a:ea typeface="MS Mincho" pitchFamily="49" charset="-128"/>
              </a:rPr>
              <a:t>Horine</a:t>
            </a:r>
            <a:r>
              <a:rPr lang="de-DE" altLang="en-US" sz="1100" b="0" dirty="0">
                <a:ea typeface="MS Mincho" pitchFamily="49" charset="-128"/>
              </a:rPr>
              <a:t> (2013).</a:t>
            </a:r>
          </a:p>
        </p:txBody>
      </p:sp>
    </p:spTree>
    <p:extLst>
      <p:ext uri="{BB962C8B-B14F-4D97-AF65-F5344CB8AC3E}">
        <p14:creationId xmlns:p14="http://schemas.microsoft.com/office/powerpoint/2010/main" val="317769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en-US" sz="4000" b="1" dirty="0">
                <a:latin typeface="+mj-lt"/>
              </a:rPr>
              <a:t>Scheduling Methods</a:t>
            </a:r>
            <a:endParaRPr lang="en-US" altLang="en-US" sz="4000" b="1" dirty="0">
              <a:latin typeface="+mj-lt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914400" y="1447800"/>
          <a:ext cx="10363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D3CDEE64-D3B1-4FBA-886F-28D8DD3DE721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057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itle 1"/>
          <p:cNvSpPr>
            <a:spLocks noGrp="1"/>
          </p:cNvSpPr>
          <p:nvPr>
            <p:ph type="title"/>
          </p:nvPr>
        </p:nvSpPr>
        <p:spPr>
          <a:xfrm>
            <a:off x="609600" y="692150"/>
            <a:ext cx="11074400" cy="1143000"/>
          </a:xfrm>
        </p:spPr>
        <p:txBody>
          <a:bodyPr>
            <a:noAutofit/>
          </a:bodyPr>
          <a:lstStyle/>
          <a:p>
            <a:r>
              <a:rPr lang="en-US" altLang="de-DE" sz="4000" b="1" dirty="0">
                <a:latin typeface="+mj-lt"/>
              </a:rPr>
              <a:t>Remember? </a:t>
            </a:r>
            <a:br>
              <a:rPr lang="en-US" altLang="de-DE" sz="4000" b="1" dirty="0">
                <a:latin typeface="+mj-lt"/>
              </a:rPr>
            </a:br>
            <a:r>
              <a:rPr lang="en-US" altLang="de-DE" sz="4000" b="1" dirty="0">
                <a:latin typeface="+mj-lt"/>
              </a:rPr>
              <a:t>Network Diagram Exercise: Writing a Term Paper</a:t>
            </a:r>
            <a:br>
              <a:rPr lang="en-US" altLang="de-DE" sz="4000" b="1" dirty="0">
                <a:latin typeface="+mj-lt"/>
              </a:rPr>
            </a:br>
            <a:endParaRPr lang="en-US" altLang="de-DE" sz="4000" b="1" dirty="0">
              <a:latin typeface="+mj-lt"/>
            </a:endParaRP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2DE111E1-2596-4746-9902-7112B8846F29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8</a:t>
            </a:fld>
            <a:endParaRPr lang="hr-HR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D0E82C-5AC5-4642-B7A1-53EEB9F034B2}"/>
              </a:ext>
            </a:extLst>
          </p:cNvPr>
          <p:cNvSpPr txBox="1">
            <a:spLocks/>
          </p:cNvSpPr>
          <p:nvPr/>
        </p:nvSpPr>
        <p:spPr>
          <a:xfrm>
            <a:off x="508001" y="1595438"/>
            <a:ext cx="10998199" cy="4271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0404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0404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0404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0404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0404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+mj-lt"/>
                <a:ea typeface="Calibri"/>
              </a:rPr>
              <a:t> Which activities are necessary when writing a term paper?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GB" sz="2400" dirty="0">
                <a:solidFill>
                  <a:schemeClr val="tx1"/>
                </a:solidFill>
                <a:latin typeface="+mj-lt"/>
                <a:ea typeface="Calibri"/>
              </a:rPr>
              <a:t> In which sequence/order do these activities take place?</a:t>
            </a:r>
          </a:p>
        </p:txBody>
      </p:sp>
    </p:spTree>
    <p:extLst>
      <p:ext uri="{BB962C8B-B14F-4D97-AF65-F5344CB8AC3E}">
        <p14:creationId xmlns:p14="http://schemas.microsoft.com/office/powerpoint/2010/main" val="20142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01675"/>
            <a:ext cx="10972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latin typeface="+mj-lt"/>
              </a:rPr>
              <a:t>Duration Estimation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1" y="2083981"/>
            <a:ext cx="11267017" cy="404218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j-lt"/>
              </a:rPr>
              <a:t>Experience</a:t>
            </a:r>
          </a:p>
          <a:p>
            <a:pPr eaLnBrk="1" hangingPunct="1"/>
            <a:r>
              <a:rPr lang="en-US" altLang="en-US" dirty="0">
                <a:latin typeface="+mj-lt"/>
              </a:rPr>
              <a:t>Expert opinion</a:t>
            </a:r>
          </a:p>
          <a:p>
            <a:pPr eaLnBrk="1" hangingPunct="1"/>
            <a:r>
              <a:rPr lang="en-US" altLang="en-US" dirty="0">
                <a:latin typeface="+mj-lt"/>
              </a:rPr>
              <a:t>Mathematical derivation – beta distribution</a:t>
            </a:r>
          </a:p>
          <a:p>
            <a:pPr lvl="1" eaLnBrk="1" hangingPunct="1"/>
            <a:r>
              <a:rPr lang="en-US" altLang="en-US" dirty="0">
                <a:latin typeface="+mj-lt"/>
              </a:rPr>
              <a:t>Most likely (m)</a:t>
            </a:r>
          </a:p>
          <a:p>
            <a:pPr lvl="1" eaLnBrk="1" hangingPunct="1"/>
            <a:r>
              <a:rPr lang="en-US" altLang="en-US" dirty="0">
                <a:latin typeface="+mj-lt"/>
              </a:rPr>
              <a:t>Most pessimistic (b)</a:t>
            </a:r>
          </a:p>
          <a:p>
            <a:pPr lvl="1" eaLnBrk="1" hangingPunct="1"/>
            <a:r>
              <a:rPr lang="en-US" altLang="en-US" dirty="0">
                <a:latin typeface="+mj-lt"/>
              </a:rPr>
              <a:t>Most optimistic (a)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8919F2CB-198E-49CC-BED6-BA3026F3CB30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4092F8-88B9-48E5-9B8F-3F206E5F35A9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1254615"/>
      </p:ext>
    </p:extLst>
  </p:cSld>
  <p:clrMapOvr>
    <a:masterClrMapping/>
  </p:clrMapOvr>
</p:sld>
</file>

<file path=ppt/theme/theme1.xml><?xml version="1.0" encoding="utf-8"?>
<a:theme xmlns:a="http://schemas.openxmlformats.org/drawingml/2006/main" name="C.2.1_Project Manage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DD96114-6485-4712-A2E5-F80BEEB2F904}" vid="{E763CF33-CB39-41AA-926E-C2936AC4905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1680</Words>
  <Application>Microsoft Office PowerPoint</Application>
  <PresentationFormat>Breitbild</PresentationFormat>
  <Paragraphs>432</Paragraphs>
  <Slides>34</Slides>
  <Notes>22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Times</vt:lpstr>
      <vt:lpstr>Verdana</vt:lpstr>
      <vt:lpstr>Wingdings</vt:lpstr>
      <vt:lpstr>C.2.1_Project Management</vt:lpstr>
      <vt:lpstr>Equation</vt:lpstr>
      <vt:lpstr>Project Management</vt:lpstr>
      <vt:lpstr>Review</vt:lpstr>
      <vt:lpstr>1. Stakeholder Management 2. Project Scheduling 3. Budget Planning 4. Risk Management</vt:lpstr>
      <vt:lpstr>Project Scheduling</vt:lpstr>
      <vt:lpstr>Learning Objectives</vt:lpstr>
      <vt:lpstr>PowerPoint-Präsentation</vt:lpstr>
      <vt:lpstr>Scheduling Methods</vt:lpstr>
      <vt:lpstr>Remember?  Network Diagram Exercise: Writing a Term Paper </vt:lpstr>
      <vt:lpstr>Duration Estimation</vt:lpstr>
      <vt:lpstr>Complete Activity Network </vt:lpstr>
      <vt:lpstr>Activity Duration and Variance </vt:lpstr>
      <vt:lpstr>Duration Estimation</vt:lpstr>
      <vt:lpstr>Project Information</vt:lpstr>
      <vt:lpstr>Remember?  Network Diagram Exercise: Writing a Term Paper </vt:lpstr>
      <vt:lpstr>Partial Project Activity Network with Task Durations </vt:lpstr>
      <vt:lpstr>Constructing the Critical Path</vt:lpstr>
      <vt:lpstr>Activity Network with Forward Pass </vt:lpstr>
      <vt:lpstr>Activity Network with Backward Pass </vt:lpstr>
      <vt:lpstr>PowerPoint-Präsentation</vt:lpstr>
      <vt:lpstr>Remember?  Network Diagram Exercise: Writing a Term Paper </vt:lpstr>
      <vt:lpstr>Scheduling Methods</vt:lpstr>
      <vt:lpstr>PowerPoint-Präsentation</vt:lpstr>
      <vt:lpstr>PowerPoint-Präsentation</vt:lpstr>
      <vt:lpstr>PowerPoint-Präsentation</vt:lpstr>
      <vt:lpstr>PowerPoint-Präsentation</vt:lpstr>
      <vt:lpstr>MS Project</vt:lpstr>
      <vt:lpstr>MS Project</vt:lpstr>
      <vt:lpstr>PowerPoint-Präsentation</vt:lpstr>
      <vt:lpstr>Summary - Discussion</vt:lpstr>
      <vt:lpstr>Homework</vt:lpstr>
      <vt:lpstr>Additional Reading</vt:lpstr>
      <vt:lpstr>Summary</vt:lpstr>
      <vt:lpstr>Learning Objectives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Tine</dc:creator>
  <cp:lastModifiedBy>Tine</cp:lastModifiedBy>
  <cp:revision>40</cp:revision>
  <dcterms:created xsi:type="dcterms:W3CDTF">2017-07-06T07:32:09Z</dcterms:created>
  <dcterms:modified xsi:type="dcterms:W3CDTF">2019-07-03T15:54:52Z</dcterms:modified>
</cp:coreProperties>
</file>