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98" r:id="rId3"/>
    <p:sldId id="354"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522" r:id="rId23"/>
    <p:sldId id="521"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5064" autoAdjust="0"/>
  </p:normalViewPr>
  <p:slideViewPr>
    <p:cSldViewPr snapToGrid="0">
      <p:cViewPr varScale="1">
        <p:scale>
          <a:sx n="36" d="100"/>
          <a:sy n="36" d="100"/>
        </p:scale>
        <p:origin x="198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29B6D-CD17-43BC-973C-E64274BD3133}" type="doc">
      <dgm:prSet loTypeId="urn:microsoft.com/office/officeart/2008/layout/SquareAccentList" loCatId="list" qsTypeId="urn:microsoft.com/office/officeart/2005/8/quickstyle/simple1" qsCatId="simple" csTypeId="urn:microsoft.com/office/officeart/2005/8/colors/accent6_2" csCatId="accent6" phldr="1"/>
      <dgm:spPr/>
      <dgm:t>
        <a:bodyPr/>
        <a:lstStyle/>
        <a:p>
          <a:endParaRPr lang="en-US"/>
        </a:p>
      </dgm:t>
    </dgm:pt>
    <dgm:pt modelId="{FC855035-AA6D-45EC-B0B7-B7CA86835460}">
      <dgm:prSet phldrT="[Text]"/>
      <dgm:spPr/>
      <dgm:t>
        <a:bodyPr/>
        <a:lstStyle/>
        <a:p>
          <a:r>
            <a:rPr lang="en-US" noProof="0" dirty="0"/>
            <a:t>Project Environment</a:t>
          </a:r>
        </a:p>
      </dgm:t>
    </dgm:pt>
    <dgm:pt modelId="{766003A7-855D-48A3-AF29-043C7EB47B94}" type="parTrans" cxnId="{7327624D-E068-40F1-A76A-ED9F9487C30F}">
      <dgm:prSet/>
      <dgm:spPr/>
      <dgm:t>
        <a:bodyPr/>
        <a:lstStyle/>
        <a:p>
          <a:endParaRPr lang="en-US"/>
        </a:p>
      </dgm:t>
    </dgm:pt>
    <dgm:pt modelId="{AE2F9DEA-3E47-4F4D-8C91-CFB7AAAB7123}" type="sibTrans" cxnId="{7327624D-E068-40F1-A76A-ED9F9487C30F}">
      <dgm:prSet/>
      <dgm:spPr/>
      <dgm:t>
        <a:bodyPr/>
        <a:lstStyle/>
        <a:p>
          <a:endParaRPr lang="en-US"/>
        </a:p>
      </dgm:t>
    </dgm:pt>
    <dgm:pt modelId="{00B37CA2-3378-40F7-80FC-E1F6DAE17D0E}">
      <dgm:prSet phldrT="[Text]"/>
      <dgm:spPr/>
      <dgm:t>
        <a:bodyPr/>
        <a:lstStyle/>
        <a:p>
          <a:r>
            <a:rPr lang="en-US" noProof="0" dirty="0"/>
            <a:t>Stakeholder</a:t>
          </a:r>
        </a:p>
      </dgm:t>
    </dgm:pt>
    <dgm:pt modelId="{75A0CCCA-A1F3-4B31-9495-978AA71B3AC3}" type="parTrans" cxnId="{EF15A605-026E-4520-A0DE-1CD4B5E9C367}">
      <dgm:prSet/>
      <dgm:spPr/>
      <dgm:t>
        <a:bodyPr/>
        <a:lstStyle/>
        <a:p>
          <a:endParaRPr lang="en-US"/>
        </a:p>
      </dgm:t>
    </dgm:pt>
    <dgm:pt modelId="{140706C9-9B16-4741-B92C-25874876069D}" type="sibTrans" cxnId="{EF15A605-026E-4520-A0DE-1CD4B5E9C367}">
      <dgm:prSet/>
      <dgm:spPr/>
      <dgm:t>
        <a:bodyPr/>
        <a:lstStyle/>
        <a:p>
          <a:endParaRPr lang="en-US"/>
        </a:p>
      </dgm:t>
    </dgm:pt>
    <dgm:pt modelId="{AB9E7FAB-98C5-4567-8941-BD1ACCA168D7}">
      <dgm:prSet phldrT="[Text]"/>
      <dgm:spPr/>
      <dgm:t>
        <a:bodyPr/>
        <a:lstStyle/>
        <a:p>
          <a:r>
            <a:rPr lang="en-US" noProof="0" dirty="0"/>
            <a:t>Culture</a:t>
          </a:r>
        </a:p>
      </dgm:t>
    </dgm:pt>
    <dgm:pt modelId="{1B1E3344-7CD1-4979-9E69-FA55F08D36FF}" type="parTrans" cxnId="{33813917-C0E1-45C4-AB35-24652B87E5C8}">
      <dgm:prSet/>
      <dgm:spPr/>
      <dgm:t>
        <a:bodyPr/>
        <a:lstStyle/>
        <a:p>
          <a:endParaRPr lang="en-US"/>
        </a:p>
      </dgm:t>
    </dgm:pt>
    <dgm:pt modelId="{0FDADDEA-FDD7-416E-9AB6-3E4D95F26D1E}" type="sibTrans" cxnId="{33813917-C0E1-45C4-AB35-24652B87E5C8}">
      <dgm:prSet/>
      <dgm:spPr/>
      <dgm:t>
        <a:bodyPr/>
        <a:lstStyle/>
        <a:p>
          <a:endParaRPr lang="en-US"/>
        </a:p>
      </dgm:t>
    </dgm:pt>
    <dgm:pt modelId="{FC9D63D4-C257-4DF9-A1A9-EFA3263F5B5D}">
      <dgm:prSet phldrT="[Text]"/>
      <dgm:spPr/>
      <dgm:t>
        <a:bodyPr/>
        <a:lstStyle/>
        <a:p>
          <a:r>
            <a:rPr lang="en-US" noProof="0" dirty="0" err="1"/>
            <a:t>Organisational</a:t>
          </a:r>
          <a:r>
            <a:rPr lang="en-US" noProof="0" dirty="0"/>
            <a:t> Context</a:t>
          </a:r>
        </a:p>
      </dgm:t>
    </dgm:pt>
    <dgm:pt modelId="{F039B10E-349E-4E8F-B502-221D6D4EF751}" type="parTrans" cxnId="{8E321447-FA26-438E-BD63-8BDF2ABEB198}">
      <dgm:prSet/>
      <dgm:spPr/>
      <dgm:t>
        <a:bodyPr/>
        <a:lstStyle/>
        <a:p>
          <a:endParaRPr lang="en-US"/>
        </a:p>
      </dgm:t>
    </dgm:pt>
    <dgm:pt modelId="{78422A52-2AEB-40BB-A76B-FEB00D2315D5}" type="sibTrans" cxnId="{8E321447-FA26-438E-BD63-8BDF2ABEB198}">
      <dgm:prSet/>
      <dgm:spPr/>
      <dgm:t>
        <a:bodyPr/>
        <a:lstStyle/>
        <a:p>
          <a:endParaRPr lang="en-US"/>
        </a:p>
      </dgm:t>
    </dgm:pt>
    <dgm:pt modelId="{690D3CFE-F647-4F1D-A345-9467DC408D13}">
      <dgm:prSet phldrT="[Text]"/>
      <dgm:spPr/>
      <dgm:t>
        <a:bodyPr/>
        <a:lstStyle/>
        <a:p>
          <a:r>
            <a:rPr lang="en-US" noProof="0" dirty="0"/>
            <a:t>Project Structure</a:t>
          </a:r>
        </a:p>
      </dgm:t>
    </dgm:pt>
    <dgm:pt modelId="{941D2DC6-A53A-4FA0-9620-C73933F21077}" type="parTrans" cxnId="{18246835-9D92-4C6D-B383-C21D1013CA70}">
      <dgm:prSet/>
      <dgm:spPr/>
      <dgm:t>
        <a:bodyPr/>
        <a:lstStyle/>
        <a:p>
          <a:endParaRPr lang="en-US"/>
        </a:p>
      </dgm:t>
    </dgm:pt>
    <dgm:pt modelId="{3309401A-E8D3-40B6-B33A-9CFA83E0D052}" type="sibTrans" cxnId="{18246835-9D92-4C6D-B383-C21D1013CA70}">
      <dgm:prSet/>
      <dgm:spPr/>
      <dgm:t>
        <a:bodyPr/>
        <a:lstStyle/>
        <a:p>
          <a:endParaRPr lang="en-US"/>
        </a:p>
      </dgm:t>
    </dgm:pt>
    <dgm:pt modelId="{8E8CDFBF-1B33-426D-B886-8CFD34E8C154}">
      <dgm:prSet phldrT="[Text]"/>
      <dgm:spPr/>
      <dgm:t>
        <a:bodyPr/>
        <a:lstStyle/>
        <a:p>
          <a:r>
            <a:rPr lang="en-US" noProof="0" dirty="0"/>
            <a:t>Objective</a:t>
          </a:r>
        </a:p>
      </dgm:t>
    </dgm:pt>
    <dgm:pt modelId="{E8B54F0D-4BC0-4C3A-9738-91B9629F5683}" type="parTrans" cxnId="{5FF6923C-1EBA-4BE8-AE5F-277E8218D2A8}">
      <dgm:prSet/>
      <dgm:spPr/>
      <dgm:t>
        <a:bodyPr/>
        <a:lstStyle/>
        <a:p>
          <a:endParaRPr lang="en-US"/>
        </a:p>
      </dgm:t>
    </dgm:pt>
    <dgm:pt modelId="{7F894574-FAA1-45A4-AE90-04A553F3AC65}" type="sibTrans" cxnId="{5FF6923C-1EBA-4BE8-AE5F-277E8218D2A8}">
      <dgm:prSet/>
      <dgm:spPr/>
      <dgm:t>
        <a:bodyPr/>
        <a:lstStyle/>
        <a:p>
          <a:endParaRPr lang="en-US"/>
        </a:p>
      </dgm:t>
    </dgm:pt>
    <dgm:pt modelId="{EB5DFE9E-384E-4071-B416-D58B5C89A1F7}">
      <dgm:prSet phldrT="[Text]"/>
      <dgm:spPr/>
      <dgm:t>
        <a:bodyPr/>
        <a:lstStyle/>
        <a:p>
          <a:r>
            <a:rPr lang="en-US" noProof="0" dirty="0" err="1"/>
            <a:t>Organisational</a:t>
          </a:r>
          <a:r>
            <a:rPr lang="en-US" noProof="0" dirty="0"/>
            <a:t> Structure</a:t>
          </a:r>
        </a:p>
      </dgm:t>
    </dgm:pt>
    <dgm:pt modelId="{EB5CB648-0D45-4716-836D-5B2653DF15B8}" type="parTrans" cxnId="{B5AC8F80-2A47-4E8C-A27A-45F6233EC5D2}">
      <dgm:prSet/>
      <dgm:spPr/>
      <dgm:t>
        <a:bodyPr/>
        <a:lstStyle/>
        <a:p>
          <a:endParaRPr lang="en-US"/>
        </a:p>
      </dgm:t>
    </dgm:pt>
    <dgm:pt modelId="{2BE93546-5F0A-4662-AE9C-3E07F2B8DD70}" type="sibTrans" cxnId="{B5AC8F80-2A47-4E8C-A27A-45F6233EC5D2}">
      <dgm:prSet/>
      <dgm:spPr/>
      <dgm:t>
        <a:bodyPr/>
        <a:lstStyle/>
        <a:p>
          <a:endParaRPr lang="en-US"/>
        </a:p>
      </dgm:t>
    </dgm:pt>
    <dgm:pt modelId="{52C4888E-E802-4391-9D86-F6C796C7B7DF}">
      <dgm:prSet phldrT="[Text]"/>
      <dgm:spPr/>
      <dgm:t>
        <a:bodyPr/>
        <a:lstStyle/>
        <a:p>
          <a:r>
            <a:rPr lang="en-US" noProof="0" dirty="0"/>
            <a:t>WBS</a:t>
          </a:r>
        </a:p>
      </dgm:t>
    </dgm:pt>
    <dgm:pt modelId="{97AD5D37-11FF-4D54-B21E-6BAF894A9F7E}" type="parTrans" cxnId="{1073456E-D764-4A1D-8A9A-AE23939D0AC4}">
      <dgm:prSet/>
      <dgm:spPr/>
      <dgm:t>
        <a:bodyPr/>
        <a:lstStyle/>
        <a:p>
          <a:endParaRPr lang="en-US"/>
        </a:p>
      </dgm:t>
    </dgm:pt>
    <dgm:pt modelId="{4391E0D6-691A-4770-9198-1873417F30B5}" type="sibTrans" cxnId="{1073456E-D764-4A1D-8A9A-AE23939D0AC4}">
      <dgm:prSet/>
      <dgm:spPr/>
      <dgm:t>
        <a:bodyPr/>
        <a:lstStyle/>
        <a:p>
          <a:endParaRPr lang="en-US"/>
        </a:p>
      </dgm:t>
    </dgm:pt>
    <dgm:pt modelId="{D76D5464-A85D-4D42-A59F-41C4BCF26537}">
      <dgm:prSet phldrT="[Text]"/>
      <dgm:spPr/>
      <dgm:t>
        <a:bodyPr/>
        <a:lstStyle/>
        <a:p>
          <a:r>
            <a:rPr lang="de-DE" noProof="0" dirty="0"/>
            <a:t>Team</a:t>
          </a:r>
          <a:endParaRPr lang="en-US" noProof="0" dirty="0"/>
        </a:p>
      </dgm:t>
    </dgm:pt>
    <dgm:pt modelId="{29C8B529-2C75-4A66-9F03-73C842B10388}" type="parTrans" cxnId="{F625F596-607C-4C7E-BE45-D6D00B57C1FE}">
      <dgm:prSet/>
      <dgm:spPr/>
      <dgm:t>
        <a:bodyPr/>
        <a:lstStyle/>
        <a:p>
          <a:endParaRPr lang="en-US"/>
        </a:p>
      </dgm:t>
    </dgm:pt>
    <dgm:pt modelId="{322CE36C-43F2-45E2-B8A6-DE0EC896A18E}" type="sibTrans" cxnId="{F625F596-607C-4C7E-BE45-D6D00B57C1FE}">
      <dgm:prSet/>
      <dgm:spPr/>
      <dgm:t>
        <a:bodyPr/>
        <a:lstStyle/>
        <a:p>
          <a:endParaRPr lang="en-US"/>
        </a:p>
      </dgm:t>
    </dgm:pt>
    <dgm:pt modelId="{A157F555-5A09-48FB-AF70-DDFB9721D359}" type="pres">
      <dgm:prSet presAssocID="{35A29B6D-CD17-43BC-973C-E64274BD3133}" presName="layout" presStyleCnt="0">
        <dgm:presLayoutVars>
          <dgm:chMax/>
          <dgm:chPref/>
          <dgm:dir/>
          <dgm:resizeHandles/>
        </dgm:presLayoutVars>
      </dgm:prSet>
      <dgm:spPr/>
    </dgm:pt>
    <dgm:pt modelId="{E1F95271-A927-4A9B-93F8-7F8A35FD94E3}" type="pres">
      <dgm:prSet presAssocID="{FC855035-AA6D-45EC-B0B7-B7CA86835460}" presName="root" presStyleCnt="0">
        <dgm:presLayoutVars>
          <dgm:chMax/>
          <dgm:chPref/>
        </dgm:presLayoutVars>
      </dgm:prSet>
      <dgm:spPr/>
    </dgm:pt>
    <dgm:pt modelId="{DC774409-08F3-4F95-86EC-FEE1AC2C359D}" type="pres">
      <dgm:prSet presAssocID="{FC855035-AA6D-45EC-B0B7-B7CA86835460}" presName="rootComposite" presStyleCnt="0">
        <dgm:presLayoutVars/>
      </dgm:prSet>
      <dgm:spPr/>
    </dgm:pt>
    <dgm:pt modelId="{DD195096-12DF-4814-B1B2-4F7E7BC2A03D}" type="pres">
      <dgm:prSet presAssocID="{FC855035-AA6D-45EC-B0B7-B7CA86835460}" presName="ParentAccent" presStyleLbl="alignNode1" presStyleIdx="0" presStyleCnt="2"/>
      <dgm:spPr/>
    </dgm:pt>
    <dgm:pt modelId="{876543AE-3D4F-4140-AB31-4F3F455341AB}" type="pres">
      <dgm:prSet presAssocID="{FC855035-AA6D-45EC-B0B7-B7CA86835460}" presName="ParentSmallAccent" presStyleLbl="fgAcc1" presStyleIdx="0" presStyleCnt="2"/>
      <dgm:spPr/>
    </dgm:pt>
    <dgm:pt modelId="{4D6A9C7D-D811-4AD9-8695-9CD2C0391F56}" type="pres">
      <dgm:prSet presAssocID="{FC855035-AA6D-45EC-B0B7-B7CA86835460}" presName="Parent" presStyleLbl="revTx" presStyleIdx="0" presStyleCnt="9">
        <dgm:presLayoutVars>
          <dgm:chMax/>
          <dgm:chPref val="4"/>
          <dgm:bulletEnabled val="1"/>
        </dgm:presLayoutVars>
      </dgm:prSet>
      <dgm:spPr/>
    </dgm:pt>
    <dgm:pt modelId="{450B729F-9880-4ECA-8822-C88E98883865}" type="pres">
      <dgm:prSet presAssocID="{FC855035-AA6D-45EC-B0B7-B7CA86835460}" presName="childShape" presStyleCnt="0">
        <dgm:presLayoutVars>
          <dgm:chMax val="0"/>
          <dgm:chPref val="0"/>
        </dgm:presLayoutVars>
      </dgm:prSet>
      <dgm:spPr/>
    </dgm:pt>
    <dgm:pt modelId="{5A026841-14CE-45FC-92F7-1DAD97C327AC}" type="pres">
      <dgm:prSet presAssocID="{00B37CA2-3378-40F7-80FC-E1F6DAE17D0E}" presName="childComposite" presStyleCnt="0">
        <dgm:presLayoutVars>
          <dgm:chMax val="0"/>
          <dgm:chPref val="0"/>
        </dgm:presLayoutVars>
      </dgm:prSet>
      <dgm:spPr/>
    </dgm:pt>
    <dgm:pt modelId="{A099835C-D20C-4C47-84A8-F5B00850DA84}" type="pres">
      <dgm:prSet presAssocID="{00B37CA2-3378-40F7-80FC-E1F6DAE17D0E}" presName="ChildAccent" presStyleLbl="solidFgAcc1" presStyleIdx="0" presStyleCnt="7"/>
      <dgm:spPr/>
    </dgm:pt>
    <dgm:pt modelId="{94B58942-BD44-4643-A372-E2913D6D003F}" type="pres">
      <dgm:prSet presAssocID="{00B37CA2-3378-40F7-80FC-E1F6DAE17D0E}" presName="Child" presStyleLbl="revTx" presStyleIdx="1" presStyleCnt="9">
        <dgm:presLayoutVars>
          <dgm:chMax val="0"/>
          <dgm:chPref val="0"/>
          <dgm:bulletEnabled val="1"/>
        </dgm:presLayoutVars>
      </dgm:prSet>
      <dgm:spPr/>
    </dgm:pt>
    <dgm:pt modelId="{D78E446E-E282-4704-AFDE-805BF42AA184}" type="pres">
      <dgm:prSet presAssocID="{AB9E7FAB-98C5-4567-8941-BD1ACCA168D7}" presName="childComposite" presStyleCnt="0">
        <dgm:presLayoutVars>
          <dgm:chMax val="0"/>
          <dgm:chPref val="0"/>
        </dgm:presLayoutVars>
      </dgm:prSet>
      <dgm:spPr/>
    </dgm:pt>
    <dgm:pt modelId="{050B3533-EB35-4053-BE35-E23A66FE699E}" type="pres">
      <dgm:prSet presAssocID="{AB9E7FAB-98C5-4567-8941-BD1ACCA168D7}" presName="ChildAccent" presStyleLbl="solidFgAcc1" presStyleIdx="1" presStyleCnt="7"/>
      <dgm:spPr/>
    </dgm:pt>
    <dgm:pt modelId="{96F72237-4AD2-44D3-8356-B63BF547EA7E}" type="pres">
      <dgm:prSet presAssocID="{AB9E7FAB-98C5-4567-8941-BD1ACCA168D7}" presName="Child" presStyleLbl="revTx" presStyleIdx="2" presStyleCnt="9">
        <dgm:presLayoutVars>
          <dgm:chMax val="0"/>
          <dgm:chPref val="0"/>
          <dgm:bulletEnabled val="1"/>
        </dgm:presLayoutVars>
      </dgm:prSet>
      <dgm:spPr/>
    </dgm:pt>
    <dgm:pt modelId="{E84660FE-832C-4DD9-A9CF-85F25145532A}" type="pres">
      <dgm:prSet presAssocID="{FC9D63D4-C257-4DF9-A1A9-EFA3263F5B5D}" presName="childComposite" presStyleCnt="0">
        <dgm:presLayoutVars>
          <dgm:chMax val="0"/>
          <dgm:chPref val="0"/>
        </dgm:presLayoutVars>
      </dgm:prSet>
      <dgm:spPr/>
    </dgm:pt>
    <dgm:pt modelId="{86EC21A5-29F2-44EA-BAF5-DDC0532EFDD8}" type="pres">
      <dgm:prSet presAssocID="{FC9D63D4-C257-4DF9-A1A9-EFA3263F5B5D}" presName="ChildAccent" presStyleLbl="solidFgAcc1" presStyleIdx="2" presStyleCnt="7"/>
      <dgm:spPr/>
    </dgm:pt>
    <dgm:pt modelId="{47D1AEB9-FC01-41FA-B382-E3D0E3C310E9}" type="pres">
      <dgm:prSet presAssocID="{FC9D63D4-C257-4DF9-A1A9-EFA3263F5B5D}" presName="Child" presStyleLbl="revTx" presStyleIdx="3" presStyleCnt="9">
        <dgm:presLayoutVars>
          <dgm:chMax val="0"/>
          <dgm:chPref val="0"/>
          <dgm:bulletEnabled val="1"/>
        </dgm:presLayoutVars>
      </dgm:prSet>
      <dgm:spPr/>
    </dgm:pt>
    <dgm:pt modelId="{DFB62FC1-657A-4EB4-B832-BA2245DE90B2}" type="pres">
      <dgm:prSet presAssocID="{690D3CFE-F647-4F1D-A345-9467DC408D13}" presName="root" presStyleCnt="0">
        <dgm:presLayoutVars>
          <dgm:chMax/>
          <dgm:chPref/>
        </dgm:presLayoutVars>
      </dgm:prSet>
      <dgm:spPr/>
    </dgm:pt>
    <dgm:pt modelId="{55F4AD5C-87A5-47C7-B0B5-F9F6ECCD9D83}" type="pres">
      <dgm:prSet presAssocID="{690D3CFE-F647-4F1D-A345-9467DC408D13}" presName="rootComposite" presStyleCnt="0">
        <dgm:presLayoutVars/>
      </dgm:prSet>
      <dgm:spPr/>
    </dgm:pt>
    <dgm:pt modelId="{4736756E-6916-4F59-8449-B6C29F1ADD20}" type="pres">
      <dgm:prSet presAssocID="{690D3CFE-F647-4F1D-A345-9467DC408D13}" presName="ParentAccent" presStyleLbl="alignNode1" presStyleIdx="1" presStyleCnt="2"/>
      <dgm:spPr/>
    </dgm:pt>
    <dgm:pt modelId="{E2D88357-13F6-4ED5-93B1-9350A04704D3}" type="pres">
      <dgm:prSet presAssocID="{690D3CFE-F647-4F1D-A345-9467DC408D13}" presName="ParentSmallAccent" presStyleLbl="fgAcc1" presStyleIdx="1" presStyleCnt="2"/>
      <dgm:spPr/>
    </dgm:pt>
    <dgm:pt modelId="{53035574-E236-4D84-BACA-FB231D854882}" type="pres">
      <dgm:prSet presAssocID="{690D3CFE-F647-4F1D-A345-9467DC408D13}" presName="Parent" presStyleLbl="revTx" presStyleIdx="4" presStyleCnt="9">
        <dgm:presLayoutVars>
          <dgm:chMax/>
          <dgm:chPref val="4"/>
          <dgm:bulletEnabled val="1"/>
        </dgm:presLayoutVars>
      </dgm:prSet>
      <dgm:spPr/>
    </dgm:pt>
    <dgm:pt modelId="{E22CD42C-6C52-49AC-B73B-DB4FC638E381}" type="pres">
      <dgm:prSet presAssocID="{690D3CFE-F647-4F1D-A345-9467DC408D13}" presName="childShape" presStyleCnt="0">
        <dgm:presLayoutVars>
          <dgm:chMax val="0"/>
          <dgm:chPref val="0"/>
        </dgm:presLayoutVars>
      </dgm:prSet>
      <dgm:spPr/>
    </dgm:pt>
    <dgm:pt modelId="{691777B3-8E58-482C-800A-712544BA867E}" type="pres">
      <dgm:prSet presAssocID="{D76D5464-A85D-4D42-A59F-41C4BCF26537}" presName="childComposite" presStyleCnt="0">
        <dgm:presLayoutVars>
          <dgm:chMax val="0"/>
          <dgm:chPref val="0"/>
        </dgm:presLayoutVars>
      </dgm:prSet>
      <dgm:spPr/>
    </dgm:pt>
    <dgm:pt modelId="{4DC383A2-FE12-4409-90CF-EC3C8B86E9E5}" type="pres">
      <dgm:prSet presAssocID="{D76D5464-A85D-4D42-A59F-41C4BCF26537}" presName="ChildAccent" presStyleLbl="solidFgAcc1" presStyleIdx="3" presStyleCnt="7"/>
      <dgm:spPr/>
    </dgm:pt>
    <dgm:pt modelId="{1EC77F01-2814-44F0-97F8-A3D6ADEB99A7}" type="pres">
      <dgm:prSet presAssocID="{D76D5464-A85D-4D42-A59F-41C4BCF26537}" presName="Child" presStyleLbl="revTx" presStyleIdx="5" presStyleCnt="9">
        <dgm:presLayoutVars>
          <dgm:chMax val="0"/>
          <dgm:chPref val="0"/>
          <dgm:bulletEnabled val="1"/>
        </dgm:presLayoutVars>
      </dgm:prSet>
      <dgm:spPr/>
    </dgm:pt>
    <dgm:pt modelId="{65EFEE55-2377-4D59-AF63-2BAF21D0FCDC}" type="pres">
      <dgm:prSet presAssocID="{8E8CDFBF-1B33-426D-B886-8CFD34E8C154}" presName="childComposite" presStyleCnt="0">
        <dgm:presLayoutVars>
          <dgm:chMax val="0"/>
          <dgm:chPref val="0"/>
        </dgm:presLayoutVars>
      </dgm:prSet>
      <dgm:spPr/>
    </dgm:pt>
    <dgm:pt modelId="{8FF920F7-D329-4370-AC1F-33A32734A588}" type="pres">
      <dgm:prSet presAssocID="{8E8CDFBF-1B33-426D-B886-8CFD34E8C154}" presName="ChildAccent" presStyleLbl="solidFgAcc1" presStyleIdx="4" presStyleCnt="7"/>
      <dgm:spPr/>
    </dgm:pt>
    <dgm:pt modelId="{4931A97E-2CC6-43AA-9FAD-D000424F13CE}" type="pres">
      <dgm:prSet presAssocID="{8E8CDFBF-1B33-426D-B886-8CFD34E8C154}" presName="Child" presStyleLbl="revTx" presStyleIdx="6" presStyleCnt="9">
        <dgm:presLayoutVars>
          <dgm:chMax val="0"/>
          <dgm:chPref val="0"/>
          <dgm:bulletEnabled val="1"/>
        </dgm:presLayoutVars>
      </dgm:prSet>
      <dgm:spPr/>
    </dgm:pt>
    <dgm:pt modelId="{012F5573-ED9E-4409-B0DF-77FF8F67D33E}" type="pres">
      <dgm:prSet presAssocID="{EB5DFE9E-384E-4071-B416-D58B5C89A1F7}" presName="childComposite" presStyleCnt="0">
        <dgm:presLayoutVars>
          <dgm:chMax val="0"/>
          <dgm:chPref val="0"/>
        </dgm:presLayoutVars>
      </dgm:prSet>
      <dgm:spPr/>
    </dgm:pt>
    <dgm:pt modelId="{12C355B8-F3D2-4BEF-AF8B-EA773C4CDF0E}" type="pres">
      <dgm:prSet presAssocID="{EB5DFE9E-384E-4071-B416-D58B5C89A1F7}" presName="ChildAccent" presStyleLbl="solidFgAcc1" presStyleIdx="5" presStyleCnt="7"/>
      <dgm:spPr/>
    </dgm:pt>
    <dgm:pt modelId="{BE7D714F-30BC-4805-B5FB-E8C5B1E69C17}" type="pres">
      <dgm:prSet presAssocID="{EB5DFE9E-384E-4071-B416-D58B5C89A1F7}" presName="Child" presStyleLbl="revTx" presStyleIdx="7" presStyleCnt="9">
        <dgm:presLayoutVars>
          <dgm:chMax val="0"/>
          <dgm:chPref val="0"/>
          <dgm:bulletEnabled val="1"/>
        </dgm:presLayoutVars>
      </dgm:prSet>
      <dgm:spPr/>
    </dgm:pt>
    <dgm:pt modelId="{29CAFE19-9CE5-48A6-A368-AA225505207E}" type="pres">
      <dgm:prSet presAssocID="{52C4888E-E802-4391-9D86-F6C796C7B7DF}" presName="childComposite" presStyleCnt="0">
        <dgm:presLayoutVars>
          <dgm:chMax val="0"/>
          <dgm:chPref val="0"/>
        </dgm:presLayoutVars>
      </dgm:prSet>
      <dgm:spPr/>
    </dgm:pt>
    <dgm:pt modelId="{1D1194F6-95CA-4BB1-BCC2-6365D76739A6}" type="pres">
      <dgm:prSet presAssocID="{52C4888E-E802-4391-9D86-F6C796C7B7DF}" presName="ChildAccent" presStyleLbl="solidFgAcc1" presStyleIdx="6" presStyleCnt="7"/>
      <dgm:spPr/>
    </dgm:pt>
    <dgm:pt modelId="{22515532-F1AE-452F-94C1-35F31EC94F60}" type="pres">
      <dgm:prSet presAssocID="{52C4888E-E802-4391-9D86-F6C796C7B7DF}" presName="Child" presStyleLbl="revTx" presStyleIdx="8" presStyleCnt="9">
        <dgm:presLayoutVars>
          <dgm:chMax val="0"/>
          <dgm:chPref val="0"/>
          <dgm:bulletEnabled val="1"/>
        </dgm:presLayoutVars>
      </dgm:prSet>
      <dgm:spPr/>
    </dgm:pt>
  </dgm:ptLst>
  <dgm:cxnLst>
    <dgm:cxn modelId="{EF15A605-026E-4520-A0DE-1CD4B5E9C367}" srcId="{FC855035-AA6D-45EC-B0B7-B7CA86835460}" destId="{00B37CA2-3378-40F7-80FC-E1F6DAE17D0E}" srcOrd="0" destOrd="0" parTransId="{75A0CCCA-A1F3-4B31-9495-978AA71B3AC3}" sibTransId="{140706C9-9B16-4741-B92C-25874876069D}"/>
    <dgm:cxn modelId="{33813917-C0E1-45C4-AB35-24652B87E5C8}" srcId="{FC855035-AA6D-45EC-B0B7-B7CA86835460}" destId="{AB9E7FAB-98C5-4567-8941-BD1ACCA168D7}" srcOrd="1" destOrd="0" parTransId="{1B1E3344-7CD1-4979-9E69-FA55F08D36FF}" sibTransId="{0FDADDEA-FDD7-416E-9AB6-3E4D95F26D1E}"/>
    <dgm:cxn modelId="{39EE3920-CAFC-4B46-A17B-A7E644BF00A8}" type="presOf" srcId="{35A29B6D-CD17-43BC-973C-E64274BD3133}" destId="{A157F555-5A09-48FB-AF70-DDFB9721D359}" srcOrd="0" destOrd="0" presId="urn:microsoft.com/office/officeart/2008/layout/SquareAccentList"/>
    <dgm:cxn modelId="{18246835-9D92-4C6D-B383-C21D1013CA70}" srcId="{35A29B6D-CD17-43BC-973C-E64274BD3133}" destId="{690D3CFE-F647-4F1D-A345-9467DC408D13}" srcOrd="1" destOrd="0" parTransId="{941D2DC6-A53A-4FA0-9620-C73933F21077}" sibTransId="{3309401A-E8D3-40B6-B33A-9CFA83E0D052}"/>
    <dgm:cxn modelId="{5FF6923C-1EBA-4BE8-AE5F-277E8218D2A8}" srcId="{690D3CFE-F647-4F1D-A345-9467DC408D13}" destId="{8E8CDFBF-1B33-426D-B886-8CFD34E8C154}" srcOrd="1" destOrd="0" parTransId="{E8B54F0D-4BC0-4C3A-9738-91B9629F5683}" sibTransId="{7F894574-FAA1-45A4-AE90-04A553F3AC65}"/>
    <dgm:cxn modelId="{8E321447-FA26-438E-BD63-8BDF2ABEB198}" srcId="{FC855035-AA6D-45EC-B0B7-B7CA86835460}" destId="{FC9D63D4-C257-4DF9-A1A9-EFA3263F5B5D}" srcOrd="2" destOrd="0" parTransId="{F039B10E-349E-4E8F-B502-221D6D4EF751}" sibTransId="{78422A52-2AEB-40BB-A76B-FEB00D2315D5}"/>
    <dgm:cxn modelId="{7327624D-E068-40F1-A76A-ED9F9487C30F}" srcId="{35A29B6D-CD17-43BC-973C-E64274BD3133}" destId="{FC855035-AA6D-45EC-B0B7-B7CA86835460}" srcOrd="0" destOrd="0" parTransId="{766003A7-855D-48A3-AF29-043C7EB47B94}" sibTransId="{AE2F9DEA-3E47-4F4D-8C91-CFB7AAAB7123}"/>
    <dgm:cxn modelId="{1073456E-D764-4A1D-8A9A-AE23939D0AC4}" srcId="{690D3CFE-F647-4F1D-A345-9467DC408D13}" destId="{52C4888E-E802-4391-9D86-F6C796C7B7DF}" srcOrd="3" destOrd="0" parTransId="{97AD5D37-11FF-4D54-B21E-6BAF894A9F7E}" sibTransId="{4391E0D6-691A-4770-9198-1873417F30B5}"/>
    <dgm:cxn modelId="{E3C0CF78-DA00-47B8-B891-B86EC695A86C}" type="presOf" srcId="{00B37CA2-3378-40F7-80FC-E1F6DAE17D0E}" destId="{94B58942-BD44-4643-A372-E2913D6D003F}" srcOrd="0" destOrd="0" presId="urn:microsoft.com/office/officeart/2008/layout/SquareAccentList"/>
    <dgm:cxn modelId="{5561B85A-842E-4A7E-8CE1-511C11971933}" type="presOf" srcId="{D76D5464-A85D-4D42-A59F-41C4BCF26537}" destId="{1EC77F01-2814-44F0-97F8-A3D6ADEB99A7}" srcOrd="0" destOrd="0" presId="urn:microsoft.com/office/officeart/2008/layout/SquareAccentList"/>
    <dgm:cxn modelId="{B5AC8F80-2A47-4E8C-A27A-45F6233EC5D2}" srcId="{690D3CFE-F647-4F1D-A345-9467DC408D13}" destId="{EB5DFE9E-384E-4071-B416-D58B5C89A1F7}" srcOrd="2" destOrd="0" parTransId="{EB5CB648-0D45-4716-836D-5B2653DF15B8}" sibTransId="{2BE93546-5F0A-4662-AE9C-3E07F2B8DD70}"/>
    <dgm:cxn modelId="{E8C06693-1406-41CF-BE63-FA02049E1660}" type="presOf" srcId="{690D3CFE-F647-4F1D-A345-9467DC408D13}" destId="{53035574-E236-4D84-BACA-FB231D854882}" srcOrd="0" destOrd="0" presId="urn:microsoft.com/office/officeart/2008/layout/SquareAccentList"/>
    <dgm:cxn modelId="{561C4993-E0FA-4305-BAA6-E3574C84388D}" type="presOf" srcId="{AB9E7FAB-98C5-4567-8941-BD1ACCA168D7}" destId="{96F72237-4AD2-44D3-8356-B63BF547EA7E}" srcOrd="0" destOrd="0" presId="urn:microsoft.com/office/officeart/2008/layout/SquareAccentList"/>
    <dgm:cxn modelId="{F625F596-607C-4C7E-BE45-D6D00B57C1FE}" srcId="{690D3CFE-F647-4F1D-A345-9467DC408D13}" destId="{D76D5464-A85D-4D42-A59F-41C4BCF26537}" srcOrd="0" destOrd="0" parTransId="{29C8B529-2C75-4A66-9F03-73C842B10388}" sibTransId="{322CE36C-43F2-45E2-B8A6-DE0EC896A18E}"/>
    <dgm:cxn modelId="{D5C66CB6-AF1F-4B14-8489-14A9BBC6CEFB}" type="presOf" srcId="{52C4888E-E802-4391-9D86-F6C796C7B7DF}" destId="{22515532-F1AE-452F-94C1-35F31EC94F60}" srcOrd="0" destOrd="0" presId="urn:microsoft.com/office/officeart/2008/layout/SquareAccentList"/>
    <dgm:cxn modelId="{B316DFC9-1D56-4068-A6ED-D9BD7D9780D0}" type="presOf" srcId="{FC855035-AA6D-45EC-B0B7-B7CA86835460}" destId="{4D6A9C7D-D811-4AD9-8695-9CD2C0391F56}" srcOrd="0" destOrd="0" presId="urn:microsoft.com/office/officeart/2008/layout/SquareAccentList"/>
    <dgm:cxn modelId="{491DA2D7-09C1-4504-B0B5-B4B31B916976}" type="presOf" srcId="{EB5DFE9E-384E-4071-B416-D58B5C89A1F7}" destId="{BE7D714F-30BC-4805-B5FB-E8C5B1E69C17}" srcOrd="0" destOrd="0" presId="urn:microsoft.com/office/officeart/2008/layout/SquareAccentList"/>
    <dgm:cxn modelId="{84D9E5D8-AC0F-405E-B2FB-63146FD870A7}" type="presOf" srcId="{FC9D63D4-C257-4DF9-A1A9-EFA3263F5B5D}" destId="{47D1AEB9-FC01-41FA-B382-E3D0E3C310E9}" srcOrd="0" destOrd="0" presId="urn:microsoft.com/office/officeart/2008/layout/SquareAccentList"/>
    <dgm:cxn modelId="{FCBBF5F2-BC5D-483C-B959-75BF8164E1C0}" type="presOf" srcId="{8E8CDFBF-1B33-426D-B886-8CFD34E8C154}" destId="{4931A97E-2CC6-43AA-9FAD-D000424F13CE}" srcOrd="0" destOrd="0" presId="urn:microsoft.com/office/officeart/2008/layout/SquareAccentList"/>
    <dgm:cxn modelId="{590EB28F-3E6B-444B-BB18-EDEF6BACEFE7}" type="presParOf" srcId="{A157F555-5A09-48FB-AF70-DDFB9721D359}" destId="{E1F95271-A927-4A9B-93F8-7F8A35FD94E3}" srcOrd="0" destOrd="0" presId="urn:microsoft.com/office/officeart/2008/layout/SquareAccentList"/>
    <dgm:cxn modelId="{5C491B8F-84C5-45FA-B781-3094BF4F5181}" type="presParOf" srcId="{E1F95271-A927-4A9B-93F8-7F8A35FD94E3}" destId="{DC774409-08F3-4F95-86EC-FEE1AC2C359D}" srcOrd="0" destOrd="0" presId="urn:microsoft.com/office/officeart/2008/layout/SquareAccentList"/>
    <dgm:cxn modelId="{E5C7AA4F-A8C8-4E85-B461-C4F3F17E7AD0}" type="presParOf" srcId="{DC774409-08F3-4F95-86EC-FEE1AC2C359D}" destId="{DD195096-12DF-4814-B1B2-4F7E7BC2A03D}" srcOrd="0" destOrd="0" presId="urn:microsoft.com/office/officeart/2008/layout/SquareAccentList"/>
    <dgm:cxn modelId="{DAE2EFBB-43F3-4174-BB6C-6F5B9335660A}" type="presParOf" srcId="{DC774409-08F3-4F95-86EC-FEE1AC2C359D}" destId="{876543AE-3D4F-4140-AB31-4F3F455341AB}" srcOrd="1" destOrd="0" presId="urn:microsoft.com/office/officeart/2008/layout/SquareAccentList"/>
    <dgm:cxn modelId="{622B99CF-F4AC-4483-A123-065646DC394B}" type="presParOf" srcId="{DC774409-08F3-4F95-86EC-FEE1AC2C359D}" destId="{4D6A9C7D-D811-4AD9-8695-9CD2C0391F56}" srcOrd="2" destOrd="0" presId="urn:microsoft.com/office/officeart/2008/layout/SquareAccentList"/>
    <dgm:cxn modelId="{438DEA9D-BD13-462A-90F0-19E4F35F8F95}" type="presParOf" srcId="{E1F95271-A927-4A9B-93F8-7F8A35FD94E3}" destId="{450B729F-9880-4ECA-8822-C88E98883865}" srcOrd="1" destOrd="0" presId="urn:microsoft.com/office/officeart/2008/layout/SquareAccentList"/>
    <dgm:cxn modelId="{35224D88-B8F2-4C2E-834B-264A9519D06D}" type="presParOf" srcId="{450B729F-9880-4ECA-8822-C88E98883865}" destId="{5A026841-14CE-45FC-92F7-1DAD97C327AC}" srcOrd="0" destOrd="0" presId="urn:microsoft.com/office/officeart/2008/layout/SquareAccentList"/>
    <dgm:cxn modelId="{CBCD0D99-24AB-410B-86BF-E3CE388D8465}" type="presParOf" srcId="{5A026841-14CE-45FC-92F7-1DAD97C327AC}" destId="{A099835C-D20C-4C47-84A8-F5B00850DA84}" srcOrd="0" destOrd="0" presId="urn:microsoft.com/office/officeart/2008/layout/SquareAccentList"/>
    <dgm:cxn modelId="{51F4C4C5-B41B-4502-A2D2-259AEE5C8954}" type="presParOf" srcId="{5A026841-14CE-45FC-92F7-1DAD97C327AC}" destId="{94B58942-BD44-4643-A372-E2913D6D003F}" srcOrd="1" destOrd="0" presId="urn:microsoft.com/office/officeart/2008/layout/SquareAccentList"/>
    <dgm:cxn modelId="{143E6BA7-3F8B-483E-BFDD-90A18FAE19DA}" type="presParOf" srcId="{450B729F-9880-4ECA-8822-C88E98883865}" destId="{D78E446E-E282-4704-AFDE-805BF42AA184}" srcOrd="1" destOrd="0" presId="urn:microsoft.com/office/officeart/2008/layout/SquareAccentList"/>
    <dgm:cxn modelId="{F4FA1EC3-A642-427D-806F-C04DE83AD5FE}" type="presParOf" srcId="{D78E446E-E282-4704-AFDE-805BF42AA184}" destId="{050B3533-EB35-4053-BE35-E23A66FE699E}" srcOrd="0" destOrd="0" presId="urn:microsoft.com/office/officeart/2008/layout/SquareAccentList"/>
    <dgm:cxn modelId="{91553EDC-46D5-4CD3-80B2-5879703BF041}" type="presParOf" srcId="{D78E446E-E282-4704-AFDE-805BF42AA184}" destId="{96F72237-4AD2-44D3-8356-B63BF547EA7E}" srcOrd="1" destOrd="0" presId="urn:microsoft.com/office/officeart/2008/layout/SquareAccentList"/>
    <dgm:cxn modelId="{3F058BC1-6CD0-4A36-906A-52196480A385}" type="presParOf" srcId="{450B729F-9880-4ECA-8822-C88E98883865}" destId="{E84660FE-832C-4DD9-A9CF-85F25145532A}" srcOrd="2" destOrd="0" presId="urn:microsoft.com/office/officeart/2008/layout/SquareAccentList"/>
    <dgm:cxn modelId="{53F4629B-0EB0-4BFE-8419-AB826FCBF1FE}" type="presParOf" srcId="{E84660FE-832C-4DD9-A9CF-85F25145532A}" destId="{86EC21A5-29F2-44EA-BAF5-DDC0532EFDD8}" srcOrd="0" destOrd="0" presId="urn:microsoft.com/office/officeart/2008/layout/SquareAccentList"/>
    <dgm:cxn modelId="{3F4CBA5C-E438-4381-9FBB-1CB074556E0E}" type="presParOf" srcId="{E84660FE-832C-4DD9-A9CF-85F25145532A}" destId="{47D1AEB9-FC01-41FA-B382-E3D0E3C310E9}" srcOrd="1" destOrd="0" presId="urn:microsoft.com/office/officeart/2008/layout/SquareAccentList"/>
    <dgm:cxn modelId="{DC84CF22-CD11-46B4-AEE9-CE29518DD088}" type="presParOf" srcId="{A157F555-5A09-48FB-AF70-DDFB9721D359}" destId="{DFB62FC1-657A-4EB4-B832-BA2245DE90B2}" srcOrd="1" destOrd="0" presId="urn:microsoft.com/office/officeart/2008/layout/SquareAccentList"/>
    <dgm:cxn modelId="{E2A75724-9172-4BB0-BB03-F367F4CB7EB1}" type="presParOf" srcId="{DFB62FC1-657A-4EB4-B832-BA2245DE90B2}" destId="{55F4AD5C-87A5-47C7-B0B5-F9F6ECCD9D83}" srcOrd="0" destOrd="0" presId="urn:microsoft.com/office/officeart/2008/layout/SquareAccentList"/>
    <dgm:cxn modelId="{8DB5D2C9-815B-49FD-96CD-B73D0C26DAB8}" type="presParOf" srcId="{55F4AD5C-87A5-47C7-B0B5-F9F6ECCD9D83}" destId="{4736756E-6916-4F59-8449-B6C29F1ADD20}" srcOrd="0" destOrd="0" presId="urn:microsoft.com/office/officeart/2008/layout/SquareAccentList"/>
    <dgm:cxn modelId="{4704819C-9321-4F65-829F-D539873C0B70}" type="presParOf" srcId="{55F4AD5C-87A5-47C7-B0B5-F9F6ECCD9D83}" destId="{E2D88357-13F6-4ED5-93B1-9350A04704D3}" srcOrd="1" destOrd="0" presId="urn:microsoft.com/office/officeart/2008/layout/SquareAccentList"/>
    <dgm:cxn modelId="{0581BE75-F2E0-4195-835E-343DEF00EB32}" type="presParOf" srcId="{55F4AD5C-87A5-47C7-B0B5-F9F6ECCD9D83}" destId="{53035574-E236-4D84-BACA-FB231D854882}" srcOrd="2" destOrd="0" presId="urn:microsoft.com/office/officeart/2008/layout/SquareAccentList"/>
    <dgm:cxn modelId="{16A82BFC-0984-4BF1-A062-0A57208748DA}" type="presParOf" srcId="{DFB62FC1-657A-4EB4-B832-BA2245DE90B2}" destId="{E22CD42C-6C52-49AC-B73B-DB4FC638E381}" srcOrd="1" destOrd="0" presId="urn:microsoft.com/office/officeart/2008/layout/SquareAccentList"/>
    <dgm:cxn modelId="{0DEBCB44-DFB4-4385-932D-B24614C5C1B6}" type="presParOf" srcId="{E22CD42C-6C52-49AC-B73B-DB4FC638E381}" destId="{691777B3-8E58-482C-800A-712544BA867E}" srcOrd="0" destOrd="0" presId="urn:microsoft.com/office/officeart/2008/layout/SquareAccentList"/>
    <dgm:cxn modelId="{37CD192E-9937-4EBD-860D-AC00E53F10E3}" type="presParOf" srcId="{691777B3-8E58-482C-800A-712544BA867E}" destId="{4DC383A2-FE12-4409-90CF-EC3C8B86E9E5}" srcOrd="0" destOrd="0" presId="urn:microsoft.com/office/officeart/2008/layout/SquareAccentList"/>
    <dgm:cxn modelId="{F69DAFD3-B3BB-423F-B2A7-5FB939592F57}" type="presParOf" srcId="{691777B3-8E58-482C-800A-712544BA867E}" destId="{1EC77F01-2814-44F0-97F8-A3D6ADEB99A7}" srcOrd="1" destOrd="0" presId="urn:microsoft.com/office/officeart/2008/layout/SquareAccentList"/>
    <dgm:cxn modelId="{D8A10A96-4ACF-480C-8483-A578D4CD4DB2}" type="presParOf" srcId="{E22CD42C-6C52-49AC-B73B-DB4FC638E381}" destId="{65EFEE55-2377-4D59-AF63-2BAF21D0FCDC}" srcOrd="1" destOrd="0" presId="urn:microsoft.com/office/officeart/2008/layout/SquareAccentList"/>
    <dgm:cxn modelId="{A482EF66-5FC2-4093-AF32-7AF4AE698207}" type="presParOf" srcId="{65EFEE55-2377-4D59-AF63-2BAF21D0FCDC}" destId="{8FF920F7-D329-4370-AC1F-33A32734A588}" srcOrd="0" destOrd="0" presId="urn:microsoft.com/office/officeart/2008/layout/SquareAccentList"/>
    <dgm:cxn modelId="{6E2CE5F3-D044-43A7-8B53-36170B7203AF}" type="presParOf" srcId="{65EFEE55-2377-4D59-AF63-2BAF21D0FCDC}" destId="{4931A97E-2CC6-43AA-9FAD-D000424F13CE}" srcOrd="1" destOrd="0" presId="urn:microsoft.com/office/officeart/2008/layout/SquareAccentList"/>
    <dgm:cxn modelId="{98180654-E710-43F5-8726-CB38370D399F}" type="presParOf" srcId="{E22CD42C-6C52-49AC-B73B-DB4FC638E381}" destId="{012F5573-ED9E-4409-B0DF-77FF8F67D33E}" srcOrd="2" destOrd="0" presId="urn:microsoft.com/office/officeart/2008/layout/SquareAccentList"/>
    <dgm:cxn modelId="{998D8C76-BF4D-448E-AB67-93D66F804B24}" type="presParOf" srcId="{012F5573-ED9E-4409-B0DF-77FF8F67D33E}" destId="{12C355B8-F3D2-4BEF-AF8B-EA773C4CDF0E}" srcOrd="0" destOrd="0" presId="urn:microsoft.com/office/officeart/2008/layout/SquareAccentList"/>
    <dgm:cxn modelId="{4DDB13F2-CD93-498B-BF6D-3A8CA1BE1075}" type="presParOf" srcId="{012F5573-ED9E-4409-B0DF-77FF8F67D33E}" destId="{BE7D714F-30BC-4805-B5FB-E8C5B1E69C17}" srcOrd="1" destOrd="0" presId="urn:microsoft.com/office/officeart/2008/layout/SquareAccentList"/>
    <dgm:cxn modelId="{75354A2A-A185-4307-A5C9-93C3C2026A39}" type="presParOf" srcId="{E22CD42C-6C52-49AC-B73B-DB4FC638E381}" destId="{29CAFE19-9CE5-48A6-A368-AA225505207E}" srcOrd="3" destOrd="0" presId="urn:microsoft.com/office/officeart/2008/layout/SquareAccentList"/>
    <dgm:cxn modelId="{C3F0FBA7-0850-4A67-8F6A-EC3974262B4E}" type="presParOf" srcId="{29CAFE19-9CE5-48A6-A368-AA225505207E}" destId="{1D1194F6-95CA-4BB1-BCC2-6365D76739A6}" srcOrd="0" destOrd="0" presId="urn:microsoft.com/office/officeart/2008/layout/SquareAccentList"/>
    <dgm:cxn modelId="{4691E27A-9FBB-4CCF-BE85-48383373B352}" type="presParOf" srcId="{29CAFE19-9CE5-48A6-A368-AA225505207E}" destId="{22515532-F1AE-452F-94C1-35F31EC94F6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FAE80-CADE-49EC-8F20-80B99A28AA2E}" type="doc">
      <dgm:prSet loTypeId="urn:microsoft.com/office/officeart/2005/8/layout/vList4" loCatId="list" qsTypeId="urn:microsoft.com/office/officeart/2005/8/quickstyle/simple4" qsCatId="simple" csTypeId="urn:microsoft.com/office/officeart/2005/8/colors/colorful5" csCatId="colorful" phldr="1"/>
      <dgm:spPr/>
      <dgm:t>
        <a:bodyPr/>
        <a:lstStyle/>
        <a:p>
          <a:endParaRPr lang="en-US"/>
        </a:p>
      </dgm:t>
    </dgm:pt>
    <dgm:pt modelId="{EB780417-A418-40E5-A1E6-48947A8F9AE7}">
      <dgm:prSet phldrT="[Text]"/>
      <dgm:spPr/>
      <dgm:t>
        <a:bodyPr/>
        <a:lstStyle/>
        <a:p>
          <a:r>
            <a:rPr lang="de-DE" dirty="0"/>
            <a:t>Gantt Chart</a:t>
          </a:r>
          <a:endParaRPr lang="en-US" dirty="0"/>
        </a:p>
      </dgm:t>
    </dgm:pt>
    <dgm:pt modelId="{808CF101-E9A9-46F5-A98D-D7C6933BE2FE}" type="parTrans" cxnId="{1D44BB6E-B847-4BCE-ABDC-9CF7F86E88D5}">
      <dgm:prSet/>
      <dgm:spPr/>
      <dgm:t>
        <a:bodyPr/>
        <a:lstStyle/>
        <a:p>
          <a:endParaRPr lang="en-US"/>
        </a:p>
      </dgm:t>
    </dgm:pt>
    <dgm:pt modelId="{3955F154-1D28-4DCB-8BD5-1F3709A681EE}" type="sibTrans" cxnId="{1D44BB6E-B847-4BCE-ABDC-9CF7F86E88D5}">
      <dgm:prSet/>
      <dgm:spPr/>
      <dgm:t>
        <a:bodyPr/>
        <a:lstStyle/>
        <a:p>
          <a:endParaRPr lang="en-US"/>
        </a:p>
      </dgm:t>
    </dgm:pt>
    <dgm:pt modelId="{FB2268FF-C81B-4719-8282-D38C016CBC5A}">
      <dgm:prSet phldrT="[Text]"/>
      <dgm:spPr/>
      <dgm:t>
        <a:bodyPr/>
        <a:lstStyle/>
        <a:p>
          <a:r>
            <a:rPr lang="en-US" altLang="en-US" dirty="0"/>
            <a:t>Network Diagrams</a:t>
          </a:r>
        </a:p>
      </dgm:t>
    </dgm:pt>
    <dgm:pt modelId="{5A7558BD-92F2-4409-8E26-9C3E438A2256}" type="parTrans" cxnId="{8F1707F8-488C-43B6-B162-D4D391687D40}">
      <dgm:prSet/>
      <dgm:spPr/>
      <dgm:t>
        <a:bodyPr/>
        <a:lstStyle/>
        <a:p>
          <a:endParaRPr lang="en-US"/>
        </a:p>
      </dgm:t>
    </dgm:pt>
    <dgm:pt modelId="{F5A63CA5-627D-424E-8B87-AFCCB7455B7A}" type="sibTrans" cxnId="{8F1707F8-488C-43B6-B162-D4D391687D40}">
      <dgm:prSet/>
      <dgm:spPr/>
      <dgm:t>
        <a:bodyPr/>
        <a:lstStyle/>
        <a:p>
          <a:endParaRPr lang="en-US"/>
        </a:p>
      </dgm:t>
    </dgm:pt>
    <dgm:pt modelId="{4DD70ADC-176D-4E03-A59D-78A5BC6E8B40}">
      <dgm:prSet/>
      <dgm:spPr/>
      <dgm:t>
        <a:bodyPr/>
        <a:lstStyle/>
        <a:p>
          <a:r>
            <a:rPr lang="en-US" altLang="en-US" dirty="0"/>
            <a:t>Critical Path Method (CPM)</a:t>
          </a:r>
        </a:p>
      </dgm:t>
    </dgm:pt>
    <dgm:pt modelId="{E4CE1BBF-243E-419A-970C-5E42F93025F1}" type="sibTrans" cxnId="{1625A8E7-7886-4107-94BF-1D4216890B58}">
      <dgm:prSet/>
      <dgm:spPr/>
      <dgm:t>
        <a:bodyPr/>
        <a:lstStyle/>
        <a:p>
          <a:endParaRPr lang="en-US"/>
        </a:p>
      </dgm:t>
    </dgm:pt>
    <dgm:pt modelId="{AC14BF70-79C5-4618-95B7-1CDB73ECCA7A}" type="parTrans" cxnId="{1625A8E7-7886-4107-94BF-1D4216890B58}">
      <dgm:prSet/>
      <dgm:spPr/>
      <dgm:t>
        <a:bodyPr/>
        <a:lstStyle/>
        <a:p>
          <a:endParaRPr lang="en-US"/>
        </a:p>
      </dgm:t>
    </dgm:pt>
    <dgm:pt modelId="{F41AE79D-5F55-4316-9017-27E2D7C5283C}" type="pres">
      <dgm:prSet presAssocID="{079FAE80-CADE-49EC-8F20-80B99A28AA2E}" presName="linear" presStyleCnt="0">
        <dgm:presLayoutVars>
          <dgm:dir/>
          <dgm:resizeHandles val="exact"/>
        </dgm:presLayoutVars>
      </dgm:prSet>
      <dgm:spPr/>
    </dgm:pt>
    <dgm:pt modelId="{64E94C42-3C9A-4012-9BE9-5ADB21F4D305}" type="pres">
      <dgm:prSet presAssocID="{EB780417-A418-40E5-A1E6-48947A8F9AE7}" presName="comp" presStyleCnt="0"/>
      <dgm:spPr/>
    </dgm:pt>
    <dgm:pt modelId="{FB4FECB2-7E48-4627-BE66-E68076A5B82C}" type="pres">
      <dgm:prSet presAssocID="{EB780417-A418-40E5-A1E6-48947A8F9AE7}" presName="box" presStyleLbl="node1" presStyleIdx="0" presStyleCnt="2"/>
      <dgm:spPr/>
    </dgm:pt>
    <dgm:pt modelId="{D6231D01-1656-4B42-BBB1-E69D93F06D9C}" type="pres">
      <dgm:prSet presAssocID="{EB780417-A418-40E5-A1E6-48947A8F9AE7}" presName="img" presStyleLbl="fgImgPlace1" presStyleIdx="0" presStyleCnt="2"/>
      <dgm:spPr>
        <a:blipFill rotWithShape="1">
          <a:blip xmlns:r="http://schemas.openxmlformats.org/officeDocument/2006/relationships" r:embed="rId1"/>
          <a:stretch>
            <a:fillRect/>
          </a:stretch>
        </a:blipFill>
      </dgm:spPr>
    </dgm:pt>
    <dgm:pt modelId="{8544095E-1465-401D-BDB5-1DEDAB38C80D}" type="pres">
      <dgm:prSet presAssocID="{EB780417-A418-40E5-A1E6-48947A8F9AE7}" presName="text" presStyleLbl="node1" presStyleIdx="0" presStyleCnt="2">
        <dgm:presLayoutVars>
          <dgm:bulletEnabled val="1"/>
        </dgm:presLayoutVars>
      </dgm:prSet>
      <dgm:spPr/>
    </dgm:pt>
    <dgm:pt modelId="{2A8EFBCB-805A-4735-9842-F2B1CF581FB2}" type="pres">
      <dgm:prSet presAssocID="{3955F154-1D28-4DCB-8BD5-1F3709A681EE}" presName="spacer" presStyleCnt="0"/>
      <dgm:spPr/>
    </dgm:pt>
    <dgm:pt modelId="{580F3A21-A9B7-4328-9441-026579A3962E}" type="pres">
      <dgm:prSet presAssocID="{FB2268FF-C81B-4719-8282-D38C016CBC5A}" presName="comp" presStyleCnt="0"/>
      <dgm:spPr/>
    </dgm:pt>
    <dgm:pt modelId="{BE178344-4360-4630-B990-B22E8F527E34}" type="pres">
      <dgm:prSet presAssocID="{FB2268FF-C81B-4719-8282-D38C016CBC5A}" presName="box" presStyleLbl="node1" presStyleIdx="1" presStyleCnt="2"/>
      <dgm:spPr/>
    </dgm:pt>
    <dgm:pt modelId="{F83191D3-9735-4897-A561-E953E006631E}" type="pres">
      <dgm:prSet presAssocID="{FB2268FF-C81B-4719-8282-D38C016CBC5A}" presName="img" presStyleLbl="fgImgPlace1" presStyleIdx="1" presStyleCnt="2"/>
      <dgm:spPr>
        <a:blipFill rotWithShape="1">
          <a:blip xmlns:r="http://schemas.openxmlformats.org/officeDocument/2006/relationships" r:embed="rId2"/>
          <a:stretch>
            <a:fillRect/>
          </a:stretch>
        </a:blipFill>
      </dgm:spPr>
    </dgm:pt>
    <dgm:pt modelId="{1799B54A-D7DC-493A-B791-DCF131ECEB6B}" type="pres">
      <dgm:prSet presAssocID="{FB2268FF-C81B-4719-8282-D38C016CBC5A}" presName="text" presStyleLbl="node1" presStyleIdx="1" presStyleCnt="2">
        <dgm:presLayoutVars>
          <dgm:bulletEnabled val="1"/>
        </dgm:presLayoutVars>
      </dgm:prSet>
      <dgm:spPr/>
    </dgm:pt>
  </dgm:ptLst>
  <dgm:cxnLst>
    <dgm:cxn modelId="{C6871F18-9545-43F9-9F50-487770329C05}" type="presOf" srcId="{FB2268FF-C81B-4719-8282-D38C016CBC5A}" destId="{BE178344-4360-4630-B990-B22E8F527E34}" srcOrd="0" destOrd="0" presId="urn:microsoft.com/office/officeart/2005/8/layout/vList4"/>
    <dgm:cxn modelId="{7557931E-1F77-46E2-AB04-4D9939E855BB}" type="presOf" srcId="{EB780417-A418-40E5-A1E6-48947A8F9AE7}" destId="{8544095E-1465-401D-BDB5-1DEDAB38C80D}" srcOrd="1" destOrd="0" presId="urn:microsoft.com/office/officeart/2005/8/layout/vList4"/>
    <dgm:cxn modelId="{7044B248-86DC-42EA-8B2A-350A8030D92A}" type="presOf" srcId="{EB780417-A418-40E5-A1E6-48947A8F9AE7}" destId="{FB4FECB2-7E48-4627-BE66-E68076A5B82C}" srcOrd="0" destOrd="0" presId="urn:microsoft.com/office/officeart/2005/8/layout/vList4"/>
    <dgm:cxn modelId="{1D44BB6E-B847-4BCE-ABDC-9CF7F86E88D5}" srcId="{079FAE80-CADE-49EC-8F20-80B99A28AA2E}" destId="{EB780417-A418-40E5-A1E6-48947A8F9AE7}" srcOrd="0" destOrd="0" parTransId="{808CF101-E9A9-46F5-A98D-D7C6933BE2FE}" sibTransId="{3955F154-1D28-4DCB-8BD5-1F3709A681EE}"/>
    <dgm:cxn modelId="{3DABFA71-BCB4-4C10-AA49-77C40675644E}" type="presOf" srcId="{FB2268FF-C81B-4719-8282-D38C016CBC5A}" destId="{1799B54A-D7DC-493A-B791-DCF131ECEB6B}" srcOrd="1" destOrd="0" presId="urn:microsoft.com/office/officeart/2005/8/layout/vList4"/>
    <dgm:cxn modelId="{17C26690-7700-4B75-8E7A-9D327A533C9E}" type="presOf" srcId="{079FAE80-CADE-49EC-8F20-80B99A28AA2E}" destId="{F41AE79D-5F55-4316-9017-27E2D7C5283C}" srcOrd="0" destOrd="0" presId="urn:microsoft.com/office/officeart/2005/8/layout/vList4"/>
    <dgm:cxn modelId="{8D5F8CAF-7370-40B6-8ED0-92FE69116013}" type="presOf" srcId="{4DD70ADC-176D-4E03-A59D-78A5BC6E8B40}" destId="{1799B54A-D7DC-493A-B791-DCF131ECEB6B}" srcOrd="1" destOrd="1" presId="urn:microsoft.com/office/officeart/2005/8/layout/vList4"/>
    <dgm:cxn modelId="{1625A8E7-7886-4107-94BF-1D4216890B58}" srcId="{FB2268FF-C81B-4719-8282-D38C016CBC5A}" destId="{4DD70ADC-176D-4E03-A59D-78A5BC6E8B40}" srcOrd="0" destOrd="0" parTransId="{AC14BF70-79C5-4618-95B7-1CDB73ECCA7A}" sibTransId="{E4CE1BBF-243E-419A-970C-5E42F93025F1}"/>
    <dgm:cxn modelId="{8F1707F8-488C-43B6-B162-D4D391687D40}" srcId="{079FAE80-CADE-49EC-8F20-80B99A28AA2E}" destId="{FB2268FF-C81B-4719-8282-D38C016CBC5A}" srcOrd="1" destOrd="0" parTransId="{5A7558BD-92F2-4409-8E26-9C3E438A2256}" sibTransId="{F5A63CA5-627D-424E-8B87-AFCCB7455B7A}"/>
    <dgm:cxn modelId="{027086FD-C202-4EC7-AA4F-AB2DC01D2621}" type="presOf" srcId="{4DD70ADC-176D-4E03-A59D-78A5BC6E8B40}" destId="{BE178344-4360-4630-B990-B22E8F527E34}" srcOrd="0" destOrd="1" presId="urn:microsoft.com/office/officeart/2005/8/layout/vList4"/>
    <dgm:cxn modelId="{005A531B-8CA0-4887-971D-721F082D15AD}" type="presParOf" srcId="{F41AE79D-5F55-4316-9017-27E2D7C5283C}" destId="{64E94C42-3C9A-4012-9BE9-5ADB21F4D305}" srcOrd="0" destOrd="0" presId="urn:microsoft.com/office/officeart/2005/8/layout/vList4"/>
    <dgm:cxn modelId="{F3FDF5A6-A1E7-4B3B-AAB0-CD00912A80B8}" type="presParOf" srcId="{64E94C42-3C9A-4012-9BE9-5ADB21F4D305}" destId="{FB4FECB2-7E48-4627-BE66-E68076A5B82C}" srcOrd="0" destOrd="0" presId="urn:microsoft.com/office/officeart/2005/8/layout/vList4"/>
    <dgm:cxn modelId="{652AE40D-561F-4700-AEFD-BCA1FF348312}" type="presParOf" srcId="{64E94C42-3C9A-4012-9BE9-5ADB21F4D305}" destId="{D6231D01-1656-4B42-BBB1-E69D93F06D9C}" srcOrd="1" destOrd="0" presId="urn:microsoft.com/office/officeart/2005/8/layout/vList4"/>
    <dgm:cxn modelId="{2DDB0FE4-1214-41B9-843C-0A4D49946461}" type="presParOf" srcId="{64E94C42-3C9A-4012-9BE9-5ADB21F4D305}" destId="{8544095E-1465-401D-BDB5-1DEDAB38C80D}" srcOrd="2" destOrd="0" presId="urn:microsoft.com/office/officeart/2005/8/layout/vList4"/>
    <dgm:cxn modelId="{13FA3147-89EF-4B23-AE82-39DD64FFE2FC}" type="presParOf" srcId="{F41AE79D-5F55-4316-9017-27E2D7C5283C}" destId="{2A8EFBCB-805A-4735-9842-F2B1CF581FB2}" srcOrd="1" destOrd="0" presId="urn:microsoft.com/office/officeart/2005/8/layout/vList4"/>
    <dgm:cxn modelId="{4BB4C3D4-2D0D-4BE2-8D64-38D2780004BF}" type="presParOf" srcId="{F41AE79D-5F55-4316-9017-27E2D7C5283C}" destId="{580F3A21-A9B7-4328-9441-026579A3962E}" srcOrd="2" destOrd="0" presId="urn:microsoft.com/office/officeart/2005/8/layout/vList4"/>
    <dgm:cxn modelId="{1E68FF9A-61E1-45B7-A6D2-989A0AF8F36F}" type="presParOf" srcId="{580F3A21-A9B7-4328-9441-026579A3962E}" destId="{BE178344-4360-4630-B990-B22E8F527E34}" srcOrd="0" destOrd="0" presId="urn:microsoft.com/office/officeart/2005/8/layout/vList4"/>
    <dgm:cxn modelId="{30065568-BDC0-41A9-9B2C-37AB9F530B1F}" type="presParOf" srcId="{580F3A21-A9B7-4328-9441-026579A3962E}" destId="{F83191D3-9735-4897-A561-E953E006631E}" srcOrd="1" destOrd="0" presId="urn:microsoft.com/office/officeart/2005/8/layout/vList4"/>
    <dgm:cxn modelId="{8E02854B-4FA8-428B-8722-5D1740F02023}" type="presParOf" srcId="{580F3A21-A9B7-4328-9441-026579A3962E}" destId="{1799B54A-D7DC-493A-B791-DCF131ECEB6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E2FD6A-0F27-4F81-B04D-8FB1ACE4A2C1}" type="doc">
      <dgm:prSet loTypeId="urn:microsoft.com/office/officeart/2005/8/layout/process1" loCatId="process" qsTypeId="urn:microsoft.com/office/officeart/2005/8/quickstyle/simple1" qsCatId="simple" csTypeId="urn:microsoft.com/office/officeart/2005/8/colors/accent6_1" csCatId="accent6" phldr="1"/>
      <dgm:spPr/>
    </dgm:pt>
    <dgm:pt modelId="{46E871F4-220E-4BB6-8BFA-A5E0F59688B7}">
      <dgm:prSet phldrT="[Text]"/>
      <dgm:spPr/>
      <dgm:t>
        <a:bodyPr/>
        <a:lstStyle/>
        <a:p>
          <a:r>
            <a:rPr lang="de-DE" dirty="0"/>
            <a:t>1.1</a:t>
          </a:r>
        </a:p>
        <a:p>
          <a:r>
            <a:rPr lang="de-DE" dirty="0" err="1"/>
            <a:t>Identify</a:t>
          </a:r>
          <a:r>
            <a:rPr lang="de-DE" dirty="0"/>
            <a:t> </a:t>
          </a:r>
          <a:r>
            <a:rPr lang="de-DE" dirty="0" err="1"/>
            <a:t>research</a:t>
          </a:r>
          <a:r>
            <a:rPr lang="de-DE" dirty="0"/>
            <a:t> Topic</a:t>
          </a:r>
        </a:p>
      </dgm:t>
    </dgm:pt>
    <dgm:pt modelId="{0CDDB76D-EFB3-4B16-BF61-A5954CB7DF21}" type="parTrans" cxnId="{290246E9-419B-4AF0-A291-E25F583BEE14}">
      <dgm:prSet/>
      <dgm:spPr/>
      <dgm:t>
        <a:bodyPr/>
        <a:lstStyle/>
        <a:p>
          <a:endParaRPr lang="de-DE"/>
        </a:p>
      </dgm:t>
    </dgm:pt>
    <dgm:pt modelId="{53A44D9B-3677-4A3B-9406-724AE9F38A4A}" type="sibTrans" cxnId="{290246E9-419B-4AF0-A291-E25F583BEE14}">
      <dgm:prSet/>
      <dgm:spPr/>
      <dgm:t>
        <a:bodyPr/>
        <a:lstStyle/>
        <a:p>
          <a:endParaRPr lang="de-DE"/>
        </a:p>
      </dgm:t>
    </dgm:pt>
    <dgm:pt modelId="{8A3A724D-EC31-4ADB-9185-5BD4344F3FB0}">
      <dgm:prSet phldrT="[Text]"/>
      <dgm:spPr/>
      <dgm:t>
        <a:bodyPr/>
        <a:lstStyle/>
        <a:p>
          <a:r>
            <a:rPr lang="de-DE" dirty="0"/>
            <a:t>1.2</a:t>
          </a:r>
        </a:p>
        <a:p>
          <a:r>
            <a:rPr lang="de-DE" dirty="0" err="1"/>
            <a:t>Literature</a:t>
          </a:r>
          <a:r>
            <a:rPr lang="de-DE" dirty="0"/>
            <a:t> </a:t>
          </a:r>
          <a:r>
            <a:rPr lang="de-DE" dirty="0" err="1"/>
            <a:t>search</a:t>
          </a:r>
          <a:endParaRPr lang="de-DE" dirty="0"/>
        </a:p>
      </dgm:t>
    </dgm:pt>
    <dgm:pt modelId="{709476C3-EF31-4B4A-8E83-811290BA1BA1}" type="parTrans" cxnId="{08611917-44B7-42A3-93A8-128E9CA94559}">
      <dgm:prSet/>
      <dgm:spPr/>
      <dgm:t>
        <a:bodyPr/>
        <a:lstStyle/>
        <a:p>
          <a:endParaRPr lang="de-DE"/>
        </a:p>
      </dgm:t>
    </dgm:pt>
    <dgm:pt modelId="{166B4586-4222-4DDF-BE55-CCB2C5A85F8D}" type="sibTrans" cxnId="{08611917-44B7-42A3-93A8-128E9CA94559}">
      <dgm:prSet/>
      <dgm:spPr/>
      <dgm:t>
        <a:bodyPr/>
        <a:lstStyle/>
        <a:p>
          <a:endParaRPr lang="de-DE"/>
        </a:p>
      </dgm:t>
    </dgm:pt>
    <dgm:pt modelId="{5FEF4B2F-9CF4-4612-AD98-F222D3D0762D}">
      <dgm:prSet phldrT="[Text]"/>
      <dgm:spPr/>
      <dgm:t>
        <a:bodyPr/>
        <a:lstStyle/>
        <a:p>
          <a:r>
            <a:rPr lang="de-DE" dirty="0"/>
            <a:t>1.3</a:t>
          </a:r>
        </a:p>
        <a:p>
          <a:r>
            <a:rPr lang="de-DE" dirty="0"/>
            <a:t>Write </a:t>
          </a:r>
          <a:r>
            <a:rPr lang="de-DE" dirty="0" err="1"/>
            <a:t>outline</a:t>
          </a:r>
          <a:endParaRPr lang="de-DE" dirty="0"/>
        </a:p>
      </dgm:t>
    </dgm:pt>
    <dgm:pt modelId="{613CB294-D8B3-4C32-87BC-0A449ADBFC6E}" type="parTrans" cxnId="{7A1359FC-33DA-4B64-A332-1D295F4547F9}">
      <dgm:prSet/>
      <dgm:spPr/>
      <dgm:t>
        <a:bodyPr/>
        <a:lstStyle/>
        <a:p>
          <a:endParaRPr lang="de-DE"/>
        </a:p>
      </dgm:t>
    </dgm:pt>
    <dgm:pt modelId="{5C8D9234-20B4-483F-847E-BCD11CF5D347}" type="sibTrans" cxnId="{7A1359FC-33DA-4B64-A332-1D295F4547F9}">
      <dgm:prSet/>
      <dgm:spPr/>
      <dgm:t>
        <a:bodyPr/>
        <a:lstStyle/>
        <a:p>
          <a:endParaRPr lang="de-DE"/>
        </a:p>
      </dgm:t>
    </dgm:pt>
    <dgm:pt modelId="{D57B867E-CC29-4B0C-A9D2-795E4646E8A3}" type="pres">
      <dgm:prSet presAssocID="{1EE2FD6A-0F27-4F81-B04D-8FB1ACE4A2C1}" presName="Name0" presStyleCnt="0">
        <dgm:presLayoutVars>
          <dgm:dir/>
          <dgm:resizeHandles val="exact"/>
        </dgm:presLayoutVars>
      </dgm:prSet>
      <dgm:spPr/>
    </dgm:pt>
    <dgm:pt modelId="{9152C3B0-1C52-4ADD-9AA1-FF772BEE1F2C}" type="pres">
      <dgm:prSet presAssocID="{46E871F4-220E-4BB6-8BFA-A5E0F59688B7}" presName="node" presStyleLbl="node1" presStyleIdx="0" presStyleCnt="3">
        <dgm:presLayoutVars>
          <dgm:bulletEnabled val="1"/>
        </dgm:presLayoutVars>
      </dgm:prSet>
      <dgm:spPr/>
    </dgm:pt>
    <dgm:pt modelId="{2D6C7854-DD0E-470A-A539-9E3A3B2CF1F9}" type="pres">
      <dgm:prSet presAssocID="{53A44D9B-3677-4A3B-9406-724AE9F38A4A}" presName="sibTrans" presStyleLbl="sibTrans2D1" presStyleIdx="0" presStyleCnt="2"/>
      <dgm:spPr/>
    </dgm:pt>
    <dgm:pt modelId="{1FACD611-F270-415C-976C-4F006B0043A3}" type="pres">
      <dgm:prSet presAssocID="{53A44D9B-3677-4A3B-9406-724AE9F38A4A}" presName="connectorText" presStyleLbl="sibTrans2D1" presStyleIdx="0" presStyleCnt="2"/>
      <dgm:spPr/>
    </dgm:pt>
    <dgm:pt modelId="{1CA29092-19D3-4124-B5DD-3C8C61EC78A3}" type="pres">
      <dgm:prSet presAssocID="{8A3A724D-EC31-4ADB-9185-5BD4344F3FB0}" presName="node" presStyleLbl="node1" presStyleIdx="1" presStyleCnt="3">
        <dgm:presLayoutVars>
          <dgm:bulletEnabled val="1"/>
        </dgm:presLayoutVars>
      </dgm:prSet>
      <dgm:spPr/>
    </dgm:pt>
    <dgm:pt modelId="{8EE3431D-E35F-4C5E-AA6D-0A160A433DC0}" type="pres">
      <dgm:prSet presAssocID="{166B4586-4222-4DDF-BE55-CCB2C5A85F8D}" presName="sibTrans" presStyleLbl="sibTrans2D1" presStyleIdx="1" presStyleCnt="2"/>
      <dgm:spPr/>
    </dgm:pt>
    <dgm:pt modelId="{084ABB1E-C3E3-403B-861B-A82883182568}" type="pres">
      <dgm:prSet presAssocID="{166B4586-4222-4DDF-BE55-CCB2C5A85F8D}" presName="connectorText" presStyleLbl="sibTrans2D1" presStyleIdx="1" presStyleCnt="2"/>
      <dgm:spPr/>
    </dgm:pt>
    <dgm:pt modelId="{BABE7E91-D8AA-4363-B454-0CBDF741B28E}" type="pres">
      <dgm:prSet presAssocID="{5FEF4B2F-9CF4-4612-AD98-F222D3D0762D}" presName="node" presStyleLbl="node1" presStyleIdx="2" presStyleCnt="3">
        <dgm:presLayoutVars>
          <dgm:bulletEnabled val="1"/>
        </dgm:presLayoutVars>
      </dgm:prSet>
      <dgm:spPr/>
    </dgm:pt>
  </dgm:ptLst>
  <dgm:cxnLst>
    <dgm:cxn modelId="{3C636513-5BB3-4FA5-A2BD-9BF72348DF12}" type="presOf" srcId="{166B4586-4222-4DDF-BE55-CCB2C5A85F8D}" destId="{084ABB1E-C3E3-403B-861B-A82883182568}" srcOrd="1" destOrd="0" presId="urn:microsoft.com/office/officeart/2005/8/layout/process1"/>
    <dgm:cxn modelId="{08611917-44B7-42A3-93A8-128E9CA94559}" srcId="{1EE2FD6A-0F27-4F81-B04D-8FB1ACE4A2C1}" destId="{8A3A724D-EC31-4ADB-9185-5BD4344F3FB0}" srcOrd="1" destOrd="0" parTransId="{709476C3-EF31-4B4A-8E83-811290BA1BA1}" sibTransId="{166B4586-4222-4DDF-BE55-CCB2C5A85F8D}"/>
    <dgm:cxn modelId="{0F66611C-5069-483A-9D0C-B0C5E86E18EC}" type="presOf" srcId="{166B4586-4222-4DDF-BE55-CCB2C5A85F8D}" destId="{8EE3431D-E35F-4C5E-AA6D-0A160A433DC0}" srcOrd="0" destOrd="0" presId="urn:microsoft.com/office/officeart/2005/8/layout/process1"/>
    <dgm:cxn modelId="{470A6D25-53E3-47FC-B691-EB694B297328}" type="presOf" srcId="{53A44D9B-3677-4A3B-9406-724AE9F38A4A}" destId="{2D6C7854-DD0E-470A-A539-9E3A3B2CF1F9}" srcOrd="0" destOrd="0" presId="urn:microsoft.com/office/officeart/2005/8/layout/process1"/>
    <dgm:cxn modelId="{BFBA356F-EE2A-4A59-BC73-D4D523417F67}" type="presOf" srcId="{46E871F4-220E-4BB6-8BFA-A5E0F59688B7}" destId="{9152C3B0-1C52-4ADD-9AA1-FF772BEE1F2C}" srcOrd="0" destOrd="0" presId="urn:microsoft.com/office/officeart/2005/8/layout/process1"/>
    <dgm:cxn modelId="{D1E78A7F-F32F-4A7B-9548-C5B6C6C91F0C}" type="presOf" srcId="{53A44D9B-3677-4A3B-9406-724AE9F38A4A}" destId="{1FACD611-F270-415C-976C-4F006B0043A3}" srcOrd="1" destOrd="0" presId="urn:microsoft.com/office/officeart/2005/8/layout/process1"/>
    <dgm:cxn modelId="{570B349E-2E73-4E21-B1FA-E99EB8392069}" type="presOf" srcId="{1EE2FD6A-0F27-4F81-B04D-8FB1ACE4A2C1}" destId="{D57B867E-CC29-4B0C-A9D2-795E4646E8A3}" srcOrd="0" destOrd="0" presId="urn:microsoft.com/office/officeart/2005/8/layout/process1"/>
    <dgm:cxn modelId="{2FC918C8-FE09-4F97-9A8E-A5757031937E}" type="presOf" srcId="{5FEF4B2F-9CF4-4612-AD98-F222D3D0762D}" destId="{BABE7E91-D8AA-4363-B454-0CBDF741B28E}" srcOrd="0" destOrd="0" presId="urn:microsoft.com/office/officeart/2005/8/layout/process1"/>
    <dgm:cxn modelId="{D7FA3DE3-B421-438D-B754-5379AB0A8AFC}" type="presOf" srcId="{8A3A724D-EC31-4ADB-9185-5BD4344F3FB0}" destId="{1CA29092-19D3-4124-B5DD-3C8C61EC78A3}" srcOrd="0" destOrd="0" presId="urn:microsoft.com/office/officeart/2005/8/layout/process1"/>
    <dgm:cxn modelId="{290246E9-419B-4AF0-A291-E25F583BEE14}" srcId="{1EE2FD6A-0F27-4F81-B04D-8FB1ACE4A2C1}" destId="{46E871F4-220E-4BB6-8BFA-A5E0F59688B7}" srcOrd="0" destOrd="0" parTransId="{0CDDB76D-EFB3-4B16-BF61-A5954CB7DF21}" sibTransId="{53A44D9B-3677-4A3B-9406-724AE9F38A4A}"/>
    <dgm:cxn modelId="{7A1359FC-33DA-4B64-A332-1D295F4547F9}" srcId="{1EE2FD6A-0F27-4F81-B04D-8FB1ACE4A2C1}" destId="{5FEF4B2F-9CF4-4612-AD98-F222D3D0762D}" srcOrd="2" destOrd="0" parTransId="{613CB294-D8B3-4C32-87BC-0A449ADBFC6E}" sibTransId="{5C8D9234-20B4-483F-847E-BCD11CF5D347}"/>
    <dgm:cxn modelId="{3D6746D4-4B1E-4FD0-BFAB-7B65FCC39A02}" type="presParOf" srcId="{D57B867E-CC29-4B0C-A9D2-795E4646E8A3}" destId="{9152C3B0-1C52-4ADD-9AA1-FF772BEE1F2C}" srcOrd="0" destOrd="0" presId="urn:microsoft.com/office/officeart/2005/8/layout/process1"/>
    <dgm:cxn modelId="{D9450C98-80D6-456E-B6F4-4BFFC9FF51B9}" type="presParOf" srcId="{D57B867E-CC29-4B0C-A9D2-795E4646E8A3}" destId="{2D6C7854-DD0E-470A-A539-9E3A3B2CF1F9}" srcOrd="1" destOrd="0" presId="urn:microsoft.com/office/officeart/2005/8/layout/process1"/>
    <dgm:cxn modelId="{97E41351-081D-4335-8944-B62232E264D6}" type="presParOf" srcId="{2D6C7854-DD0E-470A-A539-9E3A3B2CF1F9}" destId="{1FACD611-F270-415C-976C-4F006B0043A3}" srcOrd="0" destOrd="0" presId="urn:microsoft.com/office/officeart/2005/8/layout/process1"/>
    <dgm:cxn modelId="{E5605EF7-57F5-43CF-B887-70A3BEF25702}" type="presParOf" srcId="{D57B867E-CC29-4B0C-A9D2-795E4646E8A3}" destId="{1CA29092-19D3-4124-B5DD-3C8C61EC78A3}" srcOrd="2" destOrd="0" presId="urn:microsoft.com/office/officeart/2005/8/layout/process1"/>
    <dgm:cxn modelId="{B46A9CCD-291E-40E8-A774-16EA2AD341D6}" type="presParOf" srcId="{D57B867E-CC29-4B0C-A9D2-795E4646E8A3}" destId="{8EE3431D-E35F-4C5E-AA6D-0A160A433DC0}" srcOrd="3" destOrd="0" presId="urn:microsoft.com/office/officeart/2005/8/layout/process1"/>
    <dgm:cxn modelId="{706C4489-8CD2-4E5C-8AFE-407A23352210}" type="presParOf" srcId="{8EE3431D-E35F-4C5E-AA6D-0A160A433DC0}" destId="{084ABB1E-C3E3-403B-861B-A82883182568}" srcOrd="0" destOrd="0" presId="urn:microsoft.com/office/officeart/2005/8/layout/process1"/>
    <dgm:cxn modelId="{F071DA18-A10D-4F31-B466-C9D6381BD009}" type="presParOf" srcId="{D57B867E-CC29-4B0C-A9D2-795E4646E8A3}" destId="{BABE7E91-D8AA-4363-B454-0CBDF741B28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2FD6A-0F27-4F81-B04D-8FB1ACE4A2C1}" type="doc">
      <dgm:prSet loTypeId="urn:microsoft.com/office/officeart/2005/8/layout/process1" loCatId="process" qsTypeId="urn:microsoft.com/office/officeart/2005/8/quickstyle/simple1" qsCatId="simple" csTypeId="urn:microsoft.com/office/officeart/2005/8/colors/accent6_1" csCatId="accent6" phldr="1"/>
      <dgm:spPr/>
    </dgm:pt>
    <dgm:pt modelId="{46E871F4-220E-4BB6-8BFA-A5E0F59688B7}">
      <dgm:prSet phldrT="[Text]"/>
      <dgm:spPr/>
      <dgm:t>
        <a:bodyPr/>
        <a:lstStyle/>
        <a:p>
          <a:r>
            <a:rPr lang="de-DE" dirty="0"/>
            <a:t>1.1</a:t>
          </a:r>
        </a:p>
        <a:p>
          <a:r>
            <a:rPr lang="de-DE" dirty="0" err="1"/>
            <a:t>Identify</a:t>
          </a:r>
          <a:r>
            <a:rPr lang="de-DE" dirty="0"/>
            <a:t> </a:t>
          </a:r>
          <a:r>
            <a:rPr lang="de-DE" dirty="0" err="1"/>
            <a:t>research</a:t>
          </a:r>
          <a:r>
            <a:rPr lang="de-DE" dirty="0"/>
            <a:t> Topic</a:t>
          </a:r>
        </a:p>
      </dgm:t>
    </dgm:pt>
    <dgm:pt modelId="{0CDDB76D-EFB3-4B16-BF61-A5954CB7DF21}" type="parTrans" cxnId="{290246E9-419B-4AF0-A291-E25F583BEE14}">
      <dgm:prSet/>
      <dgm:spPr/>
      <dgm:t>
        <a:bodyPr/>
        <a:lstStyle/>
        <a:p>
          <a:endParaRPr lang="de-DE"/>
        </a:p>
      </dgm:t>
    </dgm:pt>
    <dgm:pt modelId="{53A44D9B-3677-4A3B-9406-724AE9F38A4A}" type="sibTrans" cxnId="{290246E9-419B-4AF0-A291-E25F583BEE14}">
      <dgm:prSet/>
      <dgm:spPr/>
      <dgm:t>
        <a:bodyPr/>
        <a:lstStyle/>
        <a:p>
          <a:endParaRPr lang="de-DE"/>
        </a:p>
      </dgm:t>
    </dgm:pt>
    <dgm:pt modelId="{8A3A724D-EC31-4ADB-9185-5BD4344F3FB0}">
      <dgm:prSet phldrT="[Text]"/>
      <dgm:spPr/>
      <dgm:t>
        <a:bodyPr/>
        <a:lstStyle/>
        <a:p>
          <a:r>
            <a:rPr lang="de-DE" dirty="0"/>
            <a:t>1.2</a:t>
          </a:r>
        </a:p>
        <a:p>
          <a:r>
            <a:rPr lang="de-DE" dirty="0" err="1"/>
            <a:t>Literature</a:t>
          </a:r>
          <a:r>
            <a:rPr lang="de-DE" dirty="0"/>
            <a:t> </a:t>
          </a:r>
          <a:r>
            <a:rPr lang="de-DE" dirty="0" err="1"/>
            <a:t>search</a:t>
          </a:r>
          <a:endParaRPr lang="de-DE" dirty="0"/>
        </a:p>
      </dgm:t>
    </dgm:pt>
    <dgm:pt modelId="{709476C3-EF31-4B4A-8E83-811290BA1BA1}" type="parTrans" cxnId="{08611917-44B7-42A3-93A8-128E9CA94559}">
      <dgm:prSet/>
      <dgm:spPr/>
      <dgm:t>
        <a:bodyPr/>
        <a:lstStyle/>
        <a:p>
          <a:endParaRPr lang="de-DE"/>
        </a:p>
      </dgm:t>
    </dgm:pt>
    <dgm:pt modelId="{166B4586-4222-4DDF-BE55-CCB2C5A85F8D}" type="sibTrans" cxnId="{08611917-44B7-42A3-93A8-128E9CA94559}">
      <dgm:prSet/>
      <dgm:spPr/>
      <dgm:t>
        <a:bodyPr/>
        <a:lstStyle/>
        <a:p>
          <a:endParaRPr lang="de-DE"/>
        </a:p>
      </dgm:t>
    </dgm:pt>
    <dgm:pt modelId="{D57B867E-CC29-4B0C-A9D2-795E4646E8A3}" type="pres">
      <dgm:prSet presAssocID="{1EE2FD6A-0F27-4F81-B04D-8FB1ACE4A2C1}" presName="Name0" presStyleCnt="0">
        <dgm:presLayoutVars>
          <dgm:dir/>
          <dgm:resizeHandles val="exact"/>
        </dgm:presLayoutVars>
      </dgm:prSet>
      <dgm:spPr/>
    </dgm:pt>
    <dgm:pt modelId="{9152C3B0-1C52-4ADD-9AA1-FF772BEE1F2C}" type="pres">
      <dgm:prSet presAssocID="{46E871F4-220E-4BB6-8BFA-A5E0F59688B7}" presName="node" presStyleLbl="node1" presStyleIdx="0" presStyleCnt="2">
        <dgm:presLayoutVars>
          <dgm:bulletEnabled val="1"/>
        </dgm:presLayoutVars>
      </dgm:prSet>
      <dgm:spPr/>
    </dgm:pt>
    <dgm:pt modelId="{2D6C7854-DD0E-470A-A539-9E3A3B2CF1F9}" type="pres">
      <dgm:prSet presAssocID="{53A44D9B-3677-4A3B-9406-724AE9F38A4A}" presName="sibTrans" presStyleLbl="sibTrans2D1" presStyleIdx="0" presStyleCnt="1"/>
      <dgm:spPr/>
    </dgm:pt>
    <dgm:pt modelId="{1FACD611-F270-415C-976C-4F006B0043A3}" type="pres">
      <dgm:prSet presAssocID="{53A44D9B-3677-4A3B-9406-724AE9F38A4A}" presName="connectorText" presStyleLbl="sibTrans2D1" presStyleIdx="0" presStyleCnt="1"/>
      <dgm:spPr/>
    </dgm:pt>
    <dgm:pt modelId="{1CA29092-19D3-4124-B5DD-3C8C61EC78A3}" type="pres">
      <dgm:prSet presAssocID="{8A3A724D-EC31-4ADB-9185-5BD4344F3FB0}" presName="node" presStyleLbl="node1" presStyleIdx="1" presStyleCnt="2">
        <dgm:presLayoutVars>
          <dgm:bulletEnabled val="1"/>
        </dgm:presLayoutVars>
      </dgm:prSet>
      <dgm:spPr/>
    </dgm:pt>
  </dgm:ptLst>
  <dgm:cxnLst>
    <dgm:cxn modelId="{08611917-44B7-42A3-93A8-128E9CA94559}" srcId="{1EE2FD6A-0F27-4F81-B04D-8FB1ACE4A2C1}" destId="{8A3A724D-EC31-4ADB-9185-5BD4344F3FB0}" srcOrd="1" destOrd="0" parTransId="{709476C3-EF31-4B4A-8E83-811290BA1BA1}" sibTransId="{166B4586-4222-4DDF-BE55-CCB2C5A85F8D}"/>
    <dgm:cxn modelId="{470A6D25-53E3-47FC-B691-EB694B297328}" type="presOf" srcId="{53A44D9B-3677-4A3B-9406-724AE9F38A4A}" destId="{2D6C7854-DD0E-470A-A539-9E3A3B2CF1F9}" srcOrd="0" destOrd="0" presId="urn:microsoft.com/office/officeart/2005/8/layout/process1"/>
    <dgm:cxn modelId="{BFBA356F-EE2A-4A59-BC73-D4D523417F67}" type="presOf" srcId="{46E871F4-220E-4BB6-8BFA-A5E0F59688B7}" destId="{9152C3B0-1C52-4ADD-9AA1-FF772BEE1F2C}" srcOrd="0" destOrd="0" presId="urn:microsoft.com/office/officeart/2005/8/layout/process1"/>
    <dgm:cxn modelId="{D1E78A7F-F32F-4A7B-9548-C5B6C6C91F0C}" type="presOf" srcId="{53A44D9B-3677-4A3B-9406-724AE9F38A4A}" destId="{1FACD611-F270-415C-976C-4F006B0043A3}" srcOrd="1" destOrd="0" presId="urn:microsoft.com/office/officeart/2005/8/layout/process1"/>
    <dgm:cxn modelId="{570B349E-2E73-4E21-B1FA-E99EB8392069}" type="presOf" srcId="{1EE2FD6A-0F27-4F81-B04D-8FB1ACE4A2C1}" destId="{D57B867E-CC29-4B0C-A9D2-795E4646E8A3}" srcOrd="0" destOrd="0" presId="urn:microsoft.com/office/officeart/2005/8/layout/process1"/>
    <dgm:cxn modelId="{D7FA3DE3-B421-438D-B754-5379AB0A8AFC}" type="presOf" srcId="{8A3A724D-EC31-4ADB-9185-5BD4344F3FB0}" destId="{1CA29092-19D3-4124-B5DD-3C8C61EC78A3}" srcOrd="0" destOrd="0" presId="urn:microsoft.com/office/officeart/2005/8/layout/process1"/>
    <dgm:cxn modelId="{290246E9-419B-4AF0-A291-E25F583BEE14}" srcId="{1EE2FD6A-0F27-4F81-B04D-8FB1ACE4A2C1}" destId="{46E871F4-220E-4BB6-8BFA-A5E0F59688B7}" srcOrd="0" destOrd="0" parTransId="{0CDDB76D-EFB3-4B16-BF61-A5954CB7DF21}" sibTransId="{53A44D9B-3677-4A3B-9406-724AE9F38A4A}"/>
    <dgm:cxn modelId="{3D6746D4-4B1E-4FD0-BFAB-7B65FCC39A02}" type="presParOf" srcId="{D57B867E-CC29-4B0C-A9D2-795E4646E8A3}" destId="{9152C3B0-1C52-4ADD-9AA1-FF772BEE1F2C}" srcOrd="0" destOrd="0" presId="urn:microsoft.com/office/officeart/2005/8/layout/process1"/>
    <dgm:cxn modelId="{D9450C98-80D6-456E-B6F4-4BFFC9FF51B9}" type="presParOf" srcId="{D57B867E-CC29-4B0C-A9D2-795E4646E8A3}" destId="{2D6C7854-DD0E-470A-A539-9E3A3B2CF1F9}" srcOrd="1" destOrd="0" presId="urn:microsoft.com/office/officeart/2005/8/layout/process1"/>
    <dgm:cxn modelId="{97E41351-081D-4335-8944-B62232E264D6}" type="presParOf" srcId="{2D6C7854-DD0E-470A-A539-9E3A3B2CF1F9}" destId="{1FACD611-F270-415C-976C-4F006B0043A3}" srcOrd="0" destOrd="0" presId="urn:microsoft.com/office/officeart/2005/8/layout/process1"/>
    <dgm:cxn modelId="{E5605EF7-57F5-43CF-B887-70A3BEF25702}" type="presParOf" srcId="{D57B867E-CC29-4B0C-A9D2-795E4646E8A3}" destId="{1CA29092-19D3-4124-B5DD-3C8C61EC78A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5096-12DF-4814-B1B2-4F7E7BC2A03D}">
      <dsp:nvSpPr>
        <dsp:cNvPr id="0" name=""/>
        <dsp:cNvSpPr/>
      </dsp:nvSpPr>
      <dsp:spPr>
        <a:xfrm>
          <a:off x="925645" y="877530"/>
          <a:ext cx="4152151" cy="48848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543AE-3D4F-4140-AB31-4F3F455341AB}">
      <dsp:nvSpPr>
        <dsp:cNvPr id="0" name=""/>
        <dsp:cNvSpPr/>
      </dsp:nvSpPr>
      <dsp:spPr>
        <a:xfrm>
          <a:off x="925645" y="1060986"/>
          <a:ext cx="305032" cy="305032"/>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6A9C7D-D811-4AD9-8695-9CD2C0391F56}">
      <dsp:nvSpPr>
        <dsp:cNvPr id="0" name=""/>
        <dsp:cNvSpPr/>
      </dsp:nvSpPr>
      <dsp:spPr>
        <a:xfrm>
          <a:off x="925645" y="0"/>
          <a:ext cx="4152151" cy="87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l" defTabSz="1644650">
            <a:lnSpc>
              <a:spcPct val="90000"/>
            </a:lnSpc>
            <a:spcBef>
              <a:spcPct val="0"/>
            </a:spcBef>
            <a:spcAft>
              <a:spcPct val="35000"/>
            </a:spcAft>
            <a:buNone/>
          </a:pPr>
          <a:r>
            <a:rPr lang="en-US" sz="3700" kern="1200" noProof="0" dirty="0"/>
            <a:t>Project Environment</a:t>
          </a:r>
        </a:p>
      </dsp:txBody>
      <dsp:txXfrm>
        <a:off x="925645" y="0"/>
        <a:ext cx="4152151" cy="877530"/>
      </dsp:txXfrm>
    </dsp:sp>
    <dsp:sp modelId="{A099835C-D20C-4C47-84A8-F5B00850DA84}">
      <dsp:nvSpPr>
        <dsp:cNvPr id="0" name=""/>
        <dsp:cNvSpPr/>
      </dsp:nvSpPr>
      <dsp:spPr>
        <a:xfrm>
          <a:off x="925645" y="1772007"/>
          <a:ext cx="305024" cy="30502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B58942-BD44-4643-A372-E2913D6D003F}">
      <dsp:nvSpPr>
        <dsp:cNvPr id="0" name=""/>
        <dsp:cNvSpPr/>
      </dsp:nvSpPr>
      <dsp:spPr>
        <a:xfrm>
          <a:off x="1216295" y="1569013"/>
          <a:ext cx="3861500" cy="71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noProof="0" dirty="0"/>
            <a:t>Stakeholder</a:t>
          </a:r>
        </a:p>
      </dsp:txBody>
      <dsp:txXfrm>
        <a:off x="1216295" y="1569013"/>
        <a:ext cx="3861500" cy="711012"/>
      </dsp:txXfrm>
    </dsp:sp>
    <dsp:sp modelId="{050B3533-EB35-4053-BE35-E23A66FE699E}">
      <dsp:nvSpPr>
        <dsp:cNvPr id="0" name=""/>
        <dsp:cNvSpPr/>
      </dsp:nvSpPr>
      <dsp:spPr>
        <a:xfrm>
          <a:off x="925645" y="2483020"/>
          <a:ext cx="305024" cy="30502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72237-4AD2-44D3-8356-B63BF547EA7E}">
      <dsp:nvSpPr>
        <dsp:cNvPr id="0" name=""/>
        <dsp:cNvSpPr/>
      </dsp:nvSpPr>
      <dsp:spPr>
        <a:xfrm>
          <a:off x="1216295" y="2280025"/>
          <a:ext cx="3861500" cy="71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noProof="0" dirty="0"/>
            <a:t>Culture</a:t>
          </a:r>
        </a:p>
      </dsp:txBody>
      <dsp:txXfrm>
        <a:off x="1216295" y="2280025"/>
        <a:ext cx="3861500" cy="711012"/>
      </dsp:txXfrm>
    </dsp:sp>
    <dsp:sp modelId="{86EC21A5-29F2-44EA-BAF5-DDC0532EFDD8}">
      <dsp:nvSpPr>
        <dsp:cNvPr id="0" name=""/>
        <dsp:cNvSpPr/>
      </dsp:nvSpPr>
      <dsp:spPr>
        <a:xfrm>
          <a:off x="925645" y="3194033"/>
          <a:ext cx="305024" cy="30502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D1AEB9-FC01-41FA-B382-E3D0E3C310E9}">
      <dsp:nvSpPr>
        <dsp:cNvPr id="0" name=""/>
        <dsp:cNvSpPr/>
      </dsp:nvSpPr>
      <dsp:spPr>
        <a:xfrm>
          <a:off x="1216295" y="2991038"/>
          <a:ext cx="3861500" cy="71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noProof="0" dirty="0" err="1"/>
            <a:t>Organisational</a:t>
          </a:r>
          <a:r>
            <a:rPr lang="en-US" sz="2500" kern="1200" noProof="0" dirty="0"/>
            <a:t> Context</a:t>
          </a:r>
        </a:p>
      </dsp:txBody>
      <dsp:txXfrm>
        <a:off x="1216295" y="2991038"/>
        <a:ext cx="3861500" cy="711012"/>
      </dsp:txXfrm>
    </dsp:sp>
    <dsp:sp modelId="{4736756E-6916-4F59-8449-B6C29F1ADD20}">
      <dsp:nvSpPr>
        <dsp:cNvPr id="0" name=""/>
        <dsp:cNvSpPr/>
      </dsp:nvSpPr>
      <dsp:spPr>
        <a:xfrm>
          <a:off x="5285403" y="877530"/>
          <a:ext cx="4152151" cy="48848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88357-13F6-4ED5-93B1-9350A04704D3}">
      <dsp:nvSpPr>
        <dsp:cNvPr id="0" name=""/>
        <dsp:cNvSpPr/>
      </dsp:nvSpPr>
      <dsp:spPr>
        <a:xfrm>
          <a:off x="5285403" y="1060986"/>
          <a:ext cx="305032" cy="305032"/>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035574-E236-4D84-BACA-FB231D854882}">
      <dsp:nvSpPr>
        <dsp:cNvPr id="0" name=""/>
        <dsp:cNvSpPr/>
      </dsp:nvSpPr>
      <dsp:spPr>
        <a:xfrm>
          <a:off x="5285403" y="0"/>
          <a:ext cx="4152151" cy="87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l" defTabSz="1644650">
            <a:lnSpc>
              <a:spcPct val="90000"/>
            </a:lnSpc>
            <a:spcBef>
              <a:spcPct val="0"/>
            </a:spcBef>
            <a:spcAft>
              <a:spcPct val="35000"/>
            </a:spcAft>
            <a:buNone/>
          </a:pPr>
          <a:r>
            <a:rPr lang="en-US" sz="3700" kern="1200" noProof="0" dirty="0"/>
            <a:t>Project Structure</a:t>
          </a:r>
        </a:p>
      </dsp:txBody>
      <dsp:txXfrm>
        <a:off x="5285403" y="0"/>
        <a:ext cx="4152151" cy="877530"/>
      </dsp:txXfrm>
    </dsp:sp>
    <dsp:sp modelId="{4DC383A2-FE12-4409-90CF-EC3C8B86E9E5}">
      <dsp:nvSpPr>
        <dsp:cNvPr id="0" name=""/>
        <dsp:cNvSpPr/>
      </dsp:nvSpPr>
      <dsp:spPr>
        <a:xfrm>
          <a:off x="5285403" y="1772007"/>
          <a:ext cx="305024" cy="30502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C77F01-2814-44F0-97F8-A3D6ADEB99A7}">
      <dsp:nvSpPr>
        <dsp:cNvPr id="0" name=""/>
        <dsp:cNvSpPr/>
      </dsp:nvSpPr>
      <dsp:spPr>
        <a:xfrm>
          <a:off x="5576054" y="1569013"/>
          <a:ext cx="3861500" cy="71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de-DE" sz="2500" kern="1200" noProof="0" dirty="0"/>
            <a:t>Team</a:t>
          </a:r>
          <a:endParaRPr lang="en-US" sz="2500" kern="1200" noProof="0" dirty="0"/>
        </a:p>
      </dsp:txBody>
      <dsp:txXfrm>
        <a:off x="5576054" y="1569013"/>
        <a:ext cx="3861500" cy="711012"/>
      </dsp:txXfrm>
    </dsp:sp>
    <dsp:sp modelId="{8FF920F7-D329-4370-AC1F-33A32734A588}">
      <dsp:nvSpPr>
        <dsp:cNvPr id="0" name=""/>
        <dsp:cNvSpPr/>
      </dsp:nvSpPr>
      <dsp:spPr>
        <a:xfrm>
          <a:off x="5285403" y="2483020"/>
          <a:ext cx="305024" cy="30502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31A97E-2CC6-43AA-9FAD-D000424F13CE}">
      <dsp:nvSpPr>
        <dsp:cNvPr id="0" name=""/>
        <dsp:cNvSpPr/>
      </dsp:nvSpPr>
      <dsp:spPr>
        <a:xfrm>
          <a:off x="5576054" y="2280025"/>
          <a:ext cx="3861500" cy="71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noProof="0" dirty="0"/>
            <a:t>Objective</a:t>
          </a:r>
        </a:p>
      </dsp:txBody>
      <dsp:txXfrm>
        <a:off x="5576054" y="2280025"/>
        <a:ext cx="3861500" cy="711012"/>
      </dsp:txXfrm>
    </dsp:sp>
    <dsp:sp modelId="{12C355B8-F3D2-4BEF-AF8B-EA773C4CDF0E}">
      <dsp:nvSpPr>
        <dsp:cNvPr id="0" name=""/>
        <dsp:cNvSpPr/>
      </dsp:nvSpPr>
      <dsp:spPr>
        <a:xfrm>
          <a:off x="5285403" y="3194033"/>
          <a:ext cx="305024" cy="30502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D714F-30BC-4805-B5FB-E8C5B1E69C17}">
      <dsp:nvSpPr>
        <dsp:cNvPr id="0" name=""/>
        <dsp:cNvSpPr/>
      </dsp:nvSpPr>
      <dsp:spPr>
        <a:xfrm>
          <a:off x="5576054" y="2991038"/>
          <a:ext cx="3861500" cy="71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noProof="0" dirty="0" err="1"/>
            <a:t>Organisational</a:t>
          </a:r>
          <a:r>
            <a:rPr lang="en-US" sz="2500" kern="1200" noProof="0" dirty="0"/>
            <a:t> Structure</a:t>
          </a:r>
        </a:p>
      </dsp:txBody>
      <dsp:txXfrm>
        <a:off x="5576054" y="2991038"/>
        <a:ext cx="3861500" cy="711012"/>
      </dsp:txXfrm>
    </dsp:sp>
    <dsp:sp modelId="{1D1194F6-95CA-4BB1-BCC2-6365D76739A6}">
      <dsp:nvSpPr>
        <dsp:cNvPr id="0" name=""/>
        <dsp:cNvSpPr/>
      </dsp:nvSpPr>
      <dsp:spPr>
        <a:xfrm>
          <a:off x="5285403" y="3905045"/>
          <a:ext cx="305024" cy="305024"/>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515532-F1AE-452F-94C1-35F31EC94F60}">
      <dsp:nvSpPr>
        <dsp:cNvPr id="0" name=""/>
        <dsp:cNvSpPr/>
      </dsp:nvSpPr>
      <dsp:spPr>
        <a:xfrm>
          <a:off x="5576054" y="3702051"/>
          <a:ext cx="3861500" cy="711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noProof="0" dirty="0"/>
            <a:t>WBS</a:t>
          </a:r>
        </a:p>
      </dsp:txBody>
      <dsp:txXfrm>
        <a:off x="5576054" y="3702051"/>
        <a:ext cx="3861500" cy="711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FECB2-7E48-4627-BE66-E68076A5B82C}">
      <dsp:nvSpPr>
        <dsp:cNvPr id="0" name=""/>
        <dsp:cNvSpPr/>
      </dsp:nvSpPr>
      <dsp:spPr>
        <a:xfrm>
          <a:off x="0" y="0"/>
          <a:ext cx="10363200" cy="210405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de-DE" sz="5500" kern="1200" dirty="0"/>
            <a:t>Gantt Chart</a:t>
          </a:r>
          <a:endParaRPr lang="en-US" sz="5500" kern="1200" dirty="0"/>
        </a:p>
      </dsp:txBody>
      <dsp:txXfrm>
        <a:off x="2283045" y="0"/>
        <a:ext cx="8080154" cy="2104057"/>
      </dsp:txXfrm>
    </dsp:sp>
    <dsp:sp modelId="{D6231D01-1656-4B42-BBB1-E69D93F06D9C}">
      <dsp:nvSpPr>
        <dsp:cNvPr id="0" name=""/>
        <dsp:cNvSpPr/>
      </dsp:nvSpPr>
      <dsp:spPr>
        <a:xfrm>
          <a:off x="210405" y="210405"/>
          <a:ext cx="2072640" cy="1683246"/>
        </a:xfrm>
        <a:prstGeom prst="roundRect">
          <a:avLst>
            <a:gd name="adj" fmla="val 10000"/>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BE178344-4360-4630-B990-B22E8F527E34}">
      <dsp:nvSpPr>
        <dsp:cNvPr id="0" name=""/>
        <dsp:cNvSpPr/>
      </dsp:nvSpPr>
      <dsp:spPr>
        <a:xfrm>
          <a:off x="0" y="2314463"/>
          <a:ext cx="10363200" cy="2104057"/>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altLang="en-US" sz="5500" kern="1200" dirty="0"/>
            <a:t>Network Diagrams</a:t>
          </a:r>
        </a:p>
        <a:p>
          <a:pPr marL="285750" lvl="1" indent="-285750" algn="l" defTabSz="1911350">
            <a:lnSpc>
              <a:spcPct val="90000"/>
            </a:lnSpc>
            <a:spcBef>
              <a:spcPct val="0"/>
            </a:spcBef>
            <a:spcAft>
              <a:spcPct val="15000"/>
            </a:spcAft>
            <a:buChar char="•"/>
          </a:pPr>
          <a:r>
            <a:rPr lang="en-US" altLang="en-US" sz="4300" kern="1200" dirty="0"/>
            <a:t>Critical Path Method (CPM)</a:t>
          </a:r>
        </a:p>
      </dsp:txBody>
      <dsp:txXfrm>
        <a:off x="2283045" y="2314463"/>
        <a:ext cx="8080154" cy="2104057"/>
      </dsp:txXfrm>
    </dsp:sp>
    <dsp:sp modelId="{F83191D3-9735-4897-A561-E953E006631E}">
      <dsp:nvSpPr>
        <dsp:cNvPr id="0" name=""/>
        <dsp:cNvSpPr/>
      </dsp:nvSpPr>
      <dsp:spPr>
        <a:xfrm>
          <a:off x="210405" y="2524869"/>
          <a:ext cx="2072640" cy="1683246"/>
        </a:xfrm>
        <a:prstGeom prst="roundRect">
          <a:avLst>
            <a:gd name="adj" fmla="val 10000"/>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C3B0-1C52-4ADD-9AA1-FF772BEE1F2C}">
      <dsp:nvSpPr>
        <dsp:cNvPr id="0" name=""/>
        <dsp:cNvSpPr/>
      </dsp:nvSpPr>
      <dsp:spPr>
        <a:xfrm>
          <a:off x="7143" y="885581"/>
          <a:ext cx="2135187" cy="128111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1.1</a:t>
          </a:r>
        </a:p>
        <a:p>
          <a:pPr marL="0" lvl="0" indent="0" algn="ctr" defTabSz="933450">
            <a:lnSpc>
              <a:spcPct val="90000"/>
            </a:lnSpc>
            <a:spcBef>
              <a:spcPct val="0"/>
            </a:spcBef>
            <a:spcAft>
              <a:spcPct val="35000"/>
            </a:spcAft>
            <a:buNone/>
          </a:pPr>
          <a:r>
            <a:rPr lang="de-DE" sz="2100" kern="1200" dirty="0" err="1"/>
            <a:t>Identify</a:t>
          </a:r>
          <a:r>
            <a:rPr lang="de-DE" sz="2100" kern="1200" dirty="0"/>
            <a:t> </a:t>
          </a:r>
          <a:r>
            <a:rPr lang="de-DE" sz="2100" kern="1200" dirty="0" err="1"/>
            <a:t>research</a:t>
          </a:r>
          <a:r>
            <a:rPr lang="de-DE" sz="2100" kern="1200" dirty="0"/>
            <a:t> Topic</a:t>
          </a:r>
        </a:p>
      </dsp:txBody>
      <dsp:txXfrm>
        <a:off x="44665" y="923103"/>
        <a:ext cx="2060143" cy="1206068"/>
      </dsp:txXfrm>
    </dsp:sp>
    <dsp:sp modelId="{2D6C7854-DD0E-470A-A539-9E3A3B2CF1F9}">
      <dsp:nvSpPr>
        <dsp:cNvPr id="0" name=""/>
        <dsp:cNvSpPr/>
      </dsp:nvSpPr>
      <dsp:spPr>
        <a:xfrm>
          <a:off x="2355850" y="1261374"/>
          <a:ext cx="452659" cy="52952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de-DE" sz="1700" kern="1200"/>
        </a:p>
      </dsp:txBody>
      <dsp:txXfrm>
        <a:off x="2355850" y="1367279"/>
        <a:ext cx="316861" cy="317716"/>
      </dsp:txXfrm>
    </dsp:sp>
    <dsp:sp modelId="{1CA29092-19D3-4124-B5DD-3C8C61EC78A3}">
      <dsp:nvSpPr>
        <dsp:cNvPr id="0" name=""/>
        <dsp:cNvSpPr/>
      </dsp:nvSpPr>
      <dsp:spPr>
        <a:xfrm>
          <a:off x="2996406" y="885581"/>
          <a:ext cx="2135187" cy="128111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1.2</a:t>
          </a:r>
        </a:p>
        <a:p>
          <a:pPr marL="0" lvl="0" indent="0" algn="ctr" defTabSz="933450">
            <a:lnSpc>
              <a:spcPct val="90000"/>
            </a:lnSpc>
            <a:spcBef>
              <a:spcPct val="0"/>
            </a:spcBef>
            <a:spcAft>
              <a:spcPct val="35000"/>
            </a:spcAft>
            <a:buNone/>
          </a:pPr>
          <a:r>
            <a:rPr lang="de-DE" sz="2100" kern="1200" dirty="0" err="1"/>
            <a:t>Literature</a:t>
          </a:r>
          <a:r>
            <a:rPr lang="de-DE" sz="2100" kern="1200" dirty="0"/>
            <a:t> </a:t>
          </a:r>
          <a:r>
            <a:rPr lang="de-DE" sz="2100" kern="1200" dirty="0" err="1"/>
            <a:t>search</a:t>
          </a:r>
          <a:endParaRPr lang="de-DE" sz="2100" kern="1200" dirty="0"/>
        </a:p>
      </dsp:txBody>
      <dsp:txXfrm>
        <a:off x="3033928" y="923103"/>
        <a:ext cx="2060143" cy="1206068"/>
      </dsp:txXfrm>
    </dsp:sp>
    <dsp:sp modelId="{8EE3431D-E35F-4C5E-AA6D-0A160A433DC0}">
      <dsp:nvSpPr>
        <dsp:cNvPr id="0" name=""/>
        <dsp:cNvSpPr/>
      </dsp:nvSpPr>
      <dsp:spPr>
        <a:xfrm>
          <a:off x="5345112" y="1261374"/>
          <a:ext cx="452659" cy="52952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de-DE" sz="1700" kern="1200"/>
        </a:p>
      </dsp:txBody>
      <dsp:txXfrm>
        <a:off x="5345112" y="1367279"/>
        <a:ext cx="316861" cy="317716"/>
      </dsp:txXfrm>
    </dsp:sp>
    <dsp:sp modelId="{BABE7E91-D8AA-4363-B454-0CBDF741B28E}">
      <dsp:nvSpPr>
        <dsp:cNvPr id="0" name=""/>
        <dsp:cNvSpPr/>
      </dsp:nvSpPr>
      <dsp:spPr>
        <a:xfrm>
          <a:off x="5985668" y="885581"/>
          <a:ext cx="2135187" cy="128111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1.3</a:t>
          </a:r>
        </a:p>
        <a:p>
          <a:pPr marL="0" lvl="0" indent="0" algn="ctr" defTabSz="933450">
            <a:lnSpc>
              <a:spcPct val="90000"/>
            </a:lnSpc>
            <a:spcBef>
              <a:spcPct val="0"/>
            </a:spcBef>
            <a:spcAft>
              <a:spcPct val="35000"/>
            </a:spcAft>
            <a:buNone/>
          </a:pPr>
          <a:r>
            <a:rPr lang="de-DE" sz="2100" kern="1200" dirty="0"/>
            <a:t>Write </a:t>
          </a:r>
          <a:r>
            <a:rPr lang="de-DE" sz="2100" kern="1200" dirty="0" err="1"/>
            <a:t>outline</a:t>
          </a:r>
          <a:endParaRPr lang="de-DE" sz="2100" kern="1200" dirty="0"/>
        </a:p>
      </dsp:txBody>
      <dsp:txXfrm>
        <a:off x="6023190" y="923103"/>
        <a:ext cx="2060143" cy="1206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C3B0-1C52-4ADD-9AA1-FF772BEE1F2C}">
      <dsp:nvSpPr>
        <dsp:cNvPr id="0" name=""/>
        <dsp:cNvSpPr/>
      </dsp:nvSpPr>
      <dsp:spPr>
        <a:xfrm>
          <a:off x="781" y="690181"/>
          <a:ext cx="1667101" cy="109403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1.1</a:t>
          </a:r>
        </a:p>
        <a:p>
          <a:pPr marL="0" lvl="0" indent="0" algn="ctr" defTabSz="800100">
            <a:lnSpc>
              <a:spcPct val="90000"/>
            </a:lnSpc>
            <a:spcBef>
              <a:spcPct val="0"/>
            </a:spcBef>
            <a:spcAft>
              <a:spcPct val="35000"/>
            </a:spcAft>
            <a:buNone/>
          </a:pPr>
          <a:r>
            <a:rPr lang="de-DE" sz="1800" kern="1200" dirty="0" err="1"/>
            <a:t>Identify</a:t>
          </a:r>
          <a:r>
            <a:rPr lang="de-DE" sz="1800" kern="1200" dirty="0"/>
            <a:t> </a:t>
          </a:r>
          <a:r>
            <a:rPr lang="de-DE" sz="1800" kern="1200" dirty="0" err="1"/>
            <a:t>research</a:t>
          </a:r>
          <a:r>
            <a:rPr lang="de-DE" sz="1800" kern="1200" dirty="0"/>
            <a:t> Topic</a:t>
          </a:r>
        </a:p>
      </dsp:txBody>
      <dsp:txXfrm>
        <a:off x="32824" y="722224"/>
        <a:ext cx="1603015" cy="1029949"/>
      </dsp:txXfrm>
    </dsp:sp>
    <dsp:sp modelId="{2D6C7854-DD0E-470A-A539-9E3A3B2CF1F9}">
      <dsp:nvSpPr>
        <dsp:cNvPr id="0" name=""/>
        <dsp:cNvSpPr/>
      </dsp:nvSpPr>
      <dsp:spPr>
        <a:xfrm>
          <a:off x="1834592" y="1030478"/>
          <a:ext cx="353425" cy="4134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dsp:txBody>
      <dsp:txXfrm>
        <a:off x="1834592" y="1113166"/>
        <a:ext cx="247398" cy="248065"/>
      </dsp:txXfrm>
    </dsp:sp>
    <dsp:sp modelId="{1CA29092-19D3-4124-B5DD-3C8C61EC78A3}">
      <dsp:nvSpPr>
        <dsp:cNvPr id="0" name=""/>
        <dsp:cNvSpPr/>
      </dsp:nvSpPr>
      <dsp:spPr>
        <a:xfrm>
          <a:off x="2334723" y="690181"/>
          <a:ext cx="1667101" cy="109403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1.2</a:t>
          </a:r>
        </a:p>
        <a:p>
          <a:pPr marL="0" lvl="0" indent="0" algn="ctr" defTabSz="800100">
            <a:lnSpc>
              <a:spcPct val="90000"/>
            </a:lnSpc>
            <a:spcBef>
              <a:spcPct val="0"/>
            </a:spcBef>
            <a:spcAft>
              <a:spcPct val="35000"/>
            </a:spcAft>
            <a:buNone/>
          </a:pPr>
          <a:r>
            <a:rPr lang="de-DE" sz="1800" kern="1200" dirty="0" err="1"/>
            <a:t>Literature</a:t>
          </a:r>
          <a:r>
            <a:rPr lang="de-DE" sz="1800" kern="1200" dirty="0"/>
            <a:t> </a:t>
          </a:r>
          <a:r>
            <a:rPr lang="de-DE" sz="1800" kern="1200" dirty="0" err="1"/>
            <a:t>search</a:t>
          </a:r>
          <a:endParaRPr lang="de-DE" sz="1800" kern="1200" dirty="0"/>
        </a:p>
      </dsp:txBody>
      <dsp:txXfrm>
        <a:off x="2366766" y="722224"/>
        <a:ext cx="1603015" cy="1029949"/>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AC0F2-2364-49F0-9C7E-B678CC9D2F81}" type="datetimeFigureOut">
              <a:rPr lang="en-US" smtClean="0"/>
              <a:t>7/3/2019</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5C4C4-6DEF-42AE-B480-7D8D2C10A4E0}" type="slidenum">
              <a:rPr lang="en-US" smtClean="0"/>
              <a:t>‹Nr.›</a:t>
            </a:fld>
            <a:endParaRPr lang="en-US"/>
          </a:p>
        </p:txBody>
      </p:sp>
    </p:spTree>
    <p:extLst>
      <p:ext uri="{BB962C8B-B14F-4D97-AF65-F5344CB8AC3E}">
        <p14:creationId xmlns:p14="http://schemas.microsoft.com/office/powerpoint/2010/main" val="387368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de-DE"/>
          </a:p>
        </p:txBody>
      </p:sp>
      <p:sp>
        <p:nvSpPr>
          <p:cNvPr id="88068"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324B33C-F781-4814-B39B-B565CD79A968}" type="datetime1">
              <a:rPr lang="de-DE" altLang="de-DE" sz="1000" b="0" smtClean="0">
                <a:solidFill>
                  <a:schemeClr val="tx1"/>
                </a:solidFill>
                <a:ea typeface="MS PGothic" pitchFamily="34" charset="-128"/>
              </a:rPr>
              <a:pPr/>
              <a:t>03.07.2019</a:t>
            </a:fld>
            <a:endParaRPr lang="de-DE" altLang="de-DE" sz="1000" b="0">
              <a:solidFill>
                <a:schemeClr val="tx1"/>
              </a:solidFill>
              <a:ea typeface="MS PGothic" pitchFamily="34" charset="-128"/>
            </a:endParaRPr>
          </a:p>
        </p:txBody>
      </p:sp>
      <p:sp>
        <p:nvSpPr>
          <p:cNvPr id="88069"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7AD13E7-B3EC-4021-ACA0-69B4D6697E7E}" type="slidenum">
              <a:rPr lang="de-DE" altLang="de-DE" sz="1000" b="0">
                <a:solidFill>
                  <a:schemeClr val="tx1"/>
                </a:solidFill>
                <a:ea typeface="MS PGothic" pitchFamily="34" charset="-128"/>
              </a:rPr>
              <a:pPr/>
              <a:t>2</a:t>
            </a:fld>
            <a:endParaRPr lang="de-DE" altLang="de-DE" sz="1200" b="0" dirty="0">
              <a:solidFill>
                <a:schemeClr val="tx1"/>
              </a:solidFill>
              <a:latin typeface="Calibri"/>
              <a:ea typeface="MS PGothic" pitchFamily="34" charset="-128"/>
            </a:endParaRPr>
          </a:p>
        </p:txBody>
      </p:sp>
    </p:spTree>
    <p:extLst>
      <p:ext uri="{BB962C8B-B14F-4D97-AF65-F5344CB8AC3E}">
        <p14:creationId xmlns:p14="http://schemas.microsoft.com/office/powerpoint/2010/main" val="2941830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lienbildplatzhalter 1"/>
          <p:cNvSpPr>
            <a:spLocks noGrp="1" noRot="1" noChangeAspect="1" noTextEdit="1"/>
          </p:cNvSpPr>
          <p:nvPr>
            <p:ph type="sldImg"/>
          </p:nvPr>
        </p:nvSpPr>
        <p:spPr>
          <a:ln/>
        </p:spPr>
      </p:sp>
      <p:sp>
        <p:nvSpPr>
          <p:cNvPr id="274435"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en-US" dirty="0"/>
              <a:t>1B</a:t>
            </a:r>
          </a:p>
          <a:p>
            <a:endParaRPr lang="de-DE" altLang="en-US" dirty="0"/>
          </a:p>
        </p:txBody>
      </p:sp>
      <p:sp>
        <p:nvSpPr>
          <p:cNvPr id="274436"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CB9FFBB8-60DA-4E63-ADCE-D55CC97C4557}" type="datetime1">
              <a:rPr lang="de-DE" altLang="en-US" sz="1000" b="0" smtClean="0">
                <a:solidFill>
                  <a:schemeClr val="tx1"/>
                </a:solidFill>
                <a:ea typeface="MS PGothic" pitchFamily="34" charset="-128"/>
              </a:rPr>
              <a:pPr/>
              <a:t>03.07.2019</a:t>
            </a:fld>
            <a:endParaRPr lang="de-DE" altLang="en-US" sz="1000" b="0">
              <a:solidFill>
                <a:schemeClr val="tx1"/>
              </a:solidFill>
              <a:ea typeface="MS PGothic" pitchFamily="34" charset="-128"/>
            </a:endParaRPr>
          </a:p>
        </p:txBody>
      </p:sp>
      <p:sp>
        <p:nvSpPr>
          <p:cNvPr id="274437"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78396532-EFFA-468E-AC0D-DFC7438E1EBF}" type="slidenum">
              <a:rPr lang="de-DE" altLang="de-DE" sz="1000" b="0">
                <a:solidFill>
                  <a:schemeClr val="tx1"/>
                </a:solidFill>
                <a:ea typeface="MS PGothic" pitchFamily="34" charset="-128"/>
              </a:rPr>
              <a:pPr/>
              <a:t>21</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lienbildplatzhalter 1"/>
          <p:cNvSpPr>
            <a:spLocks noGrp="1" noRot="1" noChangeAspect="1" noTextEdit="1"/>
          </p:cNvSpPr>
          <p:nvPr>
            <p:ph type="sldImg"/>
          </p:nvPr>
        </p:nvSpPr>
        <p:spPr>
          <a:ln/>
        </p:spPr>
      </p:sp>
      <p:sp>
        <p:nvSpPr>
          <p:cNvPr id="274435"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en-US" dirty="0"/>
          </a:p>
        </p:txBody>
      </p:sp>
      <p:sp>
        <p:nvSpPr>
          <p:cNvPr id="274436"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CB9FFBB8-60DA-4E63-ADCE-D55CC97C4557}" type="datetime1">
              <a:rPr lang="de-DE" altLang="en-US" sz="1000" b="0" smtClean="0">
                <a:solidFill>
                  <a:schemeClr val="tx1"/>
                </a:solidFill>
                <a:ea typeface="MS PGothic" pitchFamily="34" charset="-128"/>
              </a:rPr>
              <a:pPr/>
              <a:t>03.07.2019</a:t>
            </a:fld>
            <a:endParaRPr lang="de-DE" altLang="en-US" sz="1000" b="0">
              <a:solidFill>
                <a:schemeClr val="tx1"/>
              </a:solidFill>
              <a:ea typeface="MS PGothic" pitchFamily="34" charset="-128"/>
            </a:endParaRPr>
          </a:p>
        </p:txBody>
      </p:sp>
      <p:sp>
        <p:nvSpPr>
          <p:cNvPr id="274437"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78396532-EFFA-468E-AC0D-DFC7438E1EBF}" type="slidenum">
              <a:rPr lang="de-DE" altLang="de-DE" sz="1000" b="0">
                <a:solidFill>
                  <a:schemeClr val="tx1"/>
                </a:solidFill>
                <a:ea typeface="MS PGothic" pitchFamily="34" charset="-128"/>
              </a:rPr>
              <a:pPr/>
              <a:t>22</a:t>
            </a:fld>
            <a:endParaRPr lang="de-DE" altLang="de-DE" sz="1200" b="0" dirty="0">
              <a:solidFill>
                <a:schemeClr val="tx1"/>
              </a:solidFill>
              <a:latin typeface="Calibri"/>
              <a:ea typeface="MS PGothic" pitchFamily="34" charset="-128"/>
            </a:endParaRPr>
          </a:p>
        </p:txBody>
      </p:sp>
    </p:spTree>
    <p:extLst>
      <p:ext uri="{BB962C8B-B14F-4D97-AF65-F5344CB8AC3E}">
        <p14:creationId xmlns:p14="http://schemas.microsoft.com/office/powerpoint/2010/main" val="249892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No</a:t>
            </a:r>
            <a:r>
              <a:rPr lang="de-DE" dirty="0"/>
              <a:t> </a:t>
            </a:r>
            <a:r>
              <a:rPr lang="de-DE" dirty="0" err="1"/>
              <a:t>summary</a:t>
            </a:r>
            <a:r>
              <a:rPr lang="de-DE" dirty="0"/>
              <a:t> </a:t>
            </a:r>
            <a:r>
              <a:rPr lang="de-DE" dirty="0" err="1"/>
              <a:t>slide</a:t>
            </a:r>
            <a:r>
              <a:rPr lang="de-DE" dirty="0"/>
              <a:t> </a:t>
            </a:r>
            <a:r>
              <a:rPr lang="de-DE" dirty="0" err="1"/>
              <a:t>as</a:t>
            </a:r>
            <a:r>
              <a:rPr lang="de-DE" dirty="0"/>
              <a:t> </a:t>
            </a:r>
            <a:r>
              <a:rPr lang="de-DE" dirty="0" err="1"/>
              <a:t>chapter</a:t>
            </a:r>
            <a:r>
              <a:rPr lang="de-DE" dirty="0"/>
              <a:t> </a:t>
            </a:r>
            <a:r>
              <a:rPr lang="de-DE" dirty="0" err="1"/>
              <a:t>goes</a:t>
            </a:r>
            <a:r>
              <a:rPr lang="de-DE" dirty="0"/>
              <a:t> on in </a:t>
            </a:r>
            <a:r>
              <a:rPr lang="de-DE" dirty="0" err="1"/>
              <a:t>session</a:t>
            </a:r>
            <a:r>
              <a:rPr lang="de-DE" dirty="0"/>
              <a:t> 8</a:t>
            </a:r>
          </a:p>
        </p:txBody>
      </p:sp>
      <p:sp>
        <p:nvSpPr>
          <p:cNvPr id="4" name="Foliennummernplatzhalter 3"/>
          <p:cNvSpPr>
            <a:spLocks noGrp="1"/>
          </p:cNvSpPr>
          <p:nvPr>
            <p:ph type="sldNum" sz="quarter" idx="5"/>
          </p:nvPr>
        </p:nvSpPr>
        <p:spPr/>
        <p:txBody>
          <a:bodyPr/>
          <a:lstStyle/>
          <a:p>
            <a:fld id="{E1F5C4C4-6DEF-42AE-B480-7D8D2C10A4E0}" type="slidenum">
              <a:rPr lang="en-US" smtClean="0"/>
              <a:t>23</a:t>
            </a:fld>
            <a:endParaRPr lang="en-US"/>
          </a:p>
        </p:txBody>
      </p:sp>
    </p:spTree>
    <p:extLst>
      <p:ext uri="{BB962C8B-B14F-4D97-AF65-F5344CB8AC3E}">
        <p14:creationId xmlns:p14="http://schemas.microsoft.com/office/powerpoint/2010/main" val="172186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lienbildplatzhalter 1"/>
          <p:cNvSpPr>
            <a:spLocks noGrp="1" noRot="1" noChangeAspect="1" noTextEdit="1"/>
          </p:cNvSpPr>
          <p:nvPr>
            <p:ph type="sldImg"/>
          </p:nvPr>
        </p:nvSpPr>
        <p:spPr>
          <a:ln/>
        </p:spPr>
      </p:sp>
      <p:sp>
        <p:nvSpPr>
          <p:cNvPr id="246787"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en-US"/>
              <a:t>You know: s. slide</a:t>
            </a:r>
          </a:p>
          <a:p>
            <a:r>
              <a:rPr lang="de-DE" altLang="en-US"/>
              <a:t>Now time for more deteiled planning: scheduling!</a:t>
            </a:r>
            <a:endParaRPr lang="en-US" altLang="en-US"/>
          </a:p>
        </p:txBody>
      </p:sp>
      <p:sp>
        <p:nvSpPr>
          <p:cNvPr id="246788"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7C296DCA-7FD3-4961-B175-9ED75599187F}" type="datetime1">
              <a:rPr lang="de-DE" altLang="en-US" sz="1000" b="0" smtClean="0">
                <a:solidFill>
                  <a:schemeClr val="tx1"/>
                </a:solidFill>
                <a:ea typeface="MS PGothic" pitchFamily="34" charset="-128"/>
              </a:rPr>
              <a:pPr/>
              <a:t>03.07.2019</a:t>
            </a:fld>
            <a:endParaRPr lang="de-DE" altLang="en-US" sz="1000" b="0">
              <a:solidFill>
                <a:schemeClr val="tx1"/>
              </a:solidFill>
              <a:ea typeface="MS PGothic" pitchFamily="34" charset="-128"/>
            </a:endParaRPr>
          </a:p>
        </p:txBody>
      </p:sp>
      <p:sp>
        <p:nvSpPr>
          <p:cNvPr id="246789"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D34593E-2EF6-4186-B222-B53064BB3B42}" type="slidenum">
              <a:rPr lang="de-DE" altLang="de-DE" sz="1000" b="0">
                <a:solidFill>
                  <a:schemeClr val="tx1"/>
                </a:solidFill>
                <a:ea typeface="MS PGothic" pitchFamily="34" charset="-128"/>
              </a:rPr>
              <a:pPr/>
              <a:t>4</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altLang="de-DE" dirty="0">
                <a:solidFill>
                  <a:schemeClr val="accent6"/>
                </a:solidFill>
                <a:latin typeface="Calibri"/>
                <a:ea typeface="+mn-ea"/>
              </a:rPr>
              <a:t>Project scheduling </a:t>
            </a:r>
            <a:r>
              <a:rPr lang="en-US" altLang="de-DE" dirty="0">
                <a:solidFill>
                  <a:srgbClr val="404041"/>
                </a:solidFill>
                <a:latin typeface="Calibri"/>
                <a:ea typeface="+mn-ea"/>
              </a:rPr>
              <a:t>requires us to follow some carefully </a:t>
            </a:r>
          </a:p>
          <a:p>
            <a:pPr>
              <a:defRPr/>
            </a:pPr>
            <a:r>
              <a:rPr lang="en-US" altLang="de-DE" dirty="0">
                <a:solidFill>
                  <a:srgbClr val="404041"/>
                </a:solidFill>
                <a:latin typeface="Calibri"/>
                <a:ea typeface="+mn-ea"/>
              </a:rPr>
              <a:t>laid-out steps, in order, for the schedule to take shape. </a:t>
            </a:r>
          </a:p>
          <a:p>
            <a:pPr>
              <a:defRPr/>
            </a:pPr>
            <a:r>
              <a:rPr lang="en-US" altLang="de-DE" dirty="0" err="1">
                <a:solidFill>
                  <a:srgbClr val="404041"/>
                </a:solidFill>
                <a:latin typeface="Calibri"/>
                <a:ea typeface="+mn-ea"/>
              </a:rPr>
              <a:t>PMBoK</a:t>
            </a:r>
            <a:r>
              <a:rPr lang="en-US" altLang="de-DE" dirty="0">
                <a:solidFill>
                  <a:srgbClr val="404041"/>
                </a:solidFill>
                <a:latin typeface="Calibri"/>
                <a:ea typeface="+mn-ea"/>
              </a:rPr>
              <a:t> states, </a:t>
            </a:r>
            <a:r>
              <a:rPr lang="ja-JP" altLang="en-US" dirty="0">
                <a:solidFill>
                  <a:srgbClr val="404041"/>
                </a:solidFill>
                <a:latin typeface="Calibri"/>
                <a:ea typeface="+mn-ea"/>
              </a:rPr>
              <a:t>“</a:t>
            </a:r>
            <a:r>
              <a:rPr lang="en-US" altLang="ja-JP" dirty="0">
                <a:solidFill>
                  <a:srgbClr val="404041"/>
                </a:solidFill>
                <a:latin typeface="Calibri"/>
                <a:ea typeface="+mn-ea"/>
              </a:rPr>
              <a:t>an output of a schedule model that presents linked </a:t>
            </a:r>
            <a:r>
              <a:rPr lang="en-US" altLang="de-DE" dirty="0">
                <a:solidFill>
                  <a:srgbClr val="404041"/>
                </a:solidFill>
                <a:latin typeface="Calibri"/>
                <a:ea typeface="+mn-ea"/>
              </a:rPr>
              <a:t>activities with planned dates, durations, milestones, and resources.</a:t>
            </a:r>
            <a:r>
              <a:rPr lang="ja-JP" altLang="en-US" dirty="0">
                <a:solidFill>
                  <a:srgbClr val="404041"/>
                </a:solidFill>
                <a:latin typeface="Calibri"/>
                <a:ea typeface="+mn-ea"/>
              </a:rPr>
              <a:t>”</a:t>
            </a:r>
            <a:endParaRPr lang="de-DE" altLang="ja-JP" dirty="0">
              <a:solidFill>
                <a:srgbClr val="404041"/>
              </a:solidFill>
              <a:latin typeface="Calibri"/>
              <a:ea typeface="+mn-ea"/>
            </a:endParaRPr>
          </a:p>
          <a:p>
            <a:pPr>
              <a:defRPr/>
            </a:pPr>
            <a:endParaRPr lang="de-DE" altLang="de-DE" dirty="0">
              <a:solidFill>
                <a:srgbClr val="404041"/>
              </a:solidFill>
              <a:latin typeface="Calibri"/>
              <a:ea typeface="+mn-ea"/>
            </a:endParaRPr>
          </a:p>
          <a:p>
            <a:pPr marL="0" lvl="1" indent="0">
              <a:spcBef>
                <a:spcPts val="2000"/>
              </a:spcBef>
              <a:buClr>
                <a:schemeClr val="accent3"/>
              </a:buClr>
              <a:buNone/>
              <a:defRPr/>
            </a:pPr>
            <a:r>
              <a:rPr lang="en-US" dirty="0">
                <a:solidFill>
                  <a:schemeClr val="accent6"/>
                </a:solidFill>
                <a:latin typeface="Calibri"/>
              </a:rPr>
              <a:t>Project planning</a:t>
            </a:r>
            <a:r>
              <a:rPr lang="en-US" dirty="0">
                <a:solidFill>
                  <a:srgbClr val="404041"/>
                </a:solidFill>
                <a:latin typeface="Calibri"/>
              </a:rPr>
              <a:t>, as it relates to the scheduling process, has been defined by the </a:t>
            </a:r>
            <a:r>
              <a:rPr lang="en-US" dirty="0" err="1">
                <a:solidFill>
                  <a:srgbClr val="404041"/>
                </a:solidFill>
                <a:latin typeface="Calibri"/>
              </a:rPr>
              <a:t>PMBoK</a:t>
            </a:r>
            <a:r>
              <a:rPr lang="en-US" dirty="0">
                <a:solidFill>
                  <a:srgbClr val="404041"/>
                </a:solidFill>
                <a:latin typeface="Calibri"/>
              </a:rPr>
              <a:t> as:</a:t>
            </a:r>
          </a:p>
          <a:p>
            <a:pPr marL="393192" lvl="1" indent="0" eaLnBrk="1" fontAlgn="auto" hangingPunct="1">
              <a:spcBef>
                <a:spcPts val="2000"/>
              </a:spcBef>
              <a:spcAft>
                <a:spcPts val="0"/>
              </a:spcAft>
              <a:buFont typeface="Wingdings 2"/>
              <a:buNone/>
              <a:defRPr/>
            </a:pPr>
            <a:r>
              <a:rPr lang="en-US" dirty="0">
                <a:solidFill>
                  <a:srgbClr val="404041"/>
                </a:solidFill>
                <a:latin typeface="Calibri"/>
              </a:rPr>
              <a:t>The identification of the project objectives and the ordered activity necessary to complete the project including the identification of resource types and quantities required to carry out each activity or task.</a:t>
            </a:r>
          </a:p>
          <a:p>
            <a:pPr>
              <a:defRPr/>
            </a:pPr>
            <a:endParaRPr lang="en-US" altLang="de-DE" dirty="0">
              <a:solidFill>
                <a:srgbClr val="404041"/>
              </a:solidFill>
              <a:latin typeface="Calibri"/>
              <a:ea typeface="+mn-ea"/>
            </a:endParaRPr>
          </a:p>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7</a:t>
            </a:fld>
            <a:endParaRPr lang="en-US"/>
          </a:p>
        </p:txBody>
      </p:sp>
    </p:spTree>
    <p:extLst>
      <p:ext uri="{BB962C8B-B14F-4D97-AF65-F5344CB8AC3E}">
        <p14:creationId xmlns:p14="http://schemas.microsoft.com/office/powerpoint/2010/main" val="241412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6BA1CCE-0B2E-49E6-951C-7857F195B687}" type="slidenum">
              <a:rPr lang="en-US" altLang="en-US" sz="1000" b="0">
                <a:solidFill>
                  <a:schemeClr val="tx1"/>
                </a:solidFill>
                <a:ea typeface="MS PGothic" pitchFamily="34" charset="-128"/>
              </a:rPr>
              <a:pPr/>
              <a:t>8</a:t>
            </a:fld>
            <a:endParaRPr lang="en-US" altLang="en-US" sz="1000" b="0">
              <a:solidFill>
                <a:schemeClr val="tx1"/>
              </a:solidFill>
              <a:ea typeface="MS PGothic" pitchFamily="34"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en-US" dirty="0" err="1"/>
              <a:t>You</a:t>
            </a:r>
            <a:r>
              <a:rPr lang="de-DE" altLang="en-US" dirty="0"/>
              <a:t> </a:t>
            </a:r>
            <a:r>
              <a:rPr lang="de-DE" altLang="en-US" dirty="0" err="1"/>
              <a:t>usually</a:t>
            </a:r>
            <a:r>
              <a:rPr lang="de-DE" altLang="en-US" dirty="0"/>
              <a:t> </a:t>
            </a:r>
            <a:r>
              <a:rPr lang="de-DE" altLang="en-US" dirty="0" err="1"/>
              <a:t>start</a:t>
            </a:r>
            <a:r>
              <a:rPr lang="de-DE" altLang="en-US" dirty="0"/>
              <a:t> </a:t>
            </a:r>
            <a:r>
              <a:rPr lang="de-DE" altLang="en-US" dirty="0" err="1"/>
              <a:t>of</a:t>
            </a:r>
            <a:r>
              <a:rPr lang="de-DE" altLang="en-US" dirty="0"/>
              <a:t> </a:t>
            </a:r>
            <a:r>
              <a:rPr lang="de-DE" altLang="en-US" dirty="0" err="1"/>
              <a:t>with</a:t>
            </a:r>
            <a:r>
              <a:rPr lang="de-DE" altLang="en-US" dirty="0"/>
              <a:t> </a:t>
            </a:r>
            <a:r>
              <a:rPr lang="de-DE" altLang="en-US" dirty="0" err="1"/>
              <a:t>this</a:t>
            </a:r>
            <a:r>
              <a:rPr lang="de-DE" altLang="en-US" dirty="0"/>
              <a:t>..</a:t>
            </a:r>
            <a:endParaRPr lang="en-US" altLang="en-US" dirty="0"/>
          </a:p>
          <a:p>
            <a:endParaRPr lang="en-US" altLang="en-US" dirty="0"/>
          </a:p>
          <a:p>
            <a:r>
              <a:rPr lang="en-US" altLang="en-US" dirty="0"/>
              <a:t>Figure: Example of a milestone schedule summary that tracks any approved schedule variances.</a:t>
            </a:r>
          </a:p>
          <a:p>
            <a:r>
              <a:rPr lang="en-US" altLang="en-US" b="1" dirty="0"/>
              <a:t>Milestones</a:t>
            </a:r>
            <a:r>
              <a:rPr lang="en-US" altLang="en-US" dirty="0"/>
              <a:t> are tools used in project management to mark specific points along a project timeline. These points may signal anchors such as a project start and end date, a need for external review or input and budget checks, among others. In many instances, milestones do not impact project duration. Instead, they focus on major progress points that must be reached to achieve success. Milestones are frequently used to monitor the progress, but there are limitations to their effectiveness. They usually show progress only on the critical path, and ignore non-critical activities. A milestone is a task of zero duration that shows an important achievement in a project. Milestones are a way of knowing how the project is advancing if you are not familiar with the tasks being executed. They have zero duration because they symbolize an achievement, a point of time in a project.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58416515-FA2C-405F-AE29-5FC7C8DAA921}" type="slidenum">
              <a:rPr lang="en-US" altLang="en-US" sz="1000" b="0">
                <a:solidFill>
                  <a:schemeClr val="tx1"/>
                </a:solidFill>
                <a:ea typeface="MS PGothic" pitchFamily="34" charset="-128"/>
              </a:rPr>
              <a:pPr/>
              <a:t>9</a:t>
            </a:fld>
            <a:endParaRPr lang="en-US" altLang="en-US" sz="1000" b="0">
              <a:solidFill>
                <a:schemeClr val="tx1"/>
              </a:solidFill>
              <a:ea typeface="MS PGothic" pitchFamily="34"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Review Scheduling as discussed last week.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lienbildplatzhalter 1"/>
          <p:cNvSpPr>
            <a:spLocks noGrp="1" noRot="1" noChangeAspect="1" noTextEdit="1"/>
          </p:cNvSpPr>
          <p:nvPr>
            <p:ph type="sldImg"/>
          </p:nvPr>
        </p:nvSpPr>
        <p:spPr>
          <a:ln/>
        </p:spPr>
      </p:sp>
      <p:sp>
        <p:nvSpPr>
          <p:cNvPr id="256003"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Bar Charts (Gantt Charts)</a:t>
            </a:r>
          </a:p>
          <a:p>
            <a:pPr lvl="1"/>
            <a:r>
              <a:rPr lang="en-US" altLang="en-US"/>
              <a:t>length of bar = task’s duration</a:t>
            </a:r>
          </a:p>
          <a:p>
            <a:pPr lvl="1"/>
            <a:r>
              <a:rPr lang="en-US" altLang="en-US"/>
              <a:t>commonly used, require little training</a:t>
            </a:r>
          </a:p>
          <a:p>
            <a:pPr lvl="1"/>
            <a:r>
              <a:rPr lang="en-US" altLang="en-US"/>
              <a:t>precedence relationships difficult to show</a:t>
            </a:r>
          </a:p>
          <a:p>
            <a:pPr lvl="2"/>
            <a:r>
              <a:rPr lang="en-US" altLang="en-US"/>
              <a:t>precedence = the sequencing relationship between tasks</a:t>
            </a:r>
          </a:p>
          <a:p>
            <a:endParaRPr lang="de-DE" altLang="en-US"/>
          </a:p>
          <a:p>
            <a:r>
              <a:rPr lang="en-US" altLang="en-US"/>
              <a:t>Network Diagrams</a:t>
            </a:r>
          </a:p>
          <a:p>
            <a:pPr lvl="1"/>
            <a:r>
              <a:rPr lang="en-US" altLang="en-US"/>
              <a:t>Critical Path Method (CPM)</a:t>
            </a:r>
          </a:p>
          <a:p>
            <a:pPr lvl="2"/>
            <a:r>
              <a:rPr lang="en-US" altLang="en-US"/>
              <a:t>w/in construction - most important</a:t>
            </a:r>
          </a:p>
          <a:p>
            <a:r>
              <a:rPr lang="en-US" altLang="en-US"/>
              <a:t>Identifies those chains of activities (critical paths) that control how long a project will take</a:t>
            </a:r>
          </a:p>
        </p:txBody>
      </p:sp>
      <p:sp>
        <p:nvSpPr>
          <p:cNvPr id="256004"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93D7772E-7623-4943-A740-5841DAE6FAB5}" type="datetime1">
              <a:rPr lang="de-DE" altLang="en-US" sz="1000" b="0" smtClean="0">
                <a:solidFill>
                  <a:schemeClr val="tx1"/>
                </a:solidFill>
                <a:ea typeface="MS PGothic" pitchFamily="34" charset="-128"/>
              </a:rPr>
              <a:pPr/>
              <a:t>03.07.2019</a:t>
            </a:fld>
            <a:endParaRPr lang="de-DE" altLang="en-US" sz="1000" b="0">
              <a:solidFill>
                <a:schemeClr val="tx1"/>
              </a:solidFill>
              <a:ea typeface="MS PGothic" pitchFamily="34" charset="-128"/>
            </a:endParaRPr>
          </a:p>
        </p:txBody>
      </p:sp>
      <p:sp>
        <p:nvSpPr>
          <p:cNvPr id="256005"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E7DF137-9588-4B1D-B5B8-E13D178AEA6C}" type="slidenum">
              <a:rPr lang="de-DE" altLang="de-DE" sz="1000" b="0">
                <a:solidFill>
                  <a:schemeClr val="tx1"/>
                </a:solidFill>
                <a:ea typeface="MS PGothic" pitchFamily="34" charset="-128"/>
              </a:rPr>
              <a:pPr/>
              <a:t>10</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lienbildplatzhalter 1"/>
          <p:cNvSpPr>
            <a:spLocks noGrp="1" noRot="1" noChangeAspect="1" noTextEdit="1"/>
          </p:cNvSpPr>
          <p:nvPr>
            <p:ph type="sldImg"/>
          </p:nvPr>
        </p:nvSpPr>
        <p:spPr>
          <a:ln/>
        </p:spPr>
      </p:sp>
      <p:sp>
        <p:nvSpPr>
          <p:cNvPr id="258051"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Float =  the amount of time an activity can be delayed without delaying the project</a:t>
            </a:r>
          </a:p>
          <a:p>
            <a:r>
              <a:rPr lang="en-US" altLang="en-US"/>
              <a:t>Critical = activities with no float; these activities can not be delayed w/o extending project duration</a:t>
            </a:r>
          </a:p>
          <a:p>
            <a:r>
              <a:rPr lang="en-US" altLang="en-US"/>
              <a:t>Contingency = include a time allowance to account for time slippage &amp; other delays</a:t>
            </a:r>
          </a:p>
          <a:p>
            <a:r>
              <a:rPr lang="en-US" altLang="en-US"/>
              <a:t>Slippage = difference between actual and scheduled progress</a:t>
            </a:r>
          </a:p>
          <a:p>
            <a:endParaRPr lang="en-US" altLang="en-US"/>
          </a:p>
        </p:txBody>
      </p:sp>
      <p:sp>
        <p:nvSpPr>
          <p:cNvPr id="258052"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421F784-34E3-46AB-9F25-D4A815764191}" type="datetime1">
              <a:rPr lang="de-DE" altLang="en-US" sz="1000" b="0" smtClean="0">
                <a:solidFill>
                  <a:schemeClr val="tx1"/>
                </a:solidFill>
                <a:ea typeface="MS PGothic" pitchFamily="34" charset="-128"/>
              </a:rPr>
              <a:pPr/>
              <a:t>03.07.2019</a:t>
            </a:fld>
            <a:endParaRPr lang="de-DE" altLang="en-US" sz="1000" b="0">
              <a:solidFill>
                <a:schemeClr val="tx1"/>
              </a:solidFill>
              <a:ea typeface="MS PGothic" pitchFamily="34" charset="-128"/>
            </a:endParaRPr>
          </a:p>
        </p:txBody>
      </p:sp>
      <p:sp>
        <p:nvSpPr>
          <p:cNvPr id="258053"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8F7B8D04-8DED-4DA9-B74C-B456FBC8FCBE}" type="slidenum">
              <a:rPr lang="de-DE" altLang="de-DE" sz="1000" b="0">
                <a:solidFill>
                  <a:schemeClr val="tx1"/>
                </a:solidFill>
                <a:ea typeface="MS PGothic" pitchFamily="34" charset="-128"/>
              </a:rPr>
              <a:pPr/>
              <a:t>11</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lienbildplatzhalter 1"/>
          <p:cNvSpPr>
            <a:spLocks noGrp="1" noRot="1" noChangeAspect="1" noTextEdit="1"/>
          </p:cNvSpPr>
          <p:nvPr>
            <p:ph type="sldImg"/>
          </p:nvPr>
        </p:nvSpPr>
        <p:spPr>
          <a:ln/>
        </p:spPr>
      </p:sp>
      <p:sp>
        <p:nvSpPr>
          <p:cNvPr id="260099"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buAutoNum type="arabicPeriod"/>
            </a:pPr>
            <a:r>
              <a:rPr lang="de-DE" altLang="en-US" dirty="0"/>
              <a:t>Question: </a:t>
            </a:r>
            <a:r>
              <a:rPr lang="en-US" sz="1200" kern="1200" dirty="0">
                <a:solidFill>
                  <a:schemeClr val="tx1"/>
                </a:solidFill>
                <a:effectLst/>
                <a:latin typeface="+mn-lt"/>
                <a:ea typeface="+mn-ea"/>
                <a:cs typeface="+mn-cs"/>
              </a:rPr>
              <a:t>Which activities in which order do you undergo when you write a term paper?</a:t>
            </a:r>
          </a:p>
          <a:p>
            <a:pPr marL="228600" indent="-228600">
              <a:buAutoNum type="arabicPeriod"/>
            </a:pPr>
            <a:endParaRPr lang="en-US" alt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Students shall first brainstorm in the different activities. Ask, if they stay to superficial. Should be 15 – 20 activities. </a:t>
            </a:r>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 write them on sticky notes.</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Then develop the sequence of the activities in a network diagram. If they activities are too linear, question which ones can take place parallel. </a:t>
            </a:r>
            <a:endParaRPr lang="de-DE" sz="1200" kern="1200" dirty="0">
              <a:solidFill>
                <a:schemeClr val="tx1"/>
              </a:solidFill>
              <a:effectLst/>
              <a:latin typeface="+mn-lt"/>
              <a:ea typeface="+mn-ea"/>
              <a:cs typeface="+mn-cs"/>
            </a:endParaRPr>
          </a:p>
          <a:p>
            <a:pPr marL="228600" indent="-228600">
              <a:buAutoNum type="arabicPeriod"/>
            </a:pPr>
            <a:endParaRPr lang="en-US" altLang="en-US" dirty="0"/>
          </a:p>
        </p:txBody>
      </p:sp>
      <p:sp>
        <p:nvSpPr>
          <p:cNvPr id="260100"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82BD311-FEA0-4008-A3ED-45F8C4FE14F5}" type="datetime1">
              <a:rPr lang="de-DE" altLang="en-US" sz="1000" b="0" smtClean="0">
                <a:solidFill>
                  <a:schemeClr val="tx1"/>
                </a:solidFill>
                <a:ea typeface="MS PGothic" pitchFamily="34" charset="-128"/>
              </a:rPr>
              <a:pPr/>
              <a:t>03.07.2019</a:t>
            </a:fld>
            <a:endParaRPr lang="de-DE" altLang="en-US" sz="1000" b="0">
              <a:solidFill>
                <a:schemeClr val="tx1"/>
              </a:solidFill>
              <a:ea typeface="MS PGothic" pitchFamily="34" charset="-128"/>
            </a:endParaRPr>
          </a:p>
        </p:txBody>
      </p:sp>
      <p:sp>
        <p:nvSpPr>
          <p:cNvPr id="260101"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CDC2FAEA-F83A-435B-8FE4-5F73CD275B23}" type="slidenum">
              <a:rPr lang="de-DE" altLang="de-DE" sz="1000" b="0">
                <a:solidFill>
                  <a:schemeClr val="tx1"/>
                </a:solidFill>
                <a:ea typeface="MS PGothic" pitchFamily="34" charset="-128"/>
              </a:rPr>
              <a:pPr/>
              <a:t>12</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de-DE"/>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hr-HR"/>
          </a:p>
        </p:txBody>
      </p:sp>
      <p:sp>
        <p:nvSpPr>
          <p:cNvPr id="4" name="Date Placeholder 3"/>
          <p:cNvSpPr>
            <a:spLocks noGrp="1"/>
          </p:cNvSpPr>
          <p:nvPr>
            <p:ph type="dt" sz="half" idx="10"/>
          </p:nvPr>
        </p:nvSpPr>
        <p:spPr/>
        <p:txBody>
          <a:bodyPr/>
          <a:lstStyle/>
          <a:p>
            <a:fld id="{E271C978-4671-449B-9F70-CB961028F176}" type="datetime1">
              <a:rPr lang="en-GB" smtClean="0"/>
              <a:t>03/07/2019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80AC169A-84F5-4D44-B4C1-109AF54F9D5C}" type="datetime1">
              <a:rPr lang="en-GB" smtClean="0"/>
              <a:t>03/07/2019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B1ADD094-29D9-4086-8A4F-5FF97DC15A1C}" type="datetime1">
              <a:rPr lang="en-GB" smtClean="0"/>
              <a:t>03/07/2019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96F540EC-F7A1-43CD-91F3-EA73C2DB7407}" type="datetime1">
              <a:rPr lang="en-GB" smtClean="0"/>
              <a:t>03/07/2019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0B892A54-7423-47F6-A719-BA5FF40DC3C0}" type="datetime1">
              <a:rPr lang="en-GB" smtClean="0"/>
              <a:t>03/07/2019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Date Placeholder 4"/>
          <p:cNvSpPr>
            <a:spLocks noGrp="1"/>
          </p:cNvSpPr>
          <p:nvPr>
            <p:ph type="dt" sz="half" idx="10"/>
          </p:nvPr>
        </p:nvSpPr>
        <p:spPr/>
        <p:txBody>
          <a:bodyPr/>
          <a:lstStyle/>
          <a:p>
            <a:fld id="{7376D5A0-8E86-459D-A7A3-B2191D3E1535}" type="datetime1">
              <a:rPr lang="en-GB" smtClean="0"/>
              <a:t>03/07/2019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7" name="Date Placeholder 6"/>
          <p:cNvSpPr>
            <a:spLocks noGrp="1"/>
          </p:cNvSpPr>
          <p:nvPr>
            <p:ph type="dt" sz="half" idx="10"/>
          </p:nvPr>
        </p:nvSpPr>
        <p:spPr/>
        <p:txBody>
          <a:bodyPr/>
          <a:lstStyle/>
          <a:p>
            <a:fld id="{F94F3303-3E92-4C46-91DC-83C2B363354C}" type="datetime1">
              <a:rPr lang="en-GB" smtClean="0"/>
              <a:t>03/07/2019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Date Placeholder 2"/>
          <p:cNvSpPr>
            <a:spLocks noGrp="1"/>
          </p:cNvSpPr>
          <p:nvPr>
            <p:ph type="dt" sz="half" idx="10"/>
          </p:nvPr>
        </p:nvSpPr>
        <p:spPr/>
        <p:txBody>
          <a:bodyPr/>
          <a:lstStyle/>
          <a:p>
            <a:fld id="{E1B5599F-1F46-4FC3-A7E3-1655AD82607F}" type="datetime1">
              <a:rPr lang="en-GB" smtClean="0"/>
              <a:t>03/07/2019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F498-0B2D-4469-B120-FBF6610B971F}" type="datetime1">
              <a:rPr lang="en-GB" smtClean="0"/>
              <a:t>03/07/2019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46BF5F69-DCDD-4A65-88FA-DF496DD621A1}" type="datetime1">
              <a:rPr lang="en-GB" smtClean="0"/>
              <a:t>03/07/2019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D2A03EF5-FF33-4A8A-BDCB-3A323641F6CA}" type="datetime1">
              <a:rPr lang="en-GB" smtClean="0"/>
              <a:t>03/07/2019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5FC27-0BCC-4139-9F19-ED7BBDFA990E}" type="datetime1">
              <a:rPr lang="en-GB" smtClean="0"/>
              <a:t>03/07/2019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404041"/>
          </a:solidFill>
          <a:latin typeface="Calibri"/>
          <a:ea typeface="Calibri"/>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Calibri"/>
          <a:ea typeface="Calibri"/>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Calibri"/>
          <a:ea typeface="Calibri"/>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Calibri"/>
          <a:ea typeface="Calibri"/>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Project Management</a:t>
            </a:r>
            <a:endParaRPr lang="hr-HR" dirty="0"/>
          </a:p>
        </p:txBody>
      </p:sp>
      <p:sp>
        <p:nvSpPr>
          <p:cNvPr id="3" name="Subtitle 2"/>
          <p:cNvSpPr>
            <a:spLocks noGrp="1"/>
          </p:cNvSpPr>
          <p:nvPr>
            <p:ph type="subTitle" idx="1"/>
          </p:nvPr>
        </p:nvSpPr>
        <p:spPr/>
        <p:txBody>
          <a:bodyPr/>
          <a:lstStyle/>
          <a:p>
            <a:endParaRPr lang="hr-HR"/>
          </a:p>
        </p:txBody>
      </p:sp>
      <p:sp>
        <p:nvSpPr>
          <p:cNvPr id="4" name="Foliennummernplatzhalter 3"/>
          <p:cNvSpPr>
            <a:spLocks noGrp="1"/>
          </p:cNvSpPr>
          <p:nvPr>
            <p:ph type="sldNum" sz="quarter" idx="12"/>
          </p:nvPr>
        </p:nvSpPr>
        <p:spPr/>
        <p:txBody>
          <a:bodyPr/>
          <a:lstStyle/>
          <a:p>
            <a:fld id="{B34092F8-88B9-48E5-9B8F-3F206E5F35A9}" type="slidenum">
              <a:rPr lang="hr-HR" smtClean="0"/>
              <a:t>1</a:t>
            </a:fld>
            <a:endParaRPr lang="hr-HR"/>
          </a:p>
        </p:txBody>
      </p:sp>
    </p:spTree>
    <p:extLst>
      <p:ext uri="{BB962C8B-B14F-4D97-AF65-F5344CB8AC3E}">
        <p14:creationId xmlns:p14="http://schemas.microsoft.com/office/powerpoint/2010/main" val="143975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el 1"/>
          <p:cNvSpPr>
            <a:spLocks noGrp="1"/>
          </p:cNvSpPr>
          <p:nvPr>
            <p:ph type="title"/>
          </p:nvPr>
        </p:nvSpPr>
        <p:spPr/>
        <p:txBody>
          <a:bodyPr>
            <a:normAutofit/>
          </a:bodyPr>
          <a:lstStyle/>
          <a:p>
            <a:r>
              <a:rPr lang="de-DE" altLang="en-US" sz="4000" b="1" dirty="0">
                <a:latin typeface="+mj-lt"/>
              </a:rPr>
              <a:t>Scheduling Methods</a:t>
            </a:r>
            <a:endParaRPr lang="en-US" altLang="en-US" sz="4000" b="1" dirty="0">
              <a:latin typeface="+mj-lt"/>
            </a:endParaRP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049953653"/>
              </p:ext>
            </p:extLst>
          </p:nvPr>
        </p:nvGraphicFramePr>
        <p:xfrm>
          <a:off x="914400" y="1447800"/>
          <a:ext cx="10363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liennummernplatzhalter 3">
            <a:extLst>
              <a:ext uri="{FF2B5EF4-FFF2-40B4-BE49-F238E27FC236}">
                <a16:creationId xmlns:a16="http://schemas.microsoft.com/office/drawing/2014/main" id="{D3CDEE64-D3B1-4FBA-886F-28D8DD3DE72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10</a:t>
            </a:fld>
            <a:endParaRPr lang="hr-HR" dirty="0"/>
          </a:p>
        </p:txBody>
      </p:sp>
    </p:spTree>
    <p:extLst>
      <p:ext uri="{BB962C8B-B14F-4D97-AF65-F5344CB8AC3E}">
        <p14:creationId xmlns:p14="http://schemas.microsoft.com/office/powerpoint/2010/main" val="66636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09600" y="452438"/>
            <a:ext cx="10972800" cy="1143000"/>
          </a:xfrm>
        </p:spPr>
        <p:txBody>
          <a:bodyPr>
            <a:normAutofit/>
          </a:bodyPr>
          <a:lstStyle/>
          <a:p>
            <a:pPr eaLnBrk="1" hangingPunct="1"/>
            <a:r>
              <a:rPr lang="en-US" altLang="en-US" sz="4000" b="1" dirty="0">
                <a:latin typeface="+mj-lt"/>
              </a:rPr>
              <a:t>Project Scheduling Terms</a:t>
            </a:r>
          </a:p>
        </p:txBody>
      </p:sp>
      <p:sp>
        <p:nvSpPr>
          <p:cNvPr id="257027" name="Content Placeholder 2"/>
          <p:cNvSpPr>
            <a:spLocks noGrp="1"/>
          </p:cNvSpPr>
          <p:nvPr>
            <p:ph idx="1"/>
          </p:nvPr>
        </p:nvSpPr>
        <p:spPr>
          <a:xfrm>
            <a:off x="508001" y="1595438"/>
            <a:ext cx="11349567" cy="4271963"/>
          </a:xfrm>
        </p:spPr>
        <p:txBody>
          <a:bodyPr>
            <a:normAutofit/>
          </a:bodyPr>
          <a:lstStyle/>
          <a:p>
            <a:r>
              <a:rPr lang="en-GB" altLang="de-DE" sz="2400" b="1" i="1" dirty="0">
                <a:solidFill>
                  <a:schemeClr val="accent1"/>
                </a:solidFill>
                <a:latin typeface="+mj-lt"/>
              </a:rPr>
              <a:t>Project Network Diagram</a:t>
            </a:r>
            <a:r>
              <a:rPr lang="en-GB" altLang="de-DE" sz="2400" i="1" dirty="0">
                <a:latin typeface="+mj-lt"/>
              </a:rPr>
              <a:t>: any schematic display of the logical relationships of project activities</a:t>
            </a:r>
          </a:p>
          <a:p>
            <a:r>
              <a:rPr lang="en-GB" altLang="de-DE" sz="2400" b="1" i="1" dirty="0">
                <a:solidFill>
                  <a:schemeClr val="accent1"/>
                </a:solidFill>
                <a:latin typeface="+mj-lt"/>
              </a:rPr>
              <a:t>Path</a:t>
            </a:r>
            <a:r>
              <a:rPr lang="en-GB" altLang="de-DE" sz="2400" i="1" dirty="0">
                <a:latin typeface="+mj-lt"/>
              </a:rPr>
              <a:t>: a sequence of activities defined by the project network logic</a:t>
            </a:r>
          </a:p>
          <a:p>
            <a:r>
              <a:rPr lang="en-GB" altLang="de-DE" sz="2400" b="1" i="1" dirty="0">
                <a:solidFill>
                  <a:schemeClr val="accent1"/>
                </a:solidFill>
                <a:latin typeface="+mj-lt"/>
              </a:rPr>
              <a:t>Event</a:t>
            </a:r>
            <a:r>
              <a:rPr lang="en-GB" altLang="de-DE" sz="2400" i="1" dirty="0">
                <a:latin typeface="+mj-lt"/>
              </a:rPr>
              <a:t>: a point when an activity is either started or completed</a:t>
            </a:r>
          </a:p>
          <a:p>
            <a:r>
              <a:rPr lang="en-GB" altLang="de-DE" sz="2400" b="1" i="1" dirty="0">
                <a:solidFill>
                  <a:schemeClr val="accent1"/>
                </a:solidFill>
                <a:latin typeface="+mj-lt"/>
              </a:rPr>
              <a:t>Node</a:t>
            </a:r>
            <a:r>
              <a:rPr lang="en-GB" altLang="de-DE" sz="2400" i="1" dirty="0">
                <a:latin typeface="+mj-lt"/>
              </a:rPr>
              <a:t>: one of the defining points of a network; a junction point joined to some or all of the other dependency lines (paths)</a:t>
            </a:r>
          </a:p>
          <a:p>
            <a:r>
              <a:rPr lang="en-GB" altLang="de-DE" sz="2400" b="1" i="1" dirty="0">
                <a:solidFill>
                  <a:schemeClr val="accent1"/>
                </a:solidFill>
                <a:latin typeface="+mj-lt"/>
              </a:rPr>
              <a:t>Predecessors</a:t>
            </a:r>
            <a:r>
              <a:rPr lang="en-GB" altLang="de-DE" sz="2400" i="1" dirty="0">
                <a:latin typeface="+mj-lt"/>
              </a:rPr>
              <a:t>: those activities that must be completed prior to initiation of a later activity in the network</a:t>
            </a:r>
          </a:p>
          <a:p>
            <a:r>
              <a:rPr lang="en-GB" altLang="de-DE" sz="2400" b="1" i="1" dirty="0">
                <a:solidFill>
                  <a:schemeClr val="accent1"/>
                </a:solidFill>
                <a:latin typeface="+mj-lt"/>
              </a:rPr>
              <a:t>Successors</a:t>
            </a:r>
            <a:r>
              <a:rPr lang="en-GB" altLang="de-DE" sz="2400" i="1" dirty="0">
                <a:latin typeface="+mj-lt"/>
              </a:rPr>
              <a:t>: activities that cannot be started until previous activities have been completed, these activities follow predecessor tasks</a:t>
            </a:r>
          </a:p>
        </p:txBody>
      </p:sp>
      <p:sp>
        <p:nvSpPr>
          <p:cNvPr id="7" name="Foliennummernplatzhalter 3">
            <a:extLst>
              <a:ext uri="{FF2B5EF4-FFF2-40B4-BE49-F238E27FC236}">
                <a16:creationId xmlns:a16="http://schemas.microsoft.com/office/drawing/2014/main" id="{941E9FAE-E66C-49FB-95B2-95C3F875879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11</a:t>
            </a:fld>
            <a:endParaRPr lang="hr-HR" dirty="0"/>
          </a:p>
        </p:txBody>
      </p:sp>
      <p:sp>
        <p:nvSpPr>
          <p:cNvPr id="5" name="Rechteck 4">
            <a:extLst>
              <a:ext uri="{FF2B5EF4-FFF2-40B4-BE49-F238E27FC236}">
                <a16:creationId xmlns:a16="http://schemas.microsoft.com/office/drawing/2014/main" id="{0C5B0D6B-3927-40DD-8828-603293E15E7D}"/>
              </a:ext>
            </a:extLst>
          </p:cNvPr>
          <p:cNvSpPr/>
          <p:nvPr/>
        </p:nvSpPr>
        <p:spPr>
          <a:xfrm>
            <a:off x="10287000" y="5916442"/>
            <a:ext cx="1488400" cy="253916"/>
          </a:xfrm>
          <a:prstGeom prst="rect">
            <a:avLst/>
          </a:prstGeom>
        </p:spPr>
        <p:txBody>
          <a:bodyPr wrap="square">
            <a:spAutoFit/>
          </a:bodyPr>
          <a:lstStyle/>
          <a:p>
            <a:pPr>
              <a:defRPr/>
            </a:pPr>
            <a:r>
              <a:rPr lang="en-US" altLang="en-US" sz="1050" dirty="0"/>
              <a:t>Source: Pinto (2015).</a:t>
            </a:r>
            <a:endParaRPr lang="en-US" sz="1050" b="0" dirty="0">
              <a:solidFill>
                <a:schemeClr val="tx1"/>
              </a:solidFill>
            </a:endParaRPr>
          </a:p>
        </p:txBody>
      </p:sp>
    </p:spTree>
    <p:extLst>
      <p:ext uri="{BB962C8B-B14F-4D97-AF65-F5344CB8AC3E}">
        <p14:creationId xmlns:p14="http://schemas.microsoft.com/office/powerpoint/2010/main" val="319046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p:cNvSpPr>
            <a:spLocks noGrp="1"/>
          </p:cNvSpPr>
          <p:nvPr>
            <p:ph type="title"/>
          </p:nvPr>
        </p:nvSpPr>
        <p:spPr>
          <a:xfrm>
            <a:off x="609600" y="692150"/>
            <a:ext cx="11074400" cy="1143000"/>
          </a:xfrm>
        </p:spPr>
        <p:txBody>
          <a:bodyPr>
            <a:noAutofit/>
          </a:bodyPr>
          <a:lstStyle/>
          <a:p>
            <a:pPr eaLnBrk="1" hangingPunct="1"/>
            <a:r>
              <a:rPr lang="en-US" altLang="de-DE" sz="4000" b="1" dirty="0">
                <a:latin typeface="+mj-lt"/>
              </a:rPr>
              <a:t>Network Diagram Exercise: Writing a Term Paper</a:t>
            </a:r>
            <a:br>
              <a:rPr lang="en-US" altLang="de-DE" sz="4000" b="1" dirty="0">
                <a:latin typeface="+mj-lt"/>
              </a:rPr>
            </a:br>
            <a:endParaRPr lang="en-US" altLang="de-DE" sz="4000" b="1" dirty="0">
              <a:latin typeface="+mj-lt"/>
            </a:endParaRPr>
          </a:p>
        </p:txBody>
      </p:sp>
      <p:sp>
        <p:nvSpPr>
          <p:cNvPr id="8" name="Foliennummernplatzhalter 3">
            <a:extLst>
              <a:ext uri="{FF2B5EF4-FFF2-40B4-BE49-F238E27FC236}">
                <a16:creationId xmlns:a16="http://schemas.microsoft.com/office/drawing/2014/main" id="{2DE111E1-2596-4746-9902-7112B8846F29}"/>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12</a:t>
            </a:fld>
            <a:endParaRPr lang="hr-HR" dirty="0"/>
          </a:p>
        </p:txBody>
      </p:sp>
      <p:sp>
        <p:nvSpPr>
          <p:cNvPr id="9" name="Content Placeholder 2">
            <a:extLst>
              <a:ext uri="{FF2B5EF4-FFF2-40B4-BE49-F238E27FC236}">
                <a16:creationId xmlns:a16="http://schemas.microsoft.com/office/drawing/2014/main" id="{A3D0E82C-5AC5-4642-B7A1-53EEB9F034B2}"/>
              </a:ext>
            </a:extLst>
          </p:cNvPr>
          <p:cNvSpPr txBox="1">
            <a:spLocks/>
          </p:cNvSpPr>
          <p:nvPr/>
        </p:nvSpPr>
        <p:spPr>
          <a:xfrm>
            <a:off x="508001" y="1595438"/>
            <a:ext cx="10998199" cy="4271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AutoNum type="arabicPeriod"/>
            </a:pPr>
            <a:r>
              <a:rPr lang="en-GB" sz="2400" dirty="0">
                <a:solidFill>
                  <a:schemeClr val="tx1"/>
                </a:solidFill>
                <a:latin typeface="+mj-lt"/>
                <a:ea typeface="Calibri"/>
              </a:rPr>
              <a:t> Which activities are necessary when writing a term paper?</a:t>
            </a:r>
          </a:p>
          <a:p>
            <a:pPr>
              <a:lnSpc>
                <a:spcPct val="150000"/>
              </a:lnSpc>
              <a:buAutoNum type="arabicPeriod"/>
            </a:pPr>
            <a:r>
              <a:rPr lang="en-GB" sz="2400" dirty="0">
                <a:solidFill>
                  <a:schemeClr val="tx1"/>
                </a:solidFill>
                <a:latin typeface="+mj-lt"/>
                <a:ea typeface="Calibri"/>
              </a:rPr>
              <a:t> In which sequence/order do these activities take place?</a:t>
            </a:r>
          </a:p>
        </p:txBody>
      </p:sp>
    </p:spTree>
    <p:extLst>
      <p:ext uri="{BB962C8B-B14F-4D97-AF65-F5344CB8AC3E}">
        <p14:creationId xmlns:p14="http://schemas.microsoft.com/office/powerpoint/2010/main" val="201426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Line 1029"/>
          <p:cNvSpPr>
            <a:spLocks noChangeShapeType="1"/>
          </p:cNvSpPr>
          <p:nvPr/>
        </p:nvSpPr>
        <p:spPr bwMode="auto">
          <a:xfrm>
            <a:off x="4572000" y="5316278"/>
            <a:ext cx="2904067" cy="0"/>
          </a:xfrm>
          <a:prstGeom prst="line">
            <a:avLst/>
          </a:prstGeom>
          <a:noFill/>
          <a:ln w="19050">
            <a:solidFill>
              <a:schemeClr val="tx1"/>
            </a:solidFill>
            <a:round/>
            <a:headEnd type="none" w="sm" len="sm"/>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6404" name="Text Box 1028"/>
          <p:cNvSpPr txBox="1">
            <a:spLocks noChangeArrowheads="1"/>
          </p:cNvSpPr>
          <p:nvPr/>
        </p:nvSpPr>
        <p:spPr bwMode="auto">
          <a:xfrm>
            <a:off x="7416800" y="4782879"/>
            <a:ext cx="2438400" cy="963613"/>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tIns="0" rIns="0" bIns="0" anchor="ctr" anchorCtr="1"/>
          <a:lstStyle/>
          <a:p>
            <a:pPr>
              <a:buClr>
                <a:schemeClr val="accent1"/>
              </a:buClr>
              <a:buSzPct val="75000"/>
              <a:buFont typeface="Wingdings" pitchFamily="2" charset="2"/>
              <a:buChar char=" "/>
              <a:defRPr/>
            </a:pPr>
            <a:r>
              <a:rPr kumimoji="1" lang="en-US" altLang="en-US" sz="2000" dirty="0">
                <a:solidFill>
                  <a:schemeClr val="tx1"/>
                </a:solidFill>
                <a:latin typeface="+mj-lt"/>
                <a:ea typeface="Calibri"/>
                <a:sym typeface="Marlett" pitchFamily="2" charset="2"/>
              </a:rPr>
              <a:t>Task 1.2</a:t>
            </a:r>
            <a:endParaRPr kumimoji="1" lang="en-US" altLang="en-US" sz="1400" dirty="0">
              <a:solidFill>
                <a:schemeClr val="tx1"/>
              </a:solidFill>
              <a:latin typeface="+mj-lt"/>
              <a:ea typeface="Calibri"/>
              <a:sym typeface="Marlett" pitchFamily="2" charset="2"/>
            </a:endParaRPr>
          </a:p>
        </p:txBody>
      </p:sp>
      <p:sp>
        <p:nvSpPr>
          <p:cNvPr id="1766403" name="Text Box 1027"/>
          <p:cNvSpPr txBox="1">
            <a:spLocks noChangeArrowheads="1"/>
          </p:cNvSpPr>
          <p:nvPr/>
        </p:nvSpPr>
        <p:spPr bwMode="auto">
          <a:xfrm>
            <a:off x="2175933" y="4782879"/>
            <a:ext cx="2438400" cy="963613"/>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tIns="0" rIns="0" bIns="0" anchor="ctr" anchorCtr="1"/>
          <a:lstStyle/>
          <a:p>
            <a:pPr>
              <a:buClr>
                <a:schemeClr val="accent1"/>
              </a:buClr>
              <a:buSzPct val="75000"/>
              <a:buFont typeface="Wingdings" pitchFamily="2" charset="2"/>
              <a:buNone/>
              <a:defRPr/>
            </a:pPr>
            <a:r>
              <a:rPr kumimoji="1" lang="en-US" altLang="en-US" sz="2000" dirty="0">
                <a:solidFill>
                  <a:schemeClr val="tx1"/>
                </a:solidFill>
                <a:latin typeface="+mj-lt"/>
                <a:ea typeface="Calibri"/>
                <a:sym typeface="Marlett" pitchFamily="2" charset="2"/>
              </a:rPr>
              <a:t>Task 1.1</a:t>
            </a:r>
            <a:endParaRPr kumimoji="1" lang="en-US" altLang="en-US" sz="1400" dirty="0">
              <a:solidFill>
                <a:schemeClr val="tx1"/>
              </a:solidFill>
              <a:latin typeface="+mj-lt"/>
              <a:ea typeface="Calibri"/>
              <a:sym typeface="Marlett" pitchFamily="2" charset="2"/>
            </a:endParaRPr>
          </a:p>
        </p:txBody>
      </p:sp>
      <p:sp>
        <p:nvSpPr>
          <p:cNvPr id="261127" name="Rectangle 1034"/>
          <p:cNvSpPr>
            <a:spLocks noGrp="1" noChangeArrowheads="1"/>
          </p:cNvSpPr>
          <p:nvPr>
            <p:ph type="title"/>
          </p:nvPr>
        </p:nvSpPr>
        <p:spPr/>
        <p:txBody>
          <a:bodyPr>
            <a:normAutofit/>
          </a:bodyPr>
          <a:lstStyle/>
          <a:p>
            <a:r>
              <a:rPr lang="en-US" altLang="en-US" sz="4000" b="1" dirty="0">
                <a:latin typeface="+mj-lt"/>
              </a:rPr>
              <a:t>Precedence Relationships</a:t>
            </a:r>
            <a:br>
              <a:rPr lang="en-US" altLang="en-US" sz="4000" b="1" dirty="0">
                <a:latin typeface="+mj-lt"/>
              </a:rPr>
            </a:br>
            <a:r>
              <a:rPr lang="en-US" altLang="en-US" sz="4000" b="1" dirty="0">
                <a:latin typeface="+mj-lt"/>
              </a:rPr>
              <a:t>Finish to Start</a:t>
            </a:r>
          </a:p>
        </p:txBody>
      </p:sp>
      <p:sp>
        <p:nvSpPr>
          <p:cNvPr id="261128" name="Rectangle 1035"/>
          <p:cNvSpPr>
            <a:spLocks noGrp="1" noChangeArrowheads="1"/>
          </p:cNvSpPr>
          <p:nvPr>
            <p:ph type="body" idx="1"/>
          </p:nvPr>
        </p:nvSpPr>
        <p:spPr>
          <a:xfrm>
            <a:off x="2235200" y="3329782"/>
            <a:ext cx="7721600" cy="762000"/>
          </a:xfrm>
        </p:spPr>
        <p:txBody>
          <a:bodyPr>
            <a:normAutofit/>
          </a:bodyPr>
          <a:lstStyle/>
          <a:p>
            <a:pPr algn="ctr">
              <a:buFont typeface="Wingdings" pitchFamily="2" charset="2"/>
              <a:buNone/>
            </a:pPr>
            <a:r>
              <a:rPr lang="en-US" altLang="en-US" sz="2400" dirty="0">
                <a:latin typeface="+mj-lt"/>
                <a:cs typeface="Calibri"/>
                <a:sym typeface="Marlett" pitchFamily="2" charset="2"/>
              </a:rPr>
              <a:t>The “from” activity, Task 1.1, must finish before </a:t>
            </a:r>
            <a:br>
              <a:rPr lang="en-US" altLang="en-US" sz="2400" dirty="0">
                <a:latin typeface="+mj-lt"/>
                <a:cs typeface="Calibri"/>
                <a:sym typeface="Marlett" pitchFamily="2" charset="2"/>
              </a:rPr>
            </a:br>
            <a:r>
              <a:rPr lang="en-US" altLang="en-US" sz="2400" dirty="0">
                <a:latin typeface="+mj-lt"/>
                <a:cs typeface="Calibri"/>
                <a:sym typeface="Marlett" pitchFamily="2" charset="2"/>
              </a:rPr>
              <a:t>the “to” activity, Task 1.2, can start</a:t>
            </a:r>
            <a:endParaRPr lang="en-US" altLang="en-US" sz="2400" dirty="0">
              <a:latin typeface="+mj-lt"/>
              <a:cs typeface="Calibri"/>
            </a:endParaRPr>
          </a:p>
        </p:txBody>
      </p:sp>
      <p:sp>
        <p:nvSpPr>
          <p:cNvPr id="12" name="Foliennummernplatzhalter 3">
            <a:extLst>
              <a:ext uri="{FF2B5EF4-FFF2-40B4-BE49-F238E27FC236}">
                <a16:creationId xmlns:a16="http://schemas.microsoft.com/office/drawing/2014/main" id="{DBFDB983-F2DD-473D-95FD-8E2ECBDA655A}"/>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13</a:t>
            </a:fld>
            <a:endParaRPr lang="hr-HR" dirty="0"/>
          </a:p>
        </p:txBody>
      </p:sp>
    </p:spTree>
    <p:extLst>
      <p:ext uri="{BB962C8B-B14F-4D97-AF65-F5344CB8AC3E}">
        <p14:creationId xmlns:p14="http://schemas.microsoft.com/office/powerpoint/2010/main" val="387883114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057"/>
          <p:cNvSpPr>
            <a:spLocks noGrp="1" noChangeArrowheads="1"/>
          </p:cNvSpPr>
          <p:nvPr>
            <p:ph type="title"/>
          </p:nvPr>
        </p:nvSpPr>
        <p:spPr/>
        <p:txBody>
          <a:bodyPr>
            <a:normAutofit/>
          </a:bodyPr>
          <a:lstStyle/>
          <a:p>
            <a:r>
              <a:rPr lang="en-US" altLang="en-US" sz="4000" b="1" dirty="0">
                <a:latin typeface="+mj-lt"/>
              </a:rPr>
              <a:t>Precedence Relationships</a:t>
            </a:r>
            <a:br>
              <a:rPr lang="en-US" altLang="en-US" sz="4000" b="1" dirty="0">
                <a:latin typeface="+mj-lt"/>
              </a:rPr>
            </a:br>
            <a:r>
              <a:rPr lang="en-US" altLang="en-US" sz="4000" b="1" dirty="0">
                <a:latin typeface="+mj-lt"/>
              </a:rPr>
              <a:t>Start to Start</a:t>
            </a:r>
          </a:p>
        </p:txBody>
      </p:sp>
      <p:sp>
        <p:nvSpPr>
          <p:cNvPr id="263171" name="Line 2053"/>
          <p:cNvSpPr>
            <a:spLocks noChangeShapeType="1"/>
          </p:cNvSpPr>
          <p:nvPr/>
        </p:nvSpPr>
        <p:spPr bwMode="auto">
          <a:xfrm>
            <a:off x="2032000" y="3643420"/>
            <a:ext cx="0" cy="914400"/>
          </a:xfrm>
          <a:prstGeom prst="line">
            <a:avLst/>
          </a:prstGeom>
          <a:noFill/>
          <a:ln w="1905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263172" name="Line 2054"/>
          <p:cNvSpPr>
            <a:spLocks noChangeShapeType="1"/>
          </p:cNvSpPr>
          <p:nvPr/>
        </p:nvSpPr>
        <p:spPr bwMode="auto">
          <a:xfrm>
            <a:off x="2032000" y="4579085"/>
            <a:ext cx="5240867" cy="0"/>
          </a:xfrm>
          <a:prstGeom prst="line">
            <a:avLst/>
          </a:prstGeom>
          <a:noFill/>
          <a:ln w="19050">
            <a:solidFill>
              <a:schemeClr val="tx1"/>
            </a:solidFill>
            <a:round/>
            <a:headEnd type="none" w="sm" len="sm"/>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263173" name="Text Box 2056"/>
          <p:cNvSpPr txBox="1">
            <a:spLocks noChangeArrowheads="1"/>
          </p:cNvSpPr>
          <p:nvPr/>
        </p:nvSpPr>
        <p:spPr bwMode="auto">
          <a:xfrm>
            <a:off x="2032000" y="4883885"/>
            <a:ext cx="4751917" cy="992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SzPct val="75000"/>
              <a:buFont typeface="Wingdings" pitchFamily="2" charset="2"/>
              <a:buNone/>
            </a:pPr>
            <a:r>
              <a:rPr kumimoji="1" lang="en-US" altLang="en-US" sz="2000" b="0" dirty="0">
                <a:latin typeface="+mj-lt"/>
                <a:ea typeface="Calibri"/>
                <a:sym typeface="Marlett" pitchFamily="2" charset="2"/>
              </a:rPr>
              <a:t>The direction of the arrow defines which task is the predecessor and which is the successor</a:t>
            </a:r>
          </a:p>
        </p:txBody>
      </p:sp>
      <p:sp>
        <p:nvSpPr>
          <p:cNvPr id="263174" name="Text Box 2058"/>
          <p:cNvSpPr txBox="1">
            <a:spLocks noChangeArrowheads="1"/>
          </p:cNvSpPr>
          <p:nvPr/>
        </p:nvSpPr>
        <p:spPr bwMode="auto">
          <a:xfrm>
            <a:off x="4876800" y="2674085"/>
            <a:ext cx="4878917"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SzPct val="75000"/>
              <a:buFont typeface="Wingdings" pitchFamily="2" charset="2"/>
              <a:buNone/>
            </a:pPr>
            <a:r>
              <a:rPr kumimoji="1" lang="en-US" altLang="en-US" sz="2000" b="0" dirty="0">
                <a:latin typeface="+mj-lt"/>
                <a:ea typeface="Calibri"/>
                <a:sym typeface="Marlett" pitchFamily="2" charset="2"/>
              </a:rPr>
              <a:t>Tasks 1.1 and 1.2 may start at the same time, </a:t>
            </a:r>
            <a:r>
              <a:rPr kumimoji="1" lang="en-US" altLang="en-US" sz="2000" i="1" dirty="0">
                <a:latin typeface="+mj-lt"/>
                <a:ea typeface="Calibri"/>
                <a:sym typeface="Marlett" pitchFamily="2" charset="2"/>
              </a:rPr>
              <a:t>but</a:t>
            </a:r>
            <a:r>
              <a:rPr kumimoji="1" lang="en-US" altLang="en-US" sz="2000" b="0" dirty="0">
                <a:latin typeface="+mj-lt"/>
                <a:ea typeface="Calibri"/>
                <a:sym typeface="Marlett" pitchFamily="2" charset="2"/>
              </a:rPr>
              <a:t> the successor (1.2) cannot start until the predecessor (1.1) begins</a:t>
            </a:r>
          </a:p>
        </p:txBody>
      </p:sp>
      <p:sp>
        <p:nvSpPr>
          <p:cNvPr id="1718283" name="Text Box 2059"/>
          <p:cNvSpPr txBox="1">
            <a:spLocks noChangeArrowheads="1"/>
          </p:cNvSpPr>
          <p:nvPr/>
        </p:nvSpPr>
        <p:spPr bwMode="auto">
          <a:xfrm>
            <a:off x="7315200" y="4072673"/>
            <a:ext cx="2438400" cy="963612"/>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tIns="0" rIns="0" bIns="0" anchor="ctr" anchorCtr="1"/>
          <a:lstStyle/>
          <a:p>
            <a:pPr>
              <a:buClr>
                <a:schemeClr val="accent1"/>
              </a:buClr>
              <a:buSzPct val="75000"/>
              <a:buFont typeface="Wingdings" pitchFamily="2" charset="2"/>
              <a:buChar char=" "/>
              <a:defRPr/>
            </a:pPr>
            <a:r>
              <a:rPr kumimoji="1" lang="en-US" altLang="en-US" sz="2000" dirty="0">
                <a:solidFill>
                  <a:schemeClr val="tx1"/>
                </a:solidFill>
                <a:latin typeface="+mj-lt"/>
                <a:ea typeface="Calibri"/>
                <a:sym typeface="Marlett" pitchFamily="2" charset="2"/>
              </a:rPr>
              <a:t>Task 1.2</a:t>
            </a:r>
          </a:p>
        </p:txBody>
      </p:sp>
      <p:sp>
        <p:nvSpPr>
          <p:cNvPr id="1718284" name="Text Box 2060"/>
          <p:cNvSpPr txBox="1">
            <a:spLocks noChangeArrowheads="1"/>
          </p:cNvSpPr>
          <p:nvPr/>
        </p:nvSpPr>
        <p:spPr bwMode="auto">
          <a:xfrm>
            <a:off x="2032000" y="2701073"/>
            <a:ext cx="2438400" cy="963612"/>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tIns="0" rIns="0" bIns="0" anchor="ctr" anchorCtr="1"/>
          <a:lstStyle/>
          <a:p>
            <a:pPr>
              <a:buClr>
                <a:schemeClr val="accent1"/>
              </a:buClr>
              <a:buSzPct val="75000"/>
              <a:buFont typeface="Wingdings" pitchFamily="2" charset="2"/>
              <a:buNone/>
              <a:defRPr/>
            </a:pPr>
            <a:r>
              <a:rPr kumimoji="1" lang="en-US" altLang="en-US" sz="2000" dirty="0">
                <a:solidFill>
                  <a:schemeClr val="tx1"/>
                </a:solidFill>
                <a:latin typeface="+mj-lt"/>
                <a:ea typeface="Calibri"/>
                <a:sym typeface="Marlett" pitchFamily="2" charset="2"/>
              </a:rPr>
              <a:t>Task 1.1</a:t>
            </a:r>
          </a:p>
        </p:txBody>
      </p:sp>
      <p:sp>
        <p:nvSpPr>
          <p:cNvPr id="13" name="Foliennummernplatzhalter 3">
            <a:extLst>
              <a:ext uri="{FF2B5EF4-FFF2-40B4-BE49-F238E27FC236}">
                <a16:creationId xmlns:a16="http://schemas.microsoft.com/office/drawing/2014/main" id="{0458422C-31C5-4639-A7E4-138D9A47AEBD}"/>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14</a:t>
            </a:fld>
            <a:endParaRPr lang="hr-HR" dirty="0"/>
          </a:p>
        </p:txBody>
      </p:sp>
    </p:spTree>
    <p:extLst>
      <p:ext uri="{BB962C8B-B14F-4D97-AF65-F5344CB8AC3E}">
        <p14:creationId xmlns:p14="http://schemas.microsoft.com/office/powerpoint/2010/main" val="230022474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normAutofit/>
          </a:bodyPr>
          <a:lstStyle/>
          <a:p>
            <a:r>
              <a:rPr lang="en-US" altLang="en-US" sz="4000" b="1" dirty="0">
                <a:latin typeface="+mj-lt"/>
              </a:rPr>
              <a:t>Precedence Relationships</a:t>
            </a:r>
            <a:br>
              <a:rPr lang="en-US" altLang="en-US" sz="4000" b="1" dirty="0">
                <a:latin typeface="+mj-lt"/>
              </a:rPr>
            </a:br>
            <a:r>
              <a:rPr lang="en-US" altLang="en-US" sz="4000" b="1" dirty="0">
                <a:latin typeface="+mj-lt"/>
              </a:rPr>
              <a:t>Finish to Finish</a:t>
            </a:r>
          </a:p>
        </p:txBody>
      </p:sp>
      <p:sp>
        <p:nvSpPr>
          <p:cNvPr id="265219" name="Text Box 7"/>
          <p:cNvSpPr txBox="1">
            <a:spLocks noChangeArrowheads="1"/>
          </p:cNvSpPr>
          <p:nvPr/>
        </p:nvSpPr>
        <p:spPr bwMode="auto">
          <a:xfrm>
            <a:off x="2235200" y="3505201"/>
            <a:ext cx="4777317" cy="1241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SzPct val="75000"/>
              <a:buFont typeface="Wingdings" pitchFamily="2" charset="2"/>
              <a:buNone/>
            </a:pPr>
            <a:r>
              <a:rPr kumimoji="1" lang="en-US" altLang="en-US" sz="2000" b="0" dirty="0">
                <a:latin typeface="+mj-lt"/>
                <a:ea typeface="Calibri"/>
                <a:sym typeface="Marlett" pitchFamily="2" charset="2"/>
              </a:rPr>
              <a:t>Tasks 1.1 and 1.2 may end at the same time, </a:t>
            </a:r>
            <a:r>
              <a:rPr kumimoji="1" lang="en-US" altLang="en-US" sz="2000" i="1" dirty="0">
                <a:latin typeface="+mj-lt"/>
                <a:ea typeface="Calibri"/>
                <a:sym typeface="Marlett" pitchFamily="2" charset="2"/>
              </a:rPr>
              <a:t>but </a:t>
            </a:r>
            <a:r>
              <a:rPr kumimoji="1" lang="en-US" altLang="en-US" sz="2000" b="0" dirty="0">
                <a:latin typeface="+mj-lt"/>
                <a:ea typeface="Calibri"/>
                <a:sym typeface="Marlett" pitchFamily="2" charset="2"/>
              </a:rPr>
              <a:t>the successor (1.2) cannot finish until the predecessor (1.1) finishes</a:t>
            </a:r>
          </a:p>
        </p:txBody>
      </p:sp>
      <p:sp>
        <p:nvSpPr>
          <p:cNvPr id="265220" name="Freeform 8"/>
          <p:cNvSpPr>
            <a:spLocks/>
          </p:cNvSpPr>
          <p:nvPr/>
        </p:nvSpPr>
        <p:spPr bwMode="auto">
          <a:xfrm>
            <a:off x="4696885" y="2509838"/>
            <a:ext cx="5253567" cy="931862"/>
          </a:xfrm>
          <a:custGeom>
            <a:avLst/>
            <a:gdLst>
              <a:gd name="T0" fmla="*/ 0 w 2482"/>
              <a:gd name="T1" fmla="*/ 0 h 587"/>
              <a:gd name="T2" fmla="*/ 2147483646 w 2482"/>
              <a:gd name="T3" fmla="*/ 2147483646 h 587"/>
              <a:gd name="T4" fmla="*/ 2147483646 w 2482"/>
              <a:gd name="T5" fmla="*/ 2147483646 h 587"/>
              <a:gd name="T6" fmla="*/ 0 60000 65536"/>
              <a:gd name="T7" fmla="*/ 0 60000 65536"/>
              <a:gd name="T8" fmla="*/ 0 60000 65536"/>
            </a:gdLst>
            <a:ahLst/>
            <a:cxnLst>
              <a:cxn ang="T6">
                <a:pos x="T0" y="T1"/>
              </a:cxn>
              <a:cxn ang="T7">
                <a:pos x="T2" y="T3"/>
              </a:cxn>
              <a:cxn ang="T8">
                <a:pos x="T4" y="T5"/>
              </a:cxn>
            </a:cxnLst>
            <a:rect l="0" t="0" r="r" b="b"/>
            <a:pathLst>
              <a:path w="2482" h="587">
                <a:moveTo>
                  <a:pt x="0" y="0"/>
                </a:moveTo>
                <a:lnTo>
                  <a:pt x="2482" y="3"/>
                </a:lnTo>
                <a:lnTo>
                  <a:pt x="2479" y="587"/>
                </a:lnTo>
              </a:path>
            </a:pathLst>
          </a:custGeom>
          <a:noFill/>
          <a:ln w="19050">
            <a:solidFill>
              <a:schemeClr val="tx1"/>
            </a:solidFill>
            <a:round/>
            <a:headEnd type="none" w="sm" len="sm"/>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23402" name="Text Box 10"/>
          <p:cNvSpPr txBox="1">
            <a:spLocks noChangeArrowheads="1"/>
          </p:cNvSpPr>
          <p:nvPr/>
        </p:nvSpPr>
        <p:spPr bwMode="auto">
          <a:xfrm>
            <a:off x="7518400" y="3455988"/>
            <a:ext cx="2438400" cy="963612"/>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tIns="0" rIns="0" bIns="0" anchor="ctr" anchorCtr="1"/>
          <a:lstStyle/>
          <a:p>
            <a:pPr>
              <a:buClr>
                <a:schemeClr val="accent1"/>
              </a:buClr>
              <a:buSzPct val="75000"/>
              <a:buFont typeface="Wingdings" pitchFamily="2" charset="2"/>
              <a:buChar char=" "/>
              <a:defRPr/>
            </a:pPr>
            <a:r>
              <a:rPr kumimoji="1" lang="en-US" altLang="en-US" sz="2000" dirty="0">
                <a:solidFill>
                  <a:schemeClr val="tx1"/>
                </a:solidFill>
                <a:latin typeface="+mj-lt"/>
                <a:ea typeface="Calibri"/>
                <a:sym typeface="Marlett" pitchFamily="2" charset="2"/>
              </a:rPr>
              <a:t>Task 1.2</a:t>
            </a:r>
            <a:endParaRPr kumimoji="1" lang="en-US" altLang="en-US" sz="1400" dirty="0">
              <a:solidFill>
                <a:schemeClr val="tx1"/>
              </a:solidFill>
              <a:latin typeface="+mj-lt"/>
              <a:ea typeface="Calibri"/>
              <a:sym typeface="Marlett" pitchFamily="2" charset="2"/>
            </a:endParaRPr>
          </a:p>
        </p:txBody>
      </p:sp>
      <p:sp>
        <p:nvSpPr>
          <p:cNvPr id="1723403" name="Text Box 11"/>
          <p:cNvSpPr txBox="1">
            <a:spLocks noChangeArrowheads="1"/>
          </p:cNvSpPr>
          <p:nvPr/>
        </p:nvSpPr>
        <p:spPr bwMode="auto">
          <a:xfrm>
            <a:off x="2235200" y="2160588"/>
            <a:ext cx="2438400" cy="963612"/>
          </a:xfrm>
          <a:prstGeom prst="rect">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tIns="0" rIns="0" bIns="0" anchor="ctr" anchorCtr="1"/>
          <a:lstStyle/>
          <a:p>
            <a:pPr>
              <a:buClr>
                <a:schemeClr val="accent1"/>
              </a:buClr>
              <a:buSzPct val="75000"/>
              <a:buFont typeface="Wingdings" pitchFamily="2" charset="2"/>
              <a:buNone/>
              <a:defRPr/>
            </a:pPr>
            <a:r>
              <a:rPr kumimoji="1" lang="en-US" altLang="en-US" sz="2000" dirty="0">
                <a:solidFill>
                  <a:schemeClr val="tx1"/>
                </a:solidFill>
                <a:latin typeface="+mj-lt"/>
                <a:ea typeface="Calibri"/>
                <a:sym typeface="Marlett" pitchFamily="2" charset="2"/>
              </a:rPr>
              <a:t>Task 1.1</a:t>
            </a:r>
            <a:endParaRPr kumimoji="1" lang="en-US" altLang="en-US" sz="1400" dirty="0">
              <a:solidFill>
                <a:schemeClr val="tx1"/>
              </a:solidFill>
              <a:latin typeface="+mj-lt"/>
              <a:ea typeface="Calibri"/>
              <a:sym typeface="Marlett" pitchFamily="2" charset="2"/>
            </a:endParaRPr>
          </a:p>
        </p:txBody>
      </p:sp>
      <p:sp>
        <p:nvSpPr>
          <p:cNvPr id="11" name="Foliennummernplatzhalter 3">
            <a:extLst>
              <a:ext uri="{FF2B5EF4-FFF2-40B4-BE49-F238E27FC236}">
                <a16:creationId xmlns:a16="http://schemas.microsoft.com/office/drawing/2014/main" id="{E7A1AD6B-C23C-4281-BAE4-9A6A3515C885}"/>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15</a:t>
            </a:fld>
            <a:endParaRPr lang="hr-HR" dirty="0"/>
          </a:p>
        </p:txBody>
      </p:sp>
    </p:spTree>
    <p:extLst>
      <p:ext uri="{BB962C8B-B14F-4D97-AF65-F5344CB8AC3E}">
        <p14:creationId xmlns:p14="http://schemas.microsoft.com/office/powerpoint/2010/main" val="224626218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a:bodyPr>
          <a:lstStyle/>
          <a:p>
            <a:r>
              <a:rPr lang="en-US" altLang="en-US" sz="4000" b="1" dirty="0">
                <a:latin typeface="+mj-lt"/>
              </a:rPr>
              <a:t>Precedence Relationships</a:t>
            </a:r>
            <a:br>
              <a:rPr lang="en-US" altLang="en-US" sz="4000" b="1" dirty="0">
                <a:latin typeface="+mj-lt"/>
              </a:rPr>
            </a:br>
            <a:r>
              <a:rPr lang="en-US" altLang="en-US" sz="4000" b="1" dirty="0">
                <a:latin typeface="+mj-lt"/>
              </a:rPr>
              <a:t>Start to Finish</a:t>
            </a:r>
          </a:p>
        </p:txBody>
      </p:sp>
      <p:sp>
        <p:nvSpPr>
          <p:cNvPr id="267267" name="Freeform 7"/>
          <p:cNvSpPr>
            <a:spLocks/>
          </p:cNvSpPr>
          <p:nvPr/>
        </p:nvSpPr>
        <p:spPr bwMode="auto">
          <a:xfrm>
            <a:off x="1828800" y="3111500"/>
            <a:ext cx="8714317" cy="1066800"/>
          </a:xfrm>
          <a:custGeom>
            <a:avLst/>
            <a:gdLst>
              <a:gd name="T0" fmla="*/ 0 w 4117"/>
              <a:gd name="T1" fmla="*/ 0 h 672"/>
              <a:gd name="T2" fmla="*/ 0 w 4117"/>
              <a:gd name="T3" fmla="*/ 2147483646 h 672"/>
              <a:gd name="T4" fmla="*/ 2147483646 w 4117"/>
              <a:gd name="T5" fmla="*/ 2147483646 h 672"/>
              <a:gd name="T6" fmla="*/ 2147483646 w 4117"/>
              <a:gd name="T7" fmla="*/ 2147483646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7" h="672">
                <a:moveTo>
                  <a:pt x="0" y="0"/>
                </a:moveTo>
                <a:lnTo>
                  <a:pt x="0" y="367"/>
                </a:lnTo>
                <a:lnTo>
                  <a:pt x="4117" y="367"/>
                </a:lnTo>
                <a:lnTo>
                  <a:pt x="4117" y="672"/>
                </a:lnTo>
              </a:path>
            </a:pathLst>
          </a:custGeom>
          <a:noFill/>
          <a:ln w="25400">
            <a:solidFill>
              <a:schemeClr val="tx1"/>
            </a:solidFill>
            <a:round/>
            <a:headEnd type="none" w="sm" len="sm"/>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267268" name="Text Box 9"/>
          <p:cNvSpPr txBox="1">
            <a:spLocks noChangeArrowheads="1"/>
          </p:cNvSpPr>
          <p:nvPr/>
        </p:nvSpPr>
        <p:spPr bwMode="auto">
          <a:xfrm>
            <a:off x="1828800" y="4038601"/>
            <a:ext cx="4777317" cy="1241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SzPct val="75000"/>
              <a:buFont typeface="Wingdings" pitchFamily="2" charset="2"/>
              <a:buNone/>
            </a:pPr>
            <a:r>
              <a:rPr kumimoji="1" lang="en-US" altLang="en-US" sz="2000" b="0" dirty="0">
                <a:latin typeface="+mj-lt"/>
                <a:ea typeface="Calibri"/>
                <a:sym typeface="Marlett" pitchFamily="2" charset="2"/>
              </a:rPr>
              <a:t>Task 1.1 must start before Task 1.2 can finish (seldom used)</a:t>
            </a:r>
          </a:p>
        </p:txBody>
      </p:sp>
      <p:sp>
        <p:nvSpPr>
          <p:cNvPr id="267269" name="Text Box 10"/>
          <p:cNvSpPr txBox="1">
            <a:spLocks noChangeArrowheads="1"/>
          </p:cNvSpPr>
          <p:nvPr/>
        </p:nvSpPr>
        <p:spPr bwMode="auto">
          <a:xfrm>
            <a:off x="8128000" y="4191001"/>
            <a:ext cx="2438400" cy="963613"/>
          </a:xfrm>
          <a:prstGeom prst="rect">
            <a:avLst/>
          </a:prstGeom>
          <a:ln>
            <a:headEnd type="none" w="sm" len="sm"/>
            <a:tailEnd type="none" w="sm" len="sm"/>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lIns="0" tIns="0" rIns="0" bIns="0" anchor="ctr" anchorCtr="1"/>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SzPct val="75000"/>
              <a:buFont typeface="Wingdings" pitchFamily="2" charset="2"/>
              <a:buChar char=" "/>
            </a:pPr>
            <a:r>
              <a:rPr kumimoji="1" lang="en-US" altLang="en-US" sz="2000" dirty="0">
                <a:latin typeface="+mj-lt"/>
                <a:ea typeface="Calibri"/>
                <a:sym typeface="Marlett" pitchFamily="2" charset="2"/>
              </a:rPr>
              <a:t>Task 1.2</a:t>
            </a:r>
          </a:p>
        </p:txBody>
      </p:sp>
      <p:sp>
        <p:nvSpPr>
          <p:cNvPr id="267270" name="Text Box 11"/>
          <p:cNvSpPr txBox="1">
            <a:spLocks noChangeArrowheads="1"/>
          </p:cNvSpPr>
          <p:nvPr/>
        </p:nvSpPr>
        <p:spPr bwMode="auto">
          <a:xfrm>
            <a:off x="1828800" y="2209801"/>
            <a:ext cx="2438400" cy="963613"/>
          </a:xfrm>
          <a:prstGeom prst="rect">
            <a:avLst/>
          </a:prstGeom>
          <a:ln>
            <a:headEnd type="none" w="sm" len="sm"/>
            <a:tailEnd type="none" w="sm" len="sm"/>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6"/>
          </a:lnRef>
          <a:fillRef idx="1">
            <a:schemeClr val="lt1"/>
          </a:fillRef>
          <a:effectRef idx="0">
            <a:schemeClr val="accent6"/>
          </a:effectRef>
          <a:fontRef idx="minor">
            <a:schemeClr val="dk1"/>
          </a:fontRef>
        </p:style>
        <p:txBody>
          <a:bodyPr lIns="0" tIns="0" rIns="0" bIns="0" anchor="ctr" anchorCtr="1"/>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SzPct val="75000"/>
              <a:buFont typeface="Wingdings" pitchFamily="2" charset="2"/>
              <a:buNone/>
            </a:pPr>
            <a:r>
              <a:rPr kumimoji="1" lang="en-US" altLang="en-US" sz="2000" dirty="0">
                <a:latin typeface="+mj-lt"/>
                <a:ea typeface="Calibri"/>
                <a:sym typeface="Marlett" pitchFamily="2" charset="2"/>
              </a:rPr>
              <a:t>Task 1.1</a:t>
            </a:r>
          </a:p>
        </p:txBody>
      </p:sp>
      <p:sp>
        <p:nvSpPr>
          <p:cNvPr id="11" name="Foliennummernplatzhalter 3">
            <a:extLst>
              <a:ext uri="{FF2B5EF4-FFF2-40B4-BE49-F238E27FC236}">
                <a16:creationId xmlns:a16="http://schemas.microsoft.com/office/drawing/2014/main" id="{A8BB4906-2FC3-4AC4-906E-1F70D9D6BCBF}"/>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16</a:t>
            </a:fld>
            <a:endParaRPr lang="hr-HR" dirty="0"/>
          </a:p>
        </p:txBody>
      </p:sp>
    </p:spTree>
    <p:extLst>
      <p:ext uri="{BB962C8B-B14F-4D97-AF65-F5344CB8AC3E}">
        <p14:creationId xmlns:p14="http://schemas.microsoft.com/office/powerpoint/2010/main" val="327821213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609600" y="533400"/>
            <a:ext cx="11074400" cy="1143000"/>
          </a:xfrm>
        </p:spPr>
        <p:txBody>
          <a:bodyPr>
            <a:noAutofit/>
          </a:bodyPr>
          <a:lstStyle/>
          <a:p>
            <a:pPr eaLnBrk="1" hangingPunct="1"/>
            <a:r>
              <a:rPr lang="en-US" altLang="en-US" sz="4000" b="1" dirty="0">
                <a:latin typeface="+mj-lt"/>
              </a:rPr>
              <a:t>Serial Activities</a:t>
            </a:r>
            <a:br>
              <a:rPr lang="en-US" altLang="en-US" sz="4000" b="1" dirty="0">
                <a:latin typeface="+mj-lt"/>
              </a:rPr>
            </a:br>
            <a:endParaRPr lang="en-US" altLang="en-US" sz="4000" b="1" dirty="0">
              <a:latin typeface="+mj-lt"/>
            </a:endParaRPr>
          </a:p>
        </p:txBody>
      </p:sp>
      <p:sp>
        <p:nvSpPr>
          <p:cNvPr id="26628" name="TextBox 2"/>
          <p:cNvSpPr txBox="1">
            <a:spLocks noChangeArrowheads="1"/>
          </p:cNvSpPr>
          <p:nvPr/>
        </p:nvSpPr>
        <p:spPr bwMode="auto">
          <a:xfrm>
            <a:off x="908051" y="2286000"/>
            <a:ext cx="10380133" cy="46166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400" i="1" dirty="0">
                <a:solidFill>
                  <a:schemeClr val="accent1"/>
                </a:solidFill>
                <a:latin typeface="+mj-lt"/>
                <a:ea typeface="Calibri"/>
              </a:rPr>
              <a:t>Serial activities </a:t>
            </a:r>
            <a:r>
              <a:rPr lang="en-US" sz="2400" dirty="0">
                <a:latin typeface="+mj-lt"/>
                <a:ea typeface="Calibri"/>
              </a:rPr>
              <a:t>are those that flow from one to the next, </a:t>
            </a:r>
            <a:r>
              <a:rPr lang="en-US" sz="2400">
                <a:latin typeface="+mj-lt"/>
                <a:ea typeface="Calibri"/>
              </a:rPr>
              <a:t>in sequence.</a:t>
            </a:r>
            <a:endParaRPr lang="en-US" sz="2400" dirty="0">
              <a:latin typeface="+mj-lt"/>
              <a:ea typeface="Calibri"/>
            </a:endParaRPr>
          </a:p>
        </p:txBody>
      </p:sp>
      <p:sp>
        <p:nvSpPr>
          <p:cNvPr id="8" name="Foliennummernplatzhalter 3">
            <a:extLst>
              <a:ext uri="{FF2B5EF4-FFF2-40B4-BE49-F238E27FC236}">
                <a16:creationId xmlns:a16="http://schemas.microsoft.com/office/drawing/2014/main" id="{E34876DD-4C5D-49B9-92A7-E75C597D28B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17</a:t>
            </a:fld>
            <a:endParaRPr lang="hr-HR" dirty="0"/>
          </a:p>
        </p:txBody>
      </p:sp>
      <p:sp>
        <p:nvSpPr>
          <p:cNvPr id="6" name="Rechteck 5">
            <a:extLst>
              <a:ext uri="{FF2B5EF4-FFF2-40B4-BE49-F238E27FC236}">
                <a16:creationId xmlns:a16="http://schemas.microsoft.com/office/drawing/2014/main" id="{BE3EC97C-711D-4F36-B3C3-637069192A8F}"/>
              </a:ext>
            </a:extLst>
          </p:cNvPr>
          <p:cNvSpPr/>
          <p:nvPr/>
        </p:nvSpPr>
        <p:spPr>
          <a:xfrm>
            <a:off x="10287000" y="5916442"/>
            <a:ext cx="1488400" cy="253916"/>
          </a:xfrm>
          <a:prstGeom prst="rect">
            <a:avLst/>
          </a:prstGeom>
        </p:spPr>
        <p:txBody>
          <a:bodyPr wrap="square">
            <a:spAutoFit/>
          </a:bodyPr>
          <a:lstStyle/>
          <a:p>
            <a:pPr>
              <a:defRPr/>
            </a:pPr>
            <a:r>
              <a:rPr lang="en-US" altLang="en-US" sz="1050" dirty="0"/>
              <a:t>Source: Pinto (2015).</a:t>
            </a:r>
            <a:endParaRPr lang="en-US" sz="1050" b="0" dirty="0">
              <a:solidFill>
                <a:schemeClr val="tx1"/>
              </a:solidFill>
            </a:endParaRPr>
          </a:p>
        </p:txBody>
      </p:sp>
      <p:graphicFrame>
        <p:nvGraphicFramePr>
          <p:cNvPr id="2" name="Diagramm 1">
            <a:extLst>
              <a:ext uri="{FF2B5EF4-FFF2-40B4-BE49-F238E27FC236}">
                <a16:creationId xmlns:a16="http://schemas.microsoft.com/office/drawing/2014/main" id="{048BEA20-6897-4A02-9E6E-56C16E944865}"/>
              </a:ext>
            </a:extLst>
          </p:cNvPr>
          <p:cNvGraphicFramePr/>
          <p:nvPr>
            <p:extLst>
              <p:ext uri="{D42A27DB-BD31-4B8C-83A1-F6EECF244321}">
                <p14:modId xmlns:p14="http://schemas.microsoft.com/office/powerpoint/2010/main" val="2347237955"/>
              </p:ext>
            </p:extLst>
          </p:nvPr>
        </p:nvGraphicFramePr>
        <p:xfrm>
          <a:off x="2032000" y="3086057"/>
          <a:ext cx="8128000" cy="3052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915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a:xfrm>
            <a:off x="609600" y="765175"/>
            <a:ext cx="11074400" cy="776288"/>
          </a:xfrm>
        </p:spPr>
        <p:txBody>
          <a:bodyPr>
            <a:noAutofit/>
          </a:bodyPr>
          <a:lstStyle/>
          <a:p>
            <a:pPr eaLnBrk="1" hangingPunct="1"/>
            <a:r>
              <a:rPr lang="en-US" altLang="de-DE" sz="4000" b="1" dirty="0">
                <a:latin typeface="+mj-lt"/>
              </a:rPr>
              <a:t>Network Diagram – </a:t>
            </a:r>
            <a:r>
              <a:rPr lang="en-US" altLang="de-DE" sz="4000" b="1" dirty="0" err="1">
                <a:latin typeface="+mj-lt"/>
              </a:rPr>
              <a:t>Nonserial</a:t>
            </a:r>
            <a:r>
              <a:rPr lang="en-US" altLang="de-DE" sz="4000" b="1" dirty="0">
                <a:latin typeface="+mj-lt"/>
              </a:rPr>
              <a:t> Sequential Logic</a:t>
            </a:r>
            <a:br>
              <a:rPr lang="en-US" altLang="de-DE" sz="4000" b="1" dirty="0">
                <a:latin typeface="+mj-lt"/>
              </a:rPr>
            </a:br>
            <a:endParaRPr lang="en-US" altLang="de-DE" sz="4000" b="1" dirty="0">
              <a:latin typeface="+mj-lt"/>
            </a:endParaRPr>
          </a:p>
        </p:txBody>
      </p:sp>
      <p:sp>
        <p:nvSpPr>
          <p:cNvPr id="7" name="Foliennummernplatzhalter 3">
            <a:extLst>
              <a:ext uri="{FF2B5EF4-FFF2-40B4-BE49-F238E27FC236}">
                <a16:creationId xmlns:a16="http://schemas.microsoft.com/office/drawing/2014/main" id="{4104E99A-2524-4A2F-B5D8-D990AAD3C589}"/>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18</a:t>
            </a:fld>
            <a:endParaRPr lang="hr-HR" dirty="0"/>
          </a:p>
        </p:txBody>
      </p:sp>
      <p:grpSp>
        <p:nvGrpSpPr>
          <p:cNvPr id="15" name="Gruppieren 14">
            <a:extLst>
              <a:ext uri="{FF2B5EF4-FFF2-40B4-BE49-F238E27FC236}">
                <a16:creationId xmlns:a16="http://schemas.microsoft.com/office/drawing/2014/main" id="{245F377B-0053-4E57-908F-D16B5D05EAC3}"/>
              </a:ext>
            </a:extLst>
          </p:cNvPr>
          <p:cNvGrpSpPr/>
          <p:nvPr/>
        </p:nvGrpSpPr>
        <p:grpSpPr>
          <a:xfrm>
            <a:off x="2035968" y="1646210"/>
            <a:ext cx="6889754" cy="3670324"/>
            <a:chOff x="2035968" y="1646210"/>
            <a:chExt cx="6889754" cy="3670324"/>
          </a:xfrm>
        </p:grpSpPr>
        <p:sp>
          <p:nvSpPr>
            <p:cNvPr id="4" name="Freihandform: Form 3">
              <a:extLst>
                <a:ext uri="{FF2B5EF4-FFF2-40B4-BE49-F238E27FC236}">
                  <a16:creationId xmlns:a16="http://schemas.microsoft.com/office/drawing/2014/main" id="{5F306126-8C37-4932-81B3-E26FE61F6660}"/>
                </a:ext>
              </a:extLst>
            </p:cNvPr>
            <p:cNvSpPr/>
            <p:nvPr/>
          </p:nvSpPr>
          <p:spPr>
            <a:xfrm>
              <a:off x="2035968" y="2767946"/>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1.3</a:t>
              </a:r>
            </a:p>
            <a:p>
              <a:pPr marL="0" lvl="0" indent="0" algn="ctr" defTabSz="800100">
                <a:lnSpc>
                  <a:spcPct val="90000"/>
                </a:lnSpc>
                <a:spcBef>
                  <a:spcPct val="0"/>
                </a:spcBef>
                <a:spcAft>
                  <a:spcPct val="35000"/>
                </a:spcAft>
                <a:buNone/>
              </a:pPr>
              <a:r>
                <a:rPr lang="en-GB" sz="1800" kern="1200" noProof="0" dirty="0"/>
                <a:t>Write outline</a:t>
              </a:r>
            </a:p>
          </p:txBody>
        </p:sp>
        <p:sp>
          <p:nvSpPr>
            <p:cNvPr id="6" name="Freihandform: Form 5">
              <a:extLst>
                <a:ext uri="{FF2B5EF4-FFF2-40B4-BE49-F238E27FC236}">
                  <a16:creationId xmlns:a16="http://schemas.microsoft.com/office/drawing/2014/main" id="{400BECA4-4AD4-4129-BA66-748F4ADB4FC9}"/>
                </a:ext>
              </a:extLst>
            </p:cNvPr>
            <p:cNvSpPr/>
            <p:nvPr/>
          </p:nvSpPr>
          <p:spPr>
            <a:xfrm rot="20311898">
              <a:off x="3450763" y="2436925"/>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8" name="Freihandform: Form 7">
              <a:extLst>
                <a:ext uri="{FF2B5EF4-FFF2-40B4-BE49-F238E27FC236}">
                  <a16:creationId xmlns:a16="http://schemas.microsoft.com/office/drawing/2014/main" id="{43CF68E9-C58F-48B5-A616-57A3BECF8929}"/>
                </a:ext>
              </a:extLst>
            </p:cNvPr>
            <p:cNvSpPr/>
            <p:nvPr/>
          </p:nvSpPr>
          <p:spPr>
            <a:xfrm>
              <a:off x="3989709" y="1646210"/>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2.1</a:t>
              </a:r>
            </a:p>
            <a:p>
              <a:pPr marL="0" lvl="0" indent="0" algn="ctr" defTabSz="800100">
                <a:lnSpc>
                  <a:spcPct val="90000"/>
                </a:lnSpc>
                <a:spcBef>
                  <a:spcPct val="0"/>
                </a:spcBef>
                <a:spcAft>
                  <a:spcPct val="35000"/>
                </a:spcAft>
                <a:buNone/>
              </a:pPr>
              <a:r>
                <a:rPr lang="en-GB" sz="1800" kern="1200" noProof="0" dirty="0"/>
                <a:t>Install library software</a:t>
              </a:r>
            </a:p>
          </p:txBody>
        </p:sp>
        <p:sp>
          <p:nvSpPr>
            <p:cNvPr id="9" name="Freihandform: Form 8">
              <a:extLst>
                <a:ext uri="{FF2B5EF4-FFF2-40B4-BE49-F238E27FC236}">
                  <a16:creationId xmlns:a16="http://schemas.microsoft.com/office/drawing/2014/main" id="{82017E34-E621-499B-B6F3-06F65CA76F1B}"/>
                </a:ext>
              </a:extLst>
            </p:cNvPr>
            <p:cNvSpPr/>
            <p:nvPr/>
          </p:nvSpPr>
          <p:spPr>
            <a:xfrm>
              <a:off x="5343053" y="2154704"/>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0" name="Freihandform: Form 9">
              <a:extLst>
                <a:ext uri="{FF2B5EF4-FFF2-40B4-BE49-F238E27FC236}">
                  <a16:creationId xmlns:a16="http://schemas.microsoft.com/office/drawing/2014/main" id="{B462177A-8108-4A2A-B32A-B9A6BF4E04EA}"/>
                </a:ext>
              </a:extLst>
            </p:cNvPr>
            <p:cNvSpPr/>
            <p:nvPr/>
          </p:nvSpPr>
          <p:spPr>
            <a:xfrm>
              <a:off x="5712146" y="1646210"/>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2.2</a:t>
              </a:r>
            </a:p>
            <a:p>
              <a:pPr marL="0" lvl="0" indent="0" algn="ctr" defTabSz="800100">
                <a:lnSpc>
                  <a:spcPct val="90000"/>
                </a:lnSpc>
                <a:spcBef>
                  <a:spcPct val="0"/>
                </a:spcBef>
                <a:spcAft>
                  <a:spcPct val="35000"/>
                </a:spcAft>
                <a:buNone/>
              </a:pPr>
              <a:r>
                <a:rPr lang="en-GB" sz="1800" kern="1200" noProof="0" dirty="0"/>
                <a:t>Further Literature search</a:t>
              </a:r>
            </a:p>
          </p:txBody>
        </p:sp>
        <p:sp>
          <p:nvSpPr>
            <p:cNvPr id="11" name="Freihandform: Form 10">
              <a:extLst>
                <a:ext uri="{FF2B5EF4-FFF2-40B4-BE49-F238E27FC236}">
                  <a16:creationId xmlns:a16="http://schemas.microsoft.com/office/drawing/2014/main" id="{3CE61DFD-5FB8-43B1-AFFA-F5CD844F139A}"/>
                </a:ext>
              </a:extLst>
            </p:cNvPr>
            <p:cNvSpPr/>
            <p:nvPr/>
          </p:nvSpPr>
          <p:spPr>
            <a:xfrm rot="2059542">
              <a:off x="7158328" y="2395455"/>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2" name="Freihandform: Form 11">
              <a:extLst>
                <a:ext uri="{FF2B5EF4-FFF2-40B4-BE49-F238E27FC236}">
                  <a16:creationId xmlns:a16="http://schemas.microsoft.com/office/drawing/2014/main" id="{2D677DAB-1BA6-4D69-98B1-548D7BCFF327}"/>
                </a:ext>
              </a:extLst>
            </p:cNvPr>
            <p:cNvSpPr/>
            <p:nvPr/>
          </p:nvSpPr>
          <p:spPr>
            <a:xfrm>
              <a:off x="3984297" y="3994429"/>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1.4</a:t>
              </a:r>
            </a:p>
            <a:p>
              <a:pPr marL="0" lvl="0" indent="0" algn="ctr" defTabSz="800100">
                <a:lnSpc>
                  <a:spcPct val="90000"/>
                </a:lnSpc>
                <a:spcBef>
                  <a:spcPct val="0"/>
                </a:spcBef>
                <a:spcAft>
                  <a:spcPct val="35000"/>
                </a:spcAft>
                <a:buNone/>
              </a:pPr>
              <a:r>
                <a:rPr lang="en-GB" sz="1800" kern="1200" noProof="0" dirty="0"/>
                <a:t>Write Abstract</a:t>
              </a:r>
            </a:p>
          </p:txBody>
        </p:sp>
        <p:sp>
          <p:nvSpPr>
            <p:cNvPr id="13" name="Freihandform: Form 12">
              <a:extLst>
                <a:ext uri="{FF2B5EF4-FFF2-40B4-BE49-F238E27FC236}">
                  <a16:creationId xmlns:a16="http://schemas.microsoft.com/office/drawing/2014/main" id="{3D7175C7-797F-4A9B-BE23-F9FEBD5C824B}"/>
                </a:ext>
              </a:extLst>
            </p:cNvPr>
            <p:cNvSpPr/>
            <p:nvPr/>
          </p:nvSpPr>
          <p:spPr>
            <a:xfrm>
              <a:off x="5337640" y="4502923"/>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4" name="Freihandform: Form 13">
              <a:extLst>
                <a:ext uri="{FF2B5EF4-FFF2-40B4-BE49-F238E27FC236}">
                  <a16:creationId xmlns:a16="http://schemas.microsoft.com/office/drawing/2014/main" id="{48413603-B512-447C-B4E1-A3A6B1044547}"/>
                </a:ext>
              </a:extLst>
            </p:cNvPr>
            <p:cNvSpPr/>
            <p:nvPr/>
          </p:nvSpPr>
          <p:spPr>
            <a:xfrm>
              <a:off x="5706734" y="3994429"/>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1.5</a:t>
              </a:r>
            </a:p>
            <a:p>
              <a:pPr marL="0" lvl="0" indent="0" algn="ctr" defTabSz="800100">
                <a:lnSpc>
                  <a:spcPct val="90000"/>
                </a:lnSpc>
                <a:spcBef>
                  <a:spcPct val="0"/>
                </a:spcBef>
                <a:spcAft>
                  <a:spcPct val="35000"/>
                </a:spcAft>
                <a:buNone/>
              </a:pPr>
              <a:r>
                <a:rPr lang="en-GB" sz="1800" kern="1200" noProof="0" dirty="0"/>
                <a:t>Feedback from supervisor</a:t>
              </a:r>
            </a:p>
          </p:txBody>
        </p:sp>
        <p:sp>
          <p:nvSpPr>
            <p:cNvPr id="17" name="Freihandform: Form 16">
              <a:extLst>
                <a:ext uri="{FF2B5EF4-FFF2-40B4-BE49-F238E27FC236}">
                  <a16:creationId xmlns:a16="http://schemas.microsoft.com/office/drawing/2014/main" id="{39E2B722-8A41-4A32-8BB7-EB9D4FFD61F7}"/>
                </a:ext>
              </a:extLst>
            </p:cNvPr>
            <p:cNvSpPr/>
            <p:nvPr/>
          </p:nvSpPr>
          <p:spPr>
            <a:xfrm rot="2342218">
              <a:off x="3521699" y="4138127"/>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8" name="Freihandform: Form 17">
              <a:extLst>
                <a:ext uri="{FF2B5EF4-FFF2-40B4-BE49-F238E27FC236}">
                  <a16:creationId xmlns:a16="http://schemas.microsoft.com/office/drawing/2014/main" id="{ECAD62B6-4B59-49ED-929C-CFD57142D656}"/>
                </a:ext>
              </a:extLst>
            </p:cNvPr>
            <p:cNvSpPr/>
            <p:nvPr/>
          </p:nvSpPr>
          <p:spPr>
            <a:xfrm rot="20048412">
              <a:off x="7148496" y="4102113"/>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9" name="Freihandform: Form 18">
              <a:extLst>
                <a:ext uri="{FF2B5EF4-FFF2-40B4-BE49-F238E27FC236}">
                  <a16:creationId xmlns:a16="http://schemas.microsoft.com/office/drawing/2014/main" id="{977C6C02-9426-415A-9EA8-CF2404B3A614}"/>
                </a:ext>
              </a:extLst>
            </p:cNvPr>
            <p:cNvSpPr/>
            <p:nvPr/>
          </p:nvSpPr>
          <p:spPr>
            <a:xfrm>
              <a:off x="7695410" y="2687577"/>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dirty="0"/>
                <a:t>3.1</a:t>
              </a:r>
            </a:p>
            <a:p>
              <a:pPr marL="0" lvl="0" indent="0" algn="ctr" defTabSz="800100">
                <a:lnSpc>
                  <a:spcPct val="90000"/>
                </a:lnSpc>
                <a:spcBef>
                  <a:spcPct val="0"/>
                </a:spcBef>
                <a:spcAft>
                  <a:spcPct val="35000"/>
                </a:spcAft>
                <a:buNone/>
              </a:pPr>
              <a:r>
                <a:rPr lang="en-GB" sz="1800" kern="1200" noProof="0" dirty="0"/>
                <a:t>Draft paper</a:t>
              </a:r>
            </a:p>
          </p:txBody>
        </p:sp>
      </p:grpSp>
    </p:spTree>
    <p:extLst>
      <p:ext uri="{BB962C8B-B14F-4D97-AF65-F5344CB8AC3E}">
        <p14:creationId xmlns:p14="http://schemas.microsoft.com/office/powerpoint/2010/main" val="27751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1198034" y="6030914"/>
            <a:ext cx="2311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de-DE" sz="1800">
                <a:latin typeface="Corbel" pitchFamily="34" charset="0"/>
              </a:rPr>
              <a:t> </a:t>
            </a:r>
          </a:p>
        </p:txBody>
      </p:sp>
      <p:sp>
        <p:nvSpPr>
          <p:cNvPr id="271363" name="Title 1"/>
          <p:cNvSpPr>
            <a:spLocks noGrp="1"/>
          </p:cNvSpPr>
          <p:nvPr>
            <p:ph type="title"/>
          </p:nvPr>
        </p:nvSpPr>
        <p:spPr>
          <a:xfrm>
            <a:off x="609600" y="533400"/>
            <a:ext cx="11074400" cy="1143000"/>
          </a:xfrm>
        </p:spPr>
        <p:txBody>
          <a:bodyPr>
            <a:noAutofit/>
          </a:bodyPr>
          <a:lstStyle/>
          <a:p>
            <a:pPr eaLnBrk="1" hangingPunct="1"/>
            <a:r>
              <a:rPr lang="en-US" altLang="en-US" sz="4000" b="1" dirty="0">
                <a:latin typeface="+mj-lt"/>
              </a:rPr>
              <a:t>Concurrent Activities</a:t>
            </a:r>
            <a:br>
              <a:rPr lang="en-US" altLang="en-US" sz="4000" b="1" dirty="0">
                <a:latin typeface="+mj-lt"/>
              </a:rPr>
            </a:br>
            <a:endParaRPr lang="en-US" altLang="en-US" sz="4000" b="1" dirty="0">
              <a:latin typeface="+mj-lt"/>
            </a:endParaRPr>
          </a:p>
        </p:txBody>
      </p:sp>
      <p:sp>
        <p:nvSpPr>
          <p:cNvPr id="27654" name="TextBox 3"/>
          <p:cNvSpPr txBox="1">
            <a:spLocks noChangeArrowheads="1"/>
          </p:cNvSpPr>
          <p:nvPr/>
        </p:nvSpPr>
        <p:spPr bwMode="auto">
          <a:xfrm>
            <a:off x="484718" y="1392239"/>
            <a:ext cx="10466817" cy="120032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2400" dirty="0">
                <a:latin typeface="+mj-lt"/>
                <a:ea typeface="Calibri"/>
              </a:rPr>
              <a:t>When the nature of the work allows for more than one activity to be accomplished at the same time, these activities are called </a:t>
            </a:r>
            <a:r>
              <a:rPr lang="en-US" sz="2400" i="1" dirty="0">
                <a:solidFill>
                  <a:schemeClr val="accent1"/>
                </a:solidFill>
                <a:latin typeface="+mj-lt"/>
                <a:ea typeface="Calibri"/>
              </a:rPr>
              <a:t>concurrent</a:t>
            </a:r>
            <a:r>
              <a:rPr lang="en-US" sz="2400" dirty="0">
                <a:latin typeface="+mj-lt"/>
                <a:ea typeface="Calibri"/>
              </a:rPr>
              <a:t>, and </a:t>
            </a:r>
            <a:r>
              <a:rPr lang="en-US" sz="2400" i="1" dirty="0">
                <a:solidFill>
                  <a:schemeClr val="accent1"/>
                </a:solidFill>
                <a:latin typeface="+mj-lt"/>
                <a:ea typeface="Calibri"/>
              </a:rPr>
              <a:t>parallel project paths </a:t>
            </a:r>
            <a:r>
              <a:rPr lang="en-US" sz="2400" dirty="0">
                <a:latin typeface="+mj-lt"/>
                <a:ea typeface="Calibri"/>
              </a:rPr>
              <a:t>are constructed through the network.</a:t>
            </a:r>
          </a:p>
        </p:txBody>
      </p:sp>
      <p:sp>
        <p:nvSpPr>
          <p:cNvPr id="271368" name="Foliennummernplatzhalt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98B6948A-02E9-4B21-81DF-BC4E3CDF39D5}" type="slidenum">
              <a:rPr lang="en-US" altLang="de-DE" sz="1200">
                <a:solidFill>
                  <a:schemeClr val="bg1"/>
                </a:solidFill>
                <a:ea typeface="MS Mincho" pitchFamily="49" charset="-128"/>
              </a:rPr>
              <a:pPr>
                <a:lnSpc>
                  <a:spcPct val="100000"/>
                </a:lnSpc>
                <a:spcBef>
                  <a:spcPct val="0"/>
                </a:spcBef>
                <a:buClrTx/>
                <a:buFontTx/>
                <a:buNone/>
              </a:pPr>
              <a:t>19</a:t>
            </a:fld>
            <a:endParaRPr lang="en-US" altLang="de-DE" sz="1200">
              <a:solidFill>
                <a:schemeClr val="bg1"/>
              </a:solidFill>
              <a:ea typeface="MS Mincho" pitchFamily="49" charset="-128"/>
            </a:endParaRPr>
          </a:p>
        </p:txBody>
      </p:sp>
      <p:sp>
        <p:nvSpPr>
          <p:cNvPr id="9" name="Foliennummernplatzhalter 3">
            <a:extLst>
              <a:ext uri="{FF2B5EF4-FFF2-40B4-BE49-F238E27FC236}">
                <a16:creationId xmlns:a16="http://schemas.microsoft.com/office/drawing/2014/main" id="{84A2F23C-CF02-4D50-AA71-003646E26E47}"/>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19</a:t>
            </a:fld>
            <a:endParaRPr lang="hr-HR" dirty="0"/>
          </a:p>
        </p:txBody>
      </p:sp>
      <p:sp>
        <p:nvSpPr>
          <p:cNvPr id="8" name="Rechteck 7">
            <a:extLst>
              <a:ext uri="{FF2B5EF4-FFF2-40B4-BE49-F238E27FC236}">
                <a16:creationId xmlns:a16="http://schemas.microsoft.com/office/drawing/2014/main" id="{0F6F9C0A-0EDB-4DD7-BD40-BD90508A809A}"/>
              </a:ext>
            </a:extLst>
          </p:cNvPr>
          <p:cNvSpPr/>
          <p:nvPr/>
        </p:nvSpPr>
        <p:spPr>
          <a:xfrm>
            <a:off x="10287000" y="5916442"/>
            <a:ext cx="1488400" cy="253916"/>
          </a:xfrm>
          <a:prstGeom prst="rect">
            <a:avLst/>
          </a:prstGeom>
        </p:spPr>
        <p:txBody>
          <a:bodyPr wrap="square">
            <a:spAutoFit/>
          </a:bodyPr>
          <a:lstStyle/>
          <a:p>
            <a:pPr>
              <a:defRPr/>
            </a:pPr>
            <a:r>
              <a:rPr lang="en-US" altLang="en-US" sz="1050" dirty="0"/>
              <a:t>Source: Pinto (2015).</a:t>
            </a:r>
            <a:endParaRPr lang="en-US" sz="1050" b="0" dirty="0">
              <a:solidFill>
                <a:schemeClr val="tx1"/>
              </a:solidFill>
            </a:endParaRPr>
          </a:p>
        </p:txBody>
      </p:sp>
      <p:grpSp>
        <p:nvGrpSpPr>
          <p:cNvPr id="10" name="Gruppieren 9">
            <a:extLst>
              <a:ext uri="{FF2B5EF4-FFF2-40B4-BE49-F238E27FC236}">
                <a16:creationId xmlns:a16="http://schemas.microsoft.com/office/drawing/2014/main" id="{DB82161C-5732-420F-B0F6-9A0B29EF9415}"/>
              </a:ext>
            </a:extLst>
          </p:cNvPr>
          <p:cNvGrpSpPr/>
          <p:nvPr/>
        </p:nvGrpSpPr>
        <p:grpSpPr>
          <a:xfrm>
            <a:off x="1828800" y="2930960"/>
            <a:ext cx="7051951" cy="3039794"/>
            <a:chOff x="2035968" y="1646210"/>
            <a:chExt cx="6889754" cy="3670324"/>
          </a:xfrm>
        </p:grpSpPr>
        <p:sp>
          <p:nvSpPr>
            <p:cNvPr id="11" name="Freihandform: Form 10">
              <a:extLst>
                <a:ext uri="{FF2B5EF4-FFF2-40B4-BE49-F238E27FC236}">
                  <a16:creationId xmlns:a16="http://schemas.microsoft.com/office/drawing/2014/main" id="{C01B8E9E-AA76-4A8E-8099-50B863E7A8E1}"/>
                </a:ext>
              </a:extLst>
            </p:cNvPr>
            <p:cNvSpPr/>
            <p:nvPr/>
          </p:nvSpPr>
          <p:spPr>
            <a:xfrm>
              <a:off x="2035968" y="2767946"/>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1.3</a:t>
              </a:r>
            </a:p>
            <a:p>
              <a:pPr marL="0" lvl="0" indent="0" algn="ctr" defTabSz="800100">
                <a:lnSpc>
                  <a:spcPct val="90000"/>
                </a:lnSpc>
                <a:spcBef>
                  <a:spcPct val="0"/>
                </a:spcBef>
                <a:spcAft>
                  <a:spcPct val="35000"/>
                </a:spcAft>
                <a:buNone/>
              </a:pPr>
              <a:r>
                <a:rPr lang="en-GB" sz="1800" kern="1200" noProof="0" dirty="0"/>
                <a:t>Write outline</a:t>
              </a:r>
            </a:p>
          </p:txBody>
        </p:sp>
        <p:sp>
          <p:nvSpPr>
            <p:cNvPr id="12" name="Freihandform: Form 11">
              <a:extLst>
                <a:ext uri="{FF2B5EF4-FFF2-40B4-BE49-F238E27FC236}">
                  <a16:creationId xmlns:a16="http://schemas.microsoft.com/office/drawing/2014/main" id="{F645E5C1-F821-400C-86C8-26BAFB4333BA}"/>
                </a:ext>
              </a:extLst>
            </p:cNvPr>
            <p:cNvSpPr/>
            <p:nvPr/>
          </p:nvSpPr>
          <p:spPr>
            <a:xfrm rot="20311898">
              <a:off x="3450763" y="2436925"/>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3" name="Freihandform: Form 12">
              <a:extLst>
                <a:ext uri="{FF2B5EF4-FFF2-40B4-BE49-F238E27FC236}">
                  <a16:creationId xmlns:a16="http://schemas.microsoft.com/office/drawing/2014/main" id="{5E074955-E71C-4C5A-8DA2-EEC476C32894}"/>
                </a:ext>
              </a:extLst>
            </p:cNvPr>
            <p:cNvSpPr/>
            <p:nvPr/>
          </p:nvSpPr>
          <p:spPr>
            <a:xfrm>
              <a:off x="3989709" y="1646210"/>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2.1</a:t>
              </a:r>
            </a:p>
            <a:p>
              <a:pPr marL="0" lvl="0" indent="0" algn="ctr" defTabSz="800100">
                <a:lnSpc>
                  <a:spcPct val="90000"/>
                </a:lnSpc>
                <a:spcBef>
                  <a:spcPct val="0"/>
                </a:spcBef>
                <a:spcAft>
                  <a:spcPct val="35000"/>
                </a:spcAft>
                <a:buNone/>
              </a:pPr>
              <a:r>
                <a:rPr lang="en-GB" sz="1800" kern="1200" noProof="0" dirty="0"/>
                <a:t>Install library software</a:t>
              </a:r>
            </a:p>
          </p:txBody>
        </p:sp>
        <p:sp>
          <p:nvSpPr>
            <p:cNvPr id="14" name="Freihandform: Form 13">
              <a:extLst>
                <a:ext uri="{FF2B5EF4-FFF2-40B4-BE49-F238E27FC236}">
                  <a16:creationId xmlns:a16="http://schemas.microsoft.com/office/drawing/2014/main" id="{20DC8BFF-57C3-42A4-A821-4EB9304DF645}"/>
                </a:ext>
              </a:extLst>
            </p:cNvPr>
            <p:cNvSpPr/>
            <p:nvPr/>
          </p:nvSpPr>
          <p:spPr>
            <a:xfrm>
              <a:off x="5343053" y="2154704"/>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5" name="Freihandform: Form 14">
              <a:extLst>
                <a:ext uri="{FF2B5EF4-FFF2-40B4-BE49-F238E27FC236}">
                  <a16:creationId xmlns:a16="http://schemas.microsoft.com/office/drawing/2014/main" id="{837D03D8-4DD0-43B8-8C9A-F812DED30A97}"/>
                </a:ext>
              </a:extLst>
            </p:cNvPr>
            <p:cNvSpPr/>
            <p:nvPr/>
          </p:nvSpPr>
          <p:spPr>
            <a:xfrm>
              <a:off x="5712146" y="1646210"/>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2.2</a:t>
              </a:r>
            </a:p>
            <a:p>
              <a:pPr marL="0" lvl="0" indent="0" algn="ctr" defTabSz="800100">
                <a:lnSpc>
                  <a:spcPct val="90000"/>
                </a:lnSpc>
                <a:spcBef>
                  <a:spcPct val="0"/>
                </a:spcBef>
                <a:spcAft>
                  <a:spcPct val="35000"/>
                </a:spcAft>
                <a:buNone/>
              </a:pPr>
              <a:r>
                <a:rPr lang="en-GB" sz="1800" kern="1200" noProof="0" dirty="0"/>
                <a:t>Further Literature search</a:t>
              </a:r>
            </a:p>
          </p:txBody>
        </p:sp>
        <p:sp>
          <p:nvSpPr>
            <p:cNvPr id="16" name="Freihandform: Form 15">
              <a:extLst>
                <a:ext uri="{FF2B5EF4-FFF2-40B4-BE49-F238E27FC236}">
                  <a16:creationId xmlns:a16="http://schemas.microsoft.com/office/drawing/2014/main" id="{193703C2-C643-4BD8-BE35-2DA73CB44F4E}"/>
                </a:ext>
              </a:extLst>
            </p:cNvPr>
            <p:cNvSpPr/>
            <p:nvPr/>
          </p:nvSpPr>
          <p:spPr>
            <a:xfrm rot="2059542">
              <a:off x="7158328" y="2395455"/>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7" name="Freihandform: Form 16">
              <a:extLst>
                <a:ext uri="{FF2B5EF4-FFF2-40B4-BE49-F238E27FC236}">
                  <a16:creationId xmlns:a16="http://schemas.microsoft.com/office/drawing/2014/main" id="{47394BAF-DDCA-4F31-856B-81F94F3F3E10}"/>
                </a:ext>
              </a:extLst>
            </p:cNvPr>
            <p:cNvSpPr/>
            <p:nvPr/>
          </p:nvSpPr>
          <p:spPr>
            <a:xfrm>
              <a:off x="3984297" y="3994429"/>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1.4</a:t>
              </a:r>
            </a:p>
            <a:p>
              <a:pPr marL="0" lvl="0" indent="0" algn="ctr" defTabSz="800100">
                <a:lnSpc>
                  <a:spcPct val="90000"/>
                </a:lnSpc>
                <a:spcBef>
                  <a:spcPct val="0"/>
                </a:spcBef>
                <a:spcAft>
                  <a:spcPct val="35000"/>
                </a:spcAft>
                <a:buNone/>
              </a:pPr>
              <a:r>
                <a:rPr lang="en-GB" sz="1800" kern="1200" noProof="0" dirty="0"/>
                <a:t>Write Abstract</a:t>
              </a:r>
            </a:p>
          </p:txBody>
        </p:sp>
        <p:sp>
          <p:nvSpPr>
            <p:cNvPr id="18" name="Freihandform: Form 17">
              <a:extLst>
                <a:ext uri="{FF2B5EF4-FFF2-40B4-BE49-F238E27FC236}">
                  <a16:creationId xmlns:a16="http://schemas.microsoft.com/office/drawing/2014/main" id="{1A703E02-FB45-4115-A135-B690C24B895A}"/>
                </a:ext>
              </a:extLst>
            </p:cNvPr>
            <p:cNvSpPr/>
            <p:nvPr/>
          </p:nvSpPr>
          <p:spPr>
            <a:xfrm>
              <a:off x="5337640" y="4502923"/>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9" name="Freihandform: Form 18">
              <a:extLst>
                <a:ext uri="{FF2B5EF4-FFF2-40B4-BE49-F238E27FC236}">
                  <a16:creationId xmlns:a16="http://schemas.microsoft.com/office/drawing/2014/main" id="{AEED42CE-011F-4C1B-87EA-FE1541E18B1E}"/>
                </a:ext>
              </a:extLst>
            </p:cNvPr>
            <p:cNvSpPr/>
            <p:nvPr/>
          </p:nvSpPr>
          <p:spPr>
            <a:xfrm>
              <a:off x="5706734" y="3994429"/>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1.5</a:t>
              </a:r>
            </a:p>
            <a:p>
              <a:pPr marL="0" lvl="0" indent="0" algn="ctr" defTabSz="800100">
                <a:lnSpc>
                  <a:spcPct val="90000"/>
                </a:lnSpc>
                <a:spcBef>
                  <a:spcPct val="0"/>
                </a:spcBef>
                <a:spcAft>
                  <a:spcPct val="35000"/>
                </a:spcAft>
                <a:buNone/>
              </a:pPr>
              <a:r>
                <a:rPr lang="en-GB" sz="1800" kern="1200" noProof="0" dirty="0"/>
                <a:t>Feedback from supervisor</a:t>
              </a:r>
            </a:p>
          </p:txBody>
        </p:sp>
        <p:sp>
          <p:nvSpPr>
            <p:cNvPr id="20" name="Freihandform: Form 19">
              <a:extLst>
                <a:ext uri="{FF2B5EF4-FFF2-40B4-BE49-F238E27FC236}">
                  <a16:creationId xmlns:a16="http://schemas.microsoft.com/office/drawing/2014/main" id="{A6CA0087-EC7C-42A1-8E6D-0B208CDAB230}"/>
                </a:ext>
              </a:extLst>
            </p:cNvPr>
            <p:cNvSpPr/>
            <p:nvPr/>
          </p:nvSpPr>
          <p:spPr>
            <a:xfrm rot="2342218">
              <a:off x="3521699" y="4138127"/>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21" name="Freihandform: Form 20">
              <a:extLst>
                <a:ext uri="{FF2B5EF4-FFF2-40B4-BE49-F238E27FC236}">
                  <a16:creationId xmlns:a16="http://schemas.microsoft.com/office/drawing/2014/main" id="{8AF3AEBA-ACFB-4BD8-901B-B19BAD4E1857}"/>
                </a:ext>
              </a:extLst>
            </p:cNvPr>
            <p:cNvSpPr/>
            <p:nvPr/>
          </p:nvSpPr>
          <p:spPr>
            <a:xfrm rot="20048412">
              <a:off x="7148496" y="4102113"/>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22" name="Freihandform: Form 21">
              <a:extLst>
                <a:ext uri="{FF2B5EF4-FFF2-40B4-BE49-F238E27FC236}">
                  <a16:creationId xmlns:a16="http://schemas.microsoft.com/office/drawing/2014/main" id="{66CF70AE-CF0A-4FE5-AE40-597659AAE919}"/>
                </a:ext>
              </a:extLst>
            </p:cNvPr>
            <p:cNvSpPr/>
            <p:nvPr/>
          </p:nvSpPr>
          <p:spPr>
            <a:xfrm>
              <a:off x="7695410" y="2687577"/>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dirty="0"/>
                <a:t>3.1</a:t>
              </a:r>
            </a:p>
            <a:p>
              <a:pPr marL="0" lvl="0" indent="0" algn="ctr" defTabSz="800100">
                <a:lnSpc>
                  <a:spcPct val="90000"/>
                </a:lnSpc>
                <a:spcBef>
                  <a:spcPct val="0"/>
                </a:spcBef>
                <a:spcAft>
                  <a:spcPct val="35000"/>
                </a:spcAft>
                <a:buNone/>
              </a:pPr>
              <a:r>
                <a:rPr lang="en-GB" sz="1800" kern="1200" noProof="0" dirty="0"/>
                <a:t>Draft paper</a:t>
              </a:r>
            </a:p>
          </p:txBody>
        </p:sp>
      </p:grpSp>
    </p:spTree>
    <p:extLst>
      <p:ext uri="{BB962C8B-B14F-4D97-AF65-F5344CB8AC3E}">
        <p14:creationId xmlns:p14="http://schemas.microsoft.com/office/powerpoint/2010/main" val="417326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914400" y="3870251"/>
            <a:ext cx="10363200" cy="2333699"/>
          </a:xfrm>
        </p:spPr>
        <p:txBody>
          <a:bodyPr>
            <a:normAutofit fontScale="90000"/>
          </a:bodyPr>
          <a:lstStyle/>
          <a:p>
            <a:pPr>
              <a:lnSpc>
                <a:spcPct val="150000"/>
              </a:lnSpc>
              <a:defRPr/>
            </a:pPr>
            <a:r>
              <a:rPr lang="en-GB" sz="2800" dirty="0">
                <a:latin typeface="+mj-lt"/>
                <a:ea typeface="+mn-ea"/>
                <a:cs typeface="+mn-cs"/>
              </a:rPr>
              <a:t>1. Stakeholder Management</a:t>
            </a:r>
            <a:br>
              <a:rPr lang="en-GB" sz="2800" dirty="0">
                <a:latin typeface="+mj-lt"/>
                <a:ea typeface="+mn-ea"/>
                <a:cs typeface="+mn-cs"/>
              </a:rPr>
            </a:br>
            <a:r>
              <a:rPr lang="en-GB" sz="2800" dirty="0">
                <a:latin typeface="+mj-lt"/>
                <a:ea typeface="+mn-ea"/>
                <a:cs typeface="+mn-cs"/>
              </a:rPr>
              <a:t>2. Project Scheduling</a:t>
            </a:r>
            <a:br>
              <a:rPr lang="en-GB" sz="2800" dirty="0">
                <a:latin typeface="+mj-lt"/>
                <a:ea typeface="+mn-ea"/>
                <a:cs typeface="+mn-cs"/>
              </a:rPr>
            </a:br>
            <a:r>
              <a:rPr lang="en-GB" sz="2800" dirty="0">
                <a:latin typeface="+mj-lt"/>
                <a:ea typeface="+mn-ea"/>
                <a:cs typeface="+mn-cs"/>
              </a:rPr>
              <a:t>3. Budget Planning</a:t>
            </a:r>
            <a:br>
              <a:rPr lang="en-GB" sz="2800" dirty="0">
                <a:latin typeface="+mj-lt"/>
                <a:ea typeface="+mn-ea"/>
                <a:cs typeface="+mn-cs"/>
              </a:rPr>
            </a:br>
            <a:r>
              <a:rPr lang="en-GB" sz="2800" dirty="0">
                <a:latin typeface="+mj-lt"/>
                <a:ea typeface="+mn-ea"/>
                <a:cs typeface="+mn-cs"/>
              </a:rPr>
              <a:t>4. Risk Management</a:t>
            </a:r>
            <a:endParaRPr lang="en-US" altLang="en-US" sz="2800" dirty="0">
              <a:latin typeface="+mj-lt"/>
              <a:ea typeface="+mn-ea"/>
              <a:cs typeface="+mn-cs"/>
            </a:endParaRPr>
          </a:p>
        </p:txBody>
      </p:sp>
      <p:sp>
        <p:nvSpPr>
          <p:cNvPr id="87043" name="Rectangle 3"/>
          <p:cNvSpPr>
            <a:spLocks noGrp="1" noChangeArrowheads="1"/>
          </p:cNvSpPr>
          <p:nvPr>
            <p:ph type="subTitle" idx="1"/>
          </p:nvPr>
        </p:nvSpPr>
        <p:spPr>
          <a:xfrm>
            <a:off x="1524000" y="2828260"/>
            <a:ext cx="9144000" cy="1424763"/>
          </a:xfrm>
        </p:spPr>
        <p:txBody>
          <a:bodyPr>
            <a:normAutofit/>
          </a:bodyPr>
          <a:lstStyle/>
          <a:p>
            <a:pPr algn="ctr" eaLnBrk="1" hangingPunct="1">
              <a:buFont typeface="Times" charset="0"/>
              <a:buNone/>
            </a:pPr>
            <a:r>
              <a:rPr lang="en-US" altLang="en-US" sz="4400" b="1" dirty="0">
                <a:latin typeface="+mj-lt"/>
              </a:rPr>
              <a:t>4. Planning a Project</a:t>
            </a:r>
          </a:p>
        </p:txBody>
      </p:sp>
      <p:sp>
        <p:nvSpPr>
          <p:cNvPr id="87046" name="Foliennummernplatzhalt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346FCAB1-1706-4865-BEC4-C6A20B156483}" type="slidenum">
              <a:rPr lang="en-US" altLang="en-US" sz="1200">
                <a:solidFill>
                  <a:schemeClr val="bg1"/>
                </a:solidFill>
                <a:ea typeface="MS Mincho" pitchFamily="49" charset="-128"/>
              </a:rPr>
              <a:pPr>
                <a:lnSpc>
                  <a:spcPct val="100000"/>
                </a:lnSpc>
                <a:spcBef>
                  <a:spcPct val="0"/>
                </a:spcBef>
                <a:buClrTx/>
                <a:buFontTx/>
                <a:buNone/>
              </a:pPr>
              <a:t>2</a:t>
            </a:fld>
            <a:endParaRPr lang="en-US" altLang="en-US" sz="1200">
              <a:solidFill>
                <a:schemeClr val="bg1"/>
              </a:solidFill>
              <a:ea typeface="MS Mincho" pitchFamily="49" charset="-128"/>
            </a:endParaRPr>
          </a:p>
        </p:txBody>
      </p:sp>
      <p:sp>
        <p:nvSpPr>
          <p:cNvPr id="5" name="Foliennummernplatzhalter 3">
            <a:extLst>
              <a:ext uri="{FF2B5EF4-FFF2-40B4-BE49-F238E27FC236}">
                <a16:creationId xmlns:a16="http://schemas.microsoft.com/office/drawing/2014/main" id="{CD6AA5BB-073B-48B4-A5D0-AD7239801CC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2</a:t>
            </a:fld>
            <a:endParaRPr lang="hr-HR" dirty="0"/>
          </a:p>
        </p:txBody>
      </p:sp>
    </p:spTree>
    <p:extLst>
      <p:ext uri="{BB962C8B-B14F-4D97-AF65-F5344CB8AC3E}">
        <p14:creationId xmlns:p14="http://schemas.microsoft.com/office/powerpoint/2010/main" val="322413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a:xfrm>
            <a:off x="573617" y="836613"/>
            <a:ext cx="11074400" cy="1143000"/>
          </a:xfrm>
        </p:spPr>
        <p:txBody>
          <a:bodyPr>
            <a:noAutofit/>
          </a:bodyPr>
          <a:lstStyle/>
          <a:p>
            <a:pPr eaLnBrk="1" hangingPunct="1"/>
            <a:r>
              <a:rPr lang="en-US" altLang="en-US" sz="4000" b="1" dirty="0">
                <a:latin typeface="+mj-lt"/>
              </a:rPr>
              <a:t>Complete Activity Network</a:t>
            </a:r>
            <a:br>
              <a:rPr lang="en-US" altLang="en-US" sz="4000" b="1" dirty="0">
                <a:latin typeface="+mj-lt"/>
              </a:rPr>
            </a:br>
            <a:endParaRPr lang="en-US" altLang="en-US" sz="4000" b="1" dirty="0">
              <a:latin typeface="+mj-lt"/>
            </a:endParaRPr>
          </a:p>
        </p:txBody>
      </p:sp>
      <p:sp>
        <p:nvSpPr>
          <p:cNvPr id="7" name="Foliennummernplatzhalter 3">
            <a:extLst>
              <a:ext uri="{FF2B5EF4-FFF2-40B4-BE49-F238E27FC236}">
                <a16:creationId xmlns:a16="http://schemas.microsoft.com/office/drawing/2014/main" id="{F18046E4-95FA-4DDE-AA7C-A9EC5EC660B6}"/>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20</a:t>
            </a:fld>
            <a:endParaRPr lang="hr-HR" dirty="0"/>
          </a:p>
        </p:txBody>
      </p:sp>
      <p:graphicFrame>
        <p:nvGraphicFramePr>
          <p:cNvPr id="6" name="Diagramm 5">
            <a:extLst>
              <a:ext uri="{FF2B5EF4-FFF2-40B4-BE49-F238E27FC236}">
                <a16:creationId xmlns:a16="http://schemas.microsoft.com/office/drawing/2014/main" id="{3D621DA7-ED19-44E1-B59F-A2E4D42CCDA0}"/>
              </a:ext>
            </a:extLst>
          </p:cNvPr>
          <p:cNvGraphicFramePr/>
          <p:nvPr>
            <p:extLst>
              <p:ext uri="{D42A27DB-BD31-4B8C-83A1-F6EECF244321}">
                <p14:modId xmlns:p14="http://schemas.microsoft.com/office/powerpoint/2010/main" val="1040883134"/>
              </p:ext>
            </p:extLst>
          </p:nvPr>
        </p:nvGraphicFramePr>
        <p:xfrm>
          <a:off x="264594" y="2538256"/>
          <a:ext cx="4002606" cy="247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pieren 7">
            <a:extLst>
              <a:ext uri="{FF2B5EF4-FFF2-40B4-BE49-F238E27FC236}">
                <a16:creationId xmlns:a16="http://schemas.microsoft.com/office/drawing/2014/main" id="{7D484129-3A77-4556-813D-838D2955E995}"/>
              </a:ext>
            </a:extLst>
          </p:cNvPr>
          <p:cNvGrpSpPr/>
          <p:nvPr/>
        </p:nvGrpSpPr>
        <p:grpSpPr>
          <a:xfrm>
            <a:off x="4864531" y="2255558"/>
            <a:ext cx="7051951" cy="3039794"/>
            <a:chOff x="2035968" y="1646210"/>
            <a:chExt cx="6889754" cy="3670324"/>
          </a:xfrm>
        </p:grpSpPr>
        <p:sp>
          <p:nvSpPr>
            <p:cNvPr id="9" name="Freihandform: Form 8">
              <a:extLst>
                <a:ext uri="{FF2B5EF4-FFF2-40B4-BE49-F238E27FC236}">
                  <a16:creationId xmlns:a16="http://schemas.microsoft.com/office/drawing/2014/main" id="{40948DE4-91AF-498B-9D24-6BFBA4D0B72F}"/>
                </a:ext>
              </a:extLst>
            </p:cNvPr>
            <p:cNvSpPr/>
            <p:nvPr/>
          </p:nvSpPr>
          <p:spPr>
            <a:xfrm>
              <a:off x="2035968" y="2767946"/>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1.3</a:t>
              </a:r>
            </a:p>
            <a:p>
              <a:pPr marL="0" lvl="0" indent="0" algn="ctr" defTabSz="800100">
                <a:lnSpc>
                  <a:spcPct val="90000"/>
                </a:lnSpc>
                <a:spcBef>
                  <a:spcPct val="0"/>
                </a:spcBef>
                <a:spcAft>
                  <a:spcPct val="35000"/>
                </a:spcAft>
                <a:buNone/>
              </a:pPr>
              <a:r>
                <a:rPr lang="en-GB" sz="1800" kern="1200" noProof="0" dirty="0"/>
                <a:t>Write outline</a:t>
              </a:r>
            </a:p>
          </p:txBody>
        </p:sp>
        <p:sp>
          <p:nvSpPr>
            <p:cNvPr id="10" name="Freihandform: Form 9">
              <a:extLst>
                <a:ext uri="{FF2B5EF4-FFF2-40B4-BE49-F238E27FC236}">
                  <a16:creationId xmlns:a16="http://schemas.microsoft.com/office/drawing/2014/main" id="{DE6E7491-AF9D-4D62-9F6A-3CE7E6A048F6}"/>
                </a:ext>
              </a:extLst>
            </p:cNvPr>
            <p:cNvSpPr/>
            <p:nvPr/>
          </p:nvSpPr>
          <p:spPr>
            <a:xfrm rot="20311898">
              <a:off x="3450763" y="2436925"/>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1" name="Freihandform: Form 10">
              <a:extLst>
                <a:ext uri="{FF2B5EF4-FFF2-40B4-BE49-F238E27FC236}">
                  <a16:creationId xmlns:a16="http://schemas.microsoft.com/office/drawing/2014/main" id="{9FD080D1-B6BF-4FAF-85F6-A8DC47B4A78C}"/>
                </a:ext>
              </a:extLst>
            </p:cNvPr>
            <p:cNvSpPr/>
            <p:nvPr/>
          </p:nvSpPr>
          <p:spPr>
            <a:xfrm>
              <a:off x="3989709" y="1646210"/>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2.1</a:t>
              </a:r>
            </a:p>
            <a:p>
              <a:pPr marL="0" lvl="0" indent="0" algn="ctr" defTabSz="800100">
                <a:lnSpc>
                  <a:spcPct val="90000"/>
                </a:lnSpc>
                <a:spcBef>
                  <a:spcPct val="0"/>
                </a:spcBef>
                <a:spcAft>
                  <a:spcPct val="35000"/>
                </a:spcAft>
                <a:buNone/>
              </a:pPr>
              <a:r>
                <a:rPr lang="en-GB" sz="1800" kern="1200" noProof="0" dirty="0"/>
                <a:t>Install library software</a:t>
              </a:r>
            </a:p>
          </p:txBody>
        </p:sp>
        <p:sp>
          <p:nvSpPr>
            <p:cNvPr id="12" name="Freihandform: Form 11">
              <a:extLst>
                <a:ext uri="{FF2B5EF4-FFF2-40B4-BE49-F238E27FC236}">
                  <a16:creationId xmlns:a16="http://schemas.microsoft.com/office/drawing/2014/main" id="{018C4530-0199-4830-BDA5-A2FC094528D4}"/>
                </a:ext>
              </a:extLst>
            </p:cNvPr>
            <p:cNvSpPr/>
            <p:nvPr/>
          </p:nvSpPr>
          <p:spPr>
            <a:xfrm>
              <a:off x="5343053" y="2154704"/>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3" name="Freihandform: Form 12">
              <a:extLst>
                <a:ext uri="{FF2B5EF4-FFF2-40B4-BE49-F238E27FC236}">
                  <a16:creationId xmlns:a16="http://schemas.microsoft.com/office/drawing/2014/main" id="{0327A3A6-B4B6-4172-9933-26A2CD51BF40}"/>
                </a:ext>
              </a:extLst>
            </p:cNvPr>
            <p:cNvSpPr/>
            <p:nvPr/>
          </p:nvSpPr>
          <p:spPr>
            <a:xfrm>
              <a:off x="5712146" y="1646210"/>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2.2</a:t>
              </a:r>
            </a:p>
            <a:p>
              <a:pPr marL="0" lvl="0" indent="0" algn="ctr" defTabSz="800100">
                <a:lnSpc>
                  <a:spcPct val="90000"/>
                </a:lnSpc>
                <a:spcBef>
                  <a:spcPct val="0"/>
                </a:spcBef>
                <a:spcAft>
                  <a:spcPct val="35000"/>
                </a:spcAft>
                <a:buNone/>
              </a:pPr>
              <a:r>
                <a:rPr lang="en-GB" sz="1800" kern="1200" noProof="0" dirty="0"/>
                <a:t>Further Literature search</a:t>
              </a:r>
            </a:p>
          </p:txBody>
        </p:sp>
        <p:sp>
          <p:nvSpPr>
            <p:cNvPr id="14" name="Freihandform: Form 13">
              <a:extLst>
                <a:ext uri="{FF2B5EF4-FFF2-40B4-BE49-F238E27FC236}">
                  <a16:creationId xmlns:a16="http://schemas.microsoft.com/office/drawing/2014/main" id="{4274C191-BCAB-4F1A-ADCF-0D8FFF610577}"/>
                </a:ext>
              </a:extLst>
            </p:cNvPr>
            <p:cNvSpPr/>
            <p:nvPr/>
          </p:nvSpPr>
          <p:spPr>
            <a:xfrm rot="2059542">
              <a:off x="7158328" y="2395455"/>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5" name="Freihandform: Form 14">
              <a:extLst>
                <a:ext uri="{FF2B5EF4-FFF2-40B4-BE49-F238E27FC236}">
                  <a16:creationId xmlns:a16="http://schemas.microsoft.com/office/drawing/2014/main" id="{0C157A5D-1229-4ECE-9BD1-903F3036CC8B}"/>
                </a:ext>
              </a:extLst>
            </p:cNvPr>
            <p:cNvSpPr/>
            <p:nvPr/>
          </p:nvSpPr>
          <p:spPr>
            <a:xfrm>
              <a:off x="3984297" y="3994429"/>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1.4</a:t>
              </a:r>
            </a:p>
            <a:p>
              <a:pPr marL="0" lvl="0" indent="0" algn="ctr" defTabSz="800100">
                <a:lnSpc>
                  <a:spcPct val="90000"/>
                </a:lnSpc>
                <a:spcBef>
                  <a:spcPct val="0"/>
                </a:spcBef>
                <a:spcAft>
                  <a:spcPct val="35000"/>
                </a:spcAft>
                <a:buNone/>
              </a:pPr>
              <a:r>
                <a:rPr lang="en-GB" sz="1800" kern="1200" noProof="0" dirty="0"/>
                <a:t>Write Abstract</a:t>
              </a:r>
            </a:p>
          </p:txBody>
        </p:sp>
        <p:sp>
          <p:nvSpPr>
            <p:cNvPr id="16" name="Freihandform: Form 15">
              <a:extLst>
                <a:ext uri="{FF2B5EF4-FFF2-40B4-BE49-F238E27FC236}">
                  <a16:creationId xmlns:a16="http://schemas.microsoft.com/office/drawing/2014/main" id="{D4F3F985-6C50-40DA-B02E-CD009E1182AD}"/>
                </a:ext>
              </a:extLst>
            </p:cNvPr>
            <p:cNvSpPr/>
            <p:nvPr/>
          </p:nvSpPr>
          <p:spPr>
            <a:xfrm>
              <a:off x="5337640" y="4502923"/>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7" name="Freihandform: Form 16">
              <a:extLst>
                <a:ext uri="{FF2B5EF4-FFF2-40B4-BE49-F238E27FC236}">
                  <a16:creationId xmlns:a16="http://schemas.microsoft.com/office/drawing/2014/main" id="{A08BEA46-03E3-4343-B77D-4AE64CA049C7}"/>
                </a:ext>
              </a:extLst>
            </p:cNvPr>
            <p:cNvSpPr/>
            <p:nvPr/>
          </p:nvSpPr>
          <p:spPr>
            <a:xfrm>
              <a:off x="5706734" y="3994429"/>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sz="1800" kern="1200" noProof="0" dirty="0"/>
                <a:t>1.5</a:t>
              </a:r>
            </a:p>
            <a:p>
              <a:pPr marL="0" lvl="0" indent="0" algn="ctr" defTabSz="800100">
                <a:lnSpc>
                  <a:spcPct val="90000"/>
                </a:lnSpc>
                <a:spcBef>
                  <a:spcPct val="0"/>
                </a:spcBef>
                <a:spcAft>
                  <a:spcPct val="35000"/>
                </a:spcAft>
                <a:buNone/>
              </a:pPr>
              <a:r>
                <a:rPr lang="en-GB" sz="1800" kern="1200" noProof="0" dirty="0"/>
                <a:t>Feedback from supervisor</a:t>
              </a:r>
            </a:p>
          </p:txBody>
        </p:sp>
        <p:sp>
          <p:nvSpPr>
            <p:cNvPr id="18" name="Freihandform: Form 17">
              <a:extLst>
                <a:ext uri="{FF2B5EF4-FFF2-40B4-BE49-F238E27FC236}">
                  <a16:creationId xmlns:a16="http://schemas.microsoft.com/office/drawing/2014/main" id="{3054C732-9BF9-4401-B428-175C1CC614DE}"/>
                </a:ext>
              </a:extLst>
            </p:cNvPr>
            <p:cNvSpPr/>
            <p:nvPr/>
          </p:nvSpPr>
          <p:spPr>
            <a:xfrm rot="2342218">
              <a:off x="3521699" y="4138127"/>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19" name="Freihandform: Form 18">
              <a:extLst>
                <a:ext uri="{FF2B5EF4-FFF2-40B4-BE49-F238E27FC236}">
                  <a16:creationId xmlns:a16="http://schemas.microsoft.com/office/drawing/2014/main" id="{15B1DA91-ACD2-4C5E-A509-7642ECA26989}"/>
                </a:ext>
              </a:extLst>
            </p:cNvPr>
            <p:cNvSpPr/>
            <p:nvPr/>
          </p:nvSpPr>
          <p:spPr>
            <a:xfrm rot="20048412">
              <a:off x="7148496" y="4102113"/>
              <a:ext cx="260826" cy="305117"/>
            </a:xfrm>
            <a:custGeom>
              <a:avLst/>
              <a:gdLst>
                <a:gd name="connsiteX0" fmla="*/ 0 w 260826"/>
                <a:gd name="connsiteY0" fmla="*/ 61023 h 305117"/>
                <a:gd name="connsiteX1" fmla="*/ 130413 w 260826"/>
                <a:gd name="connsiteY1" fmla="*/ 61023 h 305117"/>
                <a:gd name="connsiteX2" fmla="*/ 130413 w 260826"/>
                <a:gd name="connsiteY2" fmla="*/ 0 h 305117"/>
                <a:gd name="connsiteX3" fmla="*/ 260826 w 260826"/>
                <a:gd name="connsiteY3" fmla="*/ 152559 h 305117"/>
                <a:gd name="connsiteX4" fmla="*/ 130413 w 260826"/>
                <a:gd name="connsiteY4" fmla="*/ 305117 h 305117"/>
                <a:gd name="connsiteX5" fmla="*/ 130413 w 260826"/>
                <a:gd name="connsiteY5" fmla="*/ 244094 h 305117"/>
                <a:gd name="connsiteX6" fmla="*/ 0 w 260826"/>
                <a:gd name="connsiteY6" fmla="*/ 244094 h 305117"/>
                <a:gd name="connsiteX7" fmla="*/ 0 w 260826"/>
                <a:gd name="connsiteY7" fmla="*/ 61023 h 30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26" h="305117">
                  <a:moveTo>
                    <a:pt x="0" y="61023"/>
                  </a:moveTo>
                  <a:lnTo>
                    <a:pt x="130413" y="61023"/>
                  </a:lnTo>
                  <a:lnTo>
                    <a:pt x="130413" y="0"/>
                  </a:lnTo>
                  <a:lnTo>
                    <a:pt x="260826" y="152559"/>
                  </a:lnTo>
                  <a:lnTo>
                    <a:pt x="130413" y="305117"/>
                  </a:lnTo>
                  <a:lnTo>
                    <a:pt x="130413" y="244094"/>
                  </a:lnTo>
                  <a:lnTo>
                    <a:pt x="0" y="244094"/>
                  </a:lnTo>
                  <a:lnTo>
                    <a:pt x="0" y="61023"/>
                  </a:lnTo>
                  <a:close/>
                </a:path>
              </a:pathLst>
            </a:cu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txBody>
            <a:bodyPr spcFirstLastPara="0" vert="horz" wrap="square" lIns="0" tIns="61023" rIns="78248" bIns="61023" numCol="1" spcCol="1270" anchor="ctr" anchorCtr="0">
              <a:noAutofit/>
            </a:bodyPr>
            <a:lstStyle/>
            <a:p>
              <a:pPr marL="0" lvl="0" indent="0" algn="ctr" defTabSz="577850">
                <a:lnSpc>
                  <a:spcPct val="90000"/>
                </a:lnSpc>
                <a:spcBef>
                  <a:spcPct val="0"/>
                </a:spcBef>
                <a:spcAft>
                  <a:spcPct val="35000"/>
                </a:spcAft>
                <a:buNone/>
              </a:pPr>
              <a:endParaRPr lang="en-GB" sz="1300" kern="1200" noProof="0" dirty="0"/>
            </a:p>
          </p:txBody>
        </p:sp>
        <p:sp>
          <p:nvSpPr>
            <p:cNvPr id="20" name="Freihandform: Form 19">
              <a:extLst>
                <a:ext uri="{FF2B5EF4-FFF2-40B4-BE49-F238E27FC236}">
                  <a16:creationId xmlns:a16="http://schemas.microsoft.com/office/drawing/2014/main" id="{6CCE64BD-5C68-46DB-8B28-4F31A3F7D1C4}"/>
                </a:ext>
              </a:extLst>
            </p:cNvPr>
            <p:cNvSpPr/>
            <p:nvPr/>
          </p:nvSpPr>
          <p:spPr>
            <a:xfrm>
              <a:off x="7695410" y="2687577"/>
              <a:ext cx="1230312" cy="1322105"/>
            </a:xfrm>
            <a:custGeom>
              <a:avLst/>
              <a:gdLst>
                <a:gd name="connsiteX0" fmla="*/ 0 w 1230312"/>
                <a:gd name="connsiteY0" fmla="*/ 123031 h 1322105"/>
                <a:gd name="connsiteX1" fmla="*/ 123031 w 1230312"/>
                <a:gd name="connsiteY1" fmla="*/ 0 h 1322105"/>
                <a:gd name="connsiteX2" fmla="*/ 1107281 w 1230312"/>
                <a:gd name="connsiteY2" fmla="*/ 0 h 1322105"/>
                <a:gd name="connsiteX3" fmla="*/ 1230312 w 1230312"/>
                <a:gd name="connsiteY3" fmla="*/ 123031 h 1322105"/>
                <a:gd name="connsiteX4" fmla="*/ 1230312 w 1230312"/>
                <a:gd name="connsiteY4" fmla="*/ 1199074 h 1322105"/>
                <a:gd name="connsiteX5" fmla="*/ 1107281 w 1230312"/>
                <a:gd name="connsiteY5" fmla="*/ 1322105 h 1322105"/>
                <a:gd name="connsiteX6" fmla="*/ 123031 w 1230312"/>
                <a:gd name="connsiteY6" fmla="*/ 1322105 h 1322105"/>
                <a:gd name="connsiteX7" fmla="*/ 0 w 1230312"/>
                <a:gd name="connsiteY7" fmla="*/ 1199074 h 1322105"/>
                <a:gd name="connsiteX8" fmla="*/ 0 w 1230312"/>
                <a:gd name="connsiteY8" fmla="*/ 123031 h 132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312" h="1322105">
                  <a:moveTo>
                    <a:pt x="0" y="123031"/>
                  </a:moveTo>
                  <a:cubicBezTo>
                    <a:pt x="0" y="55083"/>
                    <a:pt x="55083" y="0"/>
                    <a:pt x="123031" y="0"/>
                  </a:cubicBezTo>
                  <a:lnTo>
                    <a:pt x="1107281" y="0"/>
                  </a:lnTo>
                  <a:cubicBezTo>
                    <a:pt x="1175229" y="0"/>
                    <a:pt x="1230312" y="55083"/>
                    <a:pt x="1230312" y="123031"/>
                  </a:cubicBezTo>
                  <a:lnTo>
                    <a:pt x="1230312" y="1199074"/>
                  </a:lnTo>
                  <a:cubicBezTo>
                    <a:pt x="1230312" y="1267022"/>
                    <a:pt x="1175229" y="1322105"/>
                    <a:pt x="1107281" y="1322105"/>
                  </a:cubicBezTo>
                  <a:lnTo>
                    <a:pt x="123031" y="1322105"/>
                  </a:lnTo>
                  <a:cubicBezTo>
                    <a:pt x="55083" y="1322105"/>
                    <a:pt x="0" y="1267022"/>
                    <a:pt x="0" y="1199074"/>
                  </a:cubicBezTo>
                  <a:lnTo>
                    <a:pt x="0" y="123031"/>
                  </a:lnTo>
                  <a:close/>
                </a:path>
              </a:pathLst>
            </a:cu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615" tIns="104615" rIns="104615" bIns="104615" numCol="1" spcCol="1270" anchor="ctr" anchorCtr="0">
              <a:noAutofit/>
            </a:bodyPr>
            <a:lstStyle/>
            <a:p>
              <a:pPr marL="0" lvl="0" indent="0" algn="ctr" defTabSz="800100">
                <a:lnSpc>
                  <a:spcPct val="90000"/>
                </a:lnSpc>
                <a:spcBef>
                  <a:spcPct val="0"/>
                </a:spcBef>
                <a:spcAft>
                  <a:spcPct val="35000"/>
                </a:spcAft>
                <a:buNone/>
              </a:pPr>
              <a:r>
                <a:rPr lang="en-GB" dirty="0"/>
                <a:t>3.1</a:t>
              </a:r>
            </a:p>
            <a:p>
              <a:pPr marL="0" lvl="0" indent="0" algn="ctr" defTabSz="800100">
                <a:lnSpc>
                  <a:spcPct val="90000"/>
                </a:lnSpc>
                <a:spcBef>
                  <a:spcPct val="0"/>
                </a:spcBef>
                <a:spcAft>
                  <a:spcPct val="35000"/>
                </a:spcAft>
                <a:buNone/>
              </a:pPr>
              <a:r>
                <a:rPr lang="en-GB" sz="1800" kern="1200" noProof="0" dirty="0"/>
                <a:t>Draft paper</a:t>
              </a:r>
            </a:p>
          </p:txBody>
        </p:sp>
      </p:grpSp>
      <p:grpSp>
        <p:nvGrpSpPr>
          <p:cNvPr id="21" name="Gruppieren 20">
            <a:extLst>
              <a:ext uri="{FF2B5EF4-FFF2-40B4-BE49-F238E27FC236}">
                <a16:creationId xmlns:a16="http://schemas.microsoft.com/office/drawing/2014/main" id="{235558C1-31C9-48A5-8C09-EC5FFB0E650C}"/>
              </a:ext>
            </a:extLst>
          </p:cNvPr>
          <p:cNvGrpSpPr/>
          <p:nvPr/>
        </p:nvGrpSpPr>
        <p:grpSpPr>
          <a:xfrm>
            <a:off x="4450480" y="3568734"/>
            <a:ext cx="353425" cy="413441"/>
            <a:chOff x="1834592" y="1030478"/>
            <a:chExt cx="353425" cy="413441"/>
          </a:xfrm>
        </p:grpSpPr>
        <p:sp>
          <p:nvSpPr>
            <p:cNvPr id="22" name="Pfeil: nach rechts 21">
              <a:extLst>
                <a:ext uri="{FF2B5EF4-FFF2-40B4-BE49-F238E27FC236}">
                  <a16:creationId xmlns:a16="http://schemas.microsoft.com/office/drawing/2014/main" id="{62F1E678-CBA0-4FF6-BEE5-3B4061F97D41}"/>
                </a:ext>
              </a:extLst>
            </p:cNvPr>
            <p:cNvSpPr/>
            <p:nvPr/>
          </p:nvSpPr>
          <p:spPr>
            <a:xfrm>
              <a:off x="1834592" y="1030478"/>
              <a:ext cx="353425" cy="413441"/>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dk1">
                <a:hueOff val="0"/>
                <a:satOff val="0"/>
                <a:lumOff val="0"/>
                <a:alphaOff val="0"/>
              </a:schemeClr>
            </a:fontRef>
          </p:style>
        </p:sp>
        <p:sp>
          <p:nvSpPr>
            <p:cNvPr id="23" name="Pfeil: nach rechts 4">
              <a:extLst>
                <a:ext uri="{FF2B5EF4-FFF2-40B4-BE49-F238E27FC236}">
                  <a16:creationId xmlns:a16="http://schemas.microsoft.com/office/drawing/2014/main" id="{850FE4D3-0F9D-4553-8F64-1BF5E5941257}"/>
                </a:ext>
              </a:extLst>
            </p:cNvPr>
            <p:cNvSpPr txBox="1"/>
            <p:nvPr/>
          </p:nvSpPr>
          <p:spPr>
            <a:xfrm>
              <a:off x="1834592" y="1113166"/>
              <a:ext cx="247398" cy="2480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de-DE" sz="1400" kern="1200"/>
            </a:p>
          </p:txBody>
        </p:sp>
      </p:grpSp>
    </p:spTree>
    <p:extLst>
      <p:ext uri="{BB962C8B-B14F-4D97-AF65-F5344CB8AC3E}">
        <p14:creationId xmlns:p14="http://schemas.microsoft.com/office/powerpoint/2010/main" val="169539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el 1"/>
          <p:cNvSpPr>
            <a:spLocks noGrp="1"/>
          </p:cNvSpPr>
          <p:nvPr>
            <p:ph type="title"/>
          </p:nvPr>
        </p:nvSpPr>
        <p:spPr/>
        <p:txBody>
          <a:bodyPr>
            <a:normAutofit/>
          </a:bodyPr>
          <a:lstStyle/>
          <a:p>
            <a:r>
              <a:rPr lang="de-DE" altLang="en-US" sz="4000" b="1" dirty="0">
                <a:latin typeface="+mj-lt"/>
              </a:rPr>
              <a:t>Quiz</a:t>
            </a:r>
            <a:endParaRPr lang="en-US" altLang="en-US" sz="4000" b="1" dirty="0">
              <a:latin typeface="+mj-lt"/>
            </a:endParaRPr>
          </a:p>
        </p:txBody>
      </p:sp>
      <p:sp>
        <p:nvSpPr>
          <p:cNvPr id="273411" name="Inhaltsplatzhalter 2"/>
          <p:cNvSpPr>
            <a:spLocks noGrp="1"/>
          </p:cNvSpPr>
          <p:nvPr>
            <p:ph idx="1"/>
          </p:nvPr>
        </p:nvSpPr>
        <p:spPr/>
        <p:txBody>
          <a:bodyPr>
            <a:normAutofit/>
          </a:bodyPr>
          <a:lstStyle/>
          <a:p>
            <a:pPr marL="339725" indent="-339725">
              <a:buFont typeface="+mj-lt"/>
              <a:buAutoNum type="arabicParenR"/>
              <a:tabLst>
                <a:tab pos="395288" algn="l"/>
              </a:tabLst>
            </a:pPr>
            <a:r>
              <a:rPr lang="en-US" altLang="en-US" sz="2400" dirty="0">
                <a:latin typeface="+mj-lt"/>
              </a:rPr>
              <a:t>A sequence of activities defined by the project network logic is a(n):</a:t>
            </a:r>
          </a:p>
          <a:p>
            <a:pPr marL="796925" lvl="2" indent="-339725">
              <a:buFont typeface="+mj-lt"/>
              <a:buAutoNum type="alphaLcParenR"/>
            </a:pPr>
            <a:r>
              <a:rPr lang="en-US" altLang="en-US" dirty="0">
                <a:latin typeface="+mj-lt"/>
              </a:rPr>
              <a:t>Event</a:t>
            </a:r>
          </a:p>
          <a:p>
            <a:pPr marL="796925" lvl="2" indent="-339725">
              <a:buFont typeface="+mj-lt"/>
              <a:buAutoNum type="alphaLcParenR"/>
            </a:pPr>
            <a:r>
              <a:rPr lang="en-US" altLang="en-US" dirty="0">
                <a:latin typeface="+mj-lt"/>
              </a:rPr>
              <a:t>Path</a:t>
            </a:r>
          </a:p>
          <a:p>
            <a:pPr marL="796925" lvl="2" indent="-339725">
              <a:buFont typeface="+mj-lt"/>
              <a:buAutoNum type="alphaLcParenR"/>
            </a:pPr>
            <a:r>
              <a:rPr lang="en-US" altLang="en-US" dirty="0">
                <a:latin typeface="+mj-lt"/>
              </a:rPr>
              <a:t>Node</a:t>
            </a:r>
          </a:p>
          <a:p>
            <a:pPr marL="796925" lvl="2" indent="-339725">
              <a:buFont typeface="+mj-lt"/>
              <a:buAutoNum type="alphaLcParenR"/>
            </a:pPr>
            <a:r>
              <a:rPr lang="en-US" altLang="en-US" dirty="0">
                <a:latin typeface="+mj-lt"/>
              </a:rPr>
              <a:t>Route</a:t>
            </a:r>
          </a:p>
          <a:p>
            <a:pPr marL="457200" indent="-457200">
              <a:buFont typeface="Verdana" pitchFamily="34" charset="0"/>
              <a:buAutoNum type="alphaLcParenR"/>
            </a:pPr>
            <a:endParaRPr lang="en-US" altLang="en-US" sz="2400" dirty="0">
              <a:latin typeface="+mj-lt"/>
            </a:endParaRPr>
          </a:p>
        </p:txBody>
      </p:sp>
      <p:sp>
        <p:nvSpPr>
          <p:cNvPr id="9" name="Foliennummernplatzhalter 3">
            <a:extLst>
              <a:ext uri="{FF2B5EF4-FFF2-40B4-BE49-F238E27FC236}">
                <a16:creationId xmlns:a16="http://schemas.microsoft.com/office/drawing/2014/main" id="{AB3B0B9D-6BBB-4910-B205-087D51C5FE3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21</a:t>
            </a:fld>
            <a:endParaRPr lang="hr-HR" dirty="0"/>
          </a:p>
        </p:txBody>
      </p:sp>
    </p:spTree>
    <p:extLst>
      <p:ext uri="{BB962C8B-B14F-4D97-AF65-F5344CB8AC3E}">
        <p14:creationId xmlns:p14="http://schemas.microsoft.com/office/powerpoint/2010/main" val="73919191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el 1"/>
          <p:cNvSpPr>
            <a:spLocks noGrp="1"/>
          </p:cNvSpPr>
          <p:nvPr>
            <p:ph type="title"/>
          </p:nvPr>
        </p:nvSpPr>
        <p:spPr/>
        <p:txBody>
          <a:bodyPr>
            <a:normAutofit/>
          </a:bodyPr>
          <a:lstStyle/>
          <a:p>
            <a:r>
              <a:rPr lang="en-US" altLang="en-US" sz="4000" b="1" dirty="0">
                <a:latin typeface="+mj-lt"/>
              </a:rPr>
              <a:t>Homework</a:t>
            </a:r>
          </a:p>
        </p:txBody>
      </p:sp>
      <p:sp>
        <p:nvSpPr>
          <p:cNvPr id="273411" name="Inhaltsplatzhalter 2"/>
          <p:cNvSpPr>
            <a:spLocks noGrp="1"/>
          </p:cNvSpPr>
          <p:nvPr>
            <p:ph idx="1"/>
          </p:nvPr>
        </p:nvSpPr>
        <p:spPr/>
        <p:txBody>
          <a:bodyPr>
            <a:normAutofit/>
          </a:bodyPr>
          <a:lstStyle/>
          <a:p>
            <a:pPr marL="457200" indent="-457200">
              <a:buAutoNum type="arabicPeriod"/>
            </a:pPr>
            <a:r>
              <a:rPr lang="en-US" altLang="en-US" sz="2400" dirty="0">
                <a:latin typeface="+mj-lt"/>
              </a:rPr>
              <a:t>Search for other software/online tools for project scheduling. What are advantages and disadvantages?</a:t>
            </a:r>
          </a:p>
          <a:p>
            <a:pPr marL="457200" indent="-457200">
              <a:buAutoNum type="arabicPeriod"/>
            </a:pPr>
            <a:endParaRPr lang="en-US" altLang="en-US" sz="2400" dirty="0">
              <a:latin typeface="+mj-lt"/>
            </a:endParaRPr>
          </a:p>
          <a:p>
            <a:pPr marL="457200" indent="-457200">
              <a:buAutoNum type="arabicPeriod"/>
            </a:pPr>
            <a:r>
              <a:rPr lang="en-US" altLang="en-US" sz="2400" b="1" dirty="0">
                <a:latin typeface="+mj-lt"/>
              </a:rPr>
              <a:t>Additional Reading: </a:t>
            </a:r>
            <a:r>
              <a:rPr lang="en-GB" sz="2400" dirty="0" err="1">
                <a:latin typeface="+mj-lt"/>
              </a:rPr>
              <a:t>Caughron</a:t>
            </a:r>
            <a:r>
              <a:rPr lang="en-GB" sz="2400" dirty="0">
                <a:latin typeface="+mj-lt"/>
              </a:rPr>
              <a:t>, J. J., &amp; Mumford, M. D. (2008). Project planning: The effects of using formal planning techniques on creative problem‐solving. Creativity and Innovation Management, 17(3), 204-215. </a:t>
            </a:r>
            <a:endParaRPr lang="en-US" altLang="en-US" sz="2400" dirty="0">
              <a:latin typeface="+mj-lt"/>
            </a:endParaRPr>
          </a:p>
        </p:txBody>
      </p:sp>
      <p:sp>
        <p:nvSpPr>
          <p:cNvPr id="9" name="Foliennummernplatzhalter 3">
            <a:extLst>
              <a:ext uri="{FF2B5EF4-FFF2-40B4-BE49-F238E27FC236}">
                <a16:creationId xmlns:a16="http://schemas.microsoft.com/office/drawing/2014/main" id="{AB3B0B9D-6BBB-4910-B205-087D51C5FE3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22</a:t>
            </a:fld>
            <a:endParaRPr lang="hr-HR" dirty="0"/>
          </a:p>
        </p:txBody>
      </p:sp>
    </p:spTree>
    <p:extLst>
      <p:ext uri="{BB962C8B-B14F-4D97-AF65-F5344CB8AC3E}">
        <p14:creationId xmlns:p14="http://schemas.microsoft.com/office/powerpoint/2010/main" val="150057828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FD871-BC41-42AC-9481-A7D14C660447}"/>
              </a:ext>
            </a:extLst>
          </p:cNvPr>
          <p:cNvSpPr>
            <a:spLocks noGrp="1"/>
          </p:cNvSpPr>
          <p:nvPr>
            <p:ph type="title"/>
          </p:nvPr>
        </p:nvSpPr>
        <p:spPr/>
        <p:txBody>
          <a:bodyPr/>
          <a:lstStyle/>
          <a:p>
            <a:r>
              <a:rPr lang="de-DE" b="1" dirty="0">
                <a:latin typeface="+mj-lt"/>
              </a:rPr>
              <a:t>References</a:t>
            </a:r>
          </a:p>
        </p:txBody>
      </p:sp>
      <p:sp>
        <p:nvSpPr>
          <p:cNvPr id="3" name="Inhaltsplatzhalter 2">
            <a:extLst>
              <a:ext uri="{FF2B5EF4-FFF2-40B4-BE49-F238E27FC236}">
                <a16:creationId xmlns:a16="http://schemas.microsoft.com/office/drawing/2014/main" id="{51D3368C-046D-4712-973D-A806D77A82F6}"/>
              </a:ext>
            </a:extLst>
          </p:cNvPr>
          <p:cNvSpPr>
            <a:spLocks noGrp="1"/>
          </p:cNvSpPr>
          <p:nvPr>
            <p:ph idx="1"/>
          </p:nvPr>
        </p:nvSpPr>
        <p:spPr/>
        <p:txBody>
          <a:bodyPr>
            <a:normAutofit/>
          </a:bodyPr>
          <a:lstStyle/>
          <a:p>
            <a:r>
              <a:rPr lang="en-US" altLang="en-US" sz="1600" dirty="0" err="1">
                <a:latin typeface="+mj-lt"/>
              </a:rPr>
              <a:t>Horine</a:t>
            </a:r>
            <a:r>
              <a:rPr lang="en-US" altLang="en-US" sz="1600" dirty="0">
                <a:latin typeface="+mj-lt"/>
              </a:rPr>
              <a:t>, Greg (2013): </a:t>
            </a:r>
            <a:r>
              <a:rPr lang="en-US" altLang="en-US" sz="1600" i="1" dirty="0">
                <a:latin typeface="+mj-lt"/>
              </a:rPr>
              <a:t>Absolute Beginner’s Guide to Project Management</a:t>
            </a:r>
            <a:r>
              <a:rPr lang="en-US" altLang="en-US" sz="1600" dirty="0">
                <a:latin typeface="+mj-lt"/>
              </a:rPr>
              <a:t>, Que </a:t>
            </a:r>
            <a:r>
              <a:rPr lang="en-US" altLang="en-US" sz="1600" dirty="0" err="1">
                <a:latin typeface="+mj-lt"/>
              </a:rPr>
              <a:t>Sams</a:t>
            </a:r>
            <a:r>
              <a:rPr lang="en-US" altLang="en-US" sz="1600" dirty="0">
                <a:latin typeface="+mj-lt"/>
              </a:rPr>
              <a:t>/Pearson Education, 3</a:t>
            </a:r>
            <a:r>
              <a:rPr lang="en-US" altLang="en-US" sz="1600" baseline="30000" dirty="0">
                <a:latin typeface="+mj-lt"/>
              </a:rPr>
              <a:t>rd</a:t>
            </a:r>
            <a:r>
              <a:rPr lang="en-US" altLang="en-US" sz="1600" dirty="0">
                <a:latin typeface="+mj-lt"/>
              </a:rPr>
              <a:t> ed.</a:t>
            </a:r>
          </a:p>
          <a:p>
            <a:r>
              <a:rPr lang="en-US" altLang="en-US" sz="1600" dirty="0">
                <a:latin typeface="+mj-lt"/>
              </a:rPr>
              <a:t>Pinto, J. K. (2015): Project management. Achieving competitive advantage, Pearson Education, Harlow, Essex, 4</a:t>
            </a:r>
            <a:r>
              <a:rPr lang="en-US" altLang="en-US" sz="1600" baseline="30000" dirty="0">
                <a:latin typeface="+mj-lt"/>
              </a:rPr>
              <a:t>th</a:t>
            </a:r>
            <a:r>
              <a:rPr lang="en-US" altLang="en-US" sz="1600" dirty="0">
                <a:latin typeface="+mj-lt"/>
              </a:rPr>
              <a:t> ed.</a:t>
            </a:r>
          </a:p>
          <a:p>
            <a:r>
              <a:rPr lang="en-GB" altLang="en-US" sz="1600" dirty="0">
                <a:latin typeface="+mj-lt"/>
              </a:rPr>
              <a:t>Project Management Institute (2013): A Guide to the Project Management Body of Knowledge: </a:t>
            </a:r>
            <a:r>
              <a:rPr lang="en-GB" altLang="en-US" sz="1600" dirty="0" err="1">
                <a:latin typeface="+mj-lt"/>
              </a:rPr>
              <a:t>PMBOK</a:t>
            </a:r>
            <a:r>
              <a:rPr lang="en-GB" altLang="en-US" sz="1600" dirty="0">
                <a:latin typeface="+mj-lt"/>
              </a:rPr>
              <a:t>(R) Guide, Project Management Institute; 5</a:t>
            </a:r>
            <a:r>
              <a:rPr lang="en-GB" altLang="en-US" sz="1600" baseline="30000" dirty="0">
                <a:latin typeface="+mj-lt"/>
              </a:rPr>
              <a:t>th</a:t>
            </a:r>
            <a:r>
              <a:rPr lang="en-GB" altLang="en-US" sz="1600" dirty="0">
                <a:latin typeface="+mj-lt"/>
              </a:rPr>
              <a:t> ed.</a:t>
            </a:r>
          </a:p>
          <a:p>
            <a:endParaRPr lang="de-DE" sz="1600" dirty="0">
              <a:latin typeface="+mj-lt"/>
            </a:endParaRPr>
          </a:p>
        </p:txBody>
      </p:sp>
      <p:sp>
        <p:nvSpPr>
          <p:cNvPr id="4" name="Foliennummernplatzhalter 3">
            <a:extLst>
              <a:ext uri="{FF2B5EF4-FFF2-40B4-BE49-F238E27FC236}">
                <a16:creationId xmlns:a16="http://schemas.microsoft.com/office/drawing/2014/main" id="{E366C27A-3C26-43E7-A0B0-16AC8E21C235}"/>
              </a:ext>
            </a:extLst>
          </p:cNvPr>
          <p:cNvSpPr>
            <a:spLocks noGrp="1"/>
          </p:cNvSpPr>
          <p:nvPr>
            <p:ph type="sldNum" sz="quarter" idx="12"/>
          </p:nvPr>
        </p:nvSpPr>
        <p:spPr/>
        <p:txBody>
          <a:bodyPr/>
          <a:lstStyle/>
          <a:p>
            <a:fld id="{B34092F8-88B9-48E5-9B8F-3F206E5F35A9}" type="slidenum">
              <a:rPr lang="hr-HR" smtClean="0"/>
              <a:t>23</a:t>
            </a:fld>
            <a:endParaRPr lang="hr-HR"/>
          </a:p>
        </p:txBody>
      </p:sp>
    </p:spTree>
    <p:extLst>
      <p:ext uri="{BB962C8B-B14F-4D97-AF65-F5344CB8AC3E}">
        <p14:creationId xmlns:p14="http://schemas.microsoft.com/office/powerpoint/2010/main" val="33810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el 1"/>
          <p:cNvSpPr>
            <a:spLocks noGrp="1"/>
          </p:cNvSpPr>
          <p:nvPr>
            <p:ph type="title"/>
          </p:nvPr>
        </p:nvSpPr>
        <p:spPr/>
        <p:txBody>
          <a:bodyPr>
            <a:normAutofit/>
          </a:bodyPr>
          <a:lstStyle/>
          <a:p>
            <a:r>
              <a:rPr lang="en-US" altLang="en-US" sz="4000" b="1" dirty="0">
                <a:latin typeface="+mj-lt"/>
              </a:rPr>
              <a:t>Discussion</a:t>
            </a:r>
          </a:p>
        </p:txBody>
      </p:sp>
      <p:sp>
        <p:nvSpPr>
          <p:cNvPr id="3" name="Inhaltsplatzhalter 2"/>
          <p:cNvSpPr>
            <a:spLocks noGrp="1"/>
          </p:cNvSpPr>
          <p:nvPr>
            <p:ph idx="1"/>
          </p:nvPr>
        </p:nvSpPr>
        <p:spPr/>
        <p:txBody>
          <a:bodyPr/>
          <a:lstStyle/>
          <a:p>
            <a:r>
              <a:rPr lang="en-US" altLang="en-US" dirty="0">
                <a:latin typeface="+mj-lt"/>
              </a:rPr>
              <a:t>How useful were the stakeholder management tools?</a:t>
            </a:r>
          </a:p>
          <a:p>
            <a:r>
              <a:rPr lang="en-US" altLang="en-US" dirty="0">
                <a:latin typeface="+mj-lt"/>
              </a:rPr>
              <a:t>Questions on the tools?</a:t>
            </a:r>
          </a:p>
          <a:p>
            <a:r>
              <a:rPr lang="en-US" altLang="en-US" dirty="0">
                <a:latin typeface="+mj-lt"/>
              </a:rPr>
              <a:t>How did the team cooperation work?</a:t>
            </a:r>
          </a:p>
          <a:p>
            <a:r>
              <a:rPr lang="en-US" altLang="en-US" dirty="0">
                <a:latin typeface="+mj-lt"/>
              </a:rPr>
              <a:t>Any intercultural differences?</a:t>
            </a:r>
          </a:p>
          <a:p>
            <a:r>
              <a:rPr lang="en-US" altLang="en-US" dirty="0">
                <a:latin typeface="+mj-lt"/>
              </a:rPr>
              <a:t>How was your team </a:t>
            </a:r>
            <a:r>
              <a:rPr lang="en-US" altLang="en-US" dirty="0" err="1">
                <a:latin typeface="+mj-lt"/>
              </a:rPr>
              <a:t>organised</a:t>
            </a:r>
            <a:r>
              <a:rPr lang="en-US" altLang="en-US" dirty="0">
                <a:latin typeface="+mj-lt"/>
              </a:rPr>
              <a:t>?</a:t>
            </a:r>
          </a:p>
        </p:txBody>
      </p:sp>
      <p:sp>
        <p:nvSpPr>
          <p:cNvPr id="177157" name="Foliennummernplatzhalt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B79220B3-98B5-4E7D-95E6-A3B1B5BA4A77}" type="slidenum">
              <a:rPr lang="en-US" altLang="de-DE" sz="1200">
                <a:solidFill>
                  <a:schemeClr val="bg1"/>
                </a:solidFill>
                <a:ea typeface="MS Mincho" pitchFamily="49" charset="-128"/>
              </a:rPr>
              <a:pPr>
                <a:lnSpc>
                  <a:spcPct val="100000"/>
                </a:lnSpc>
                <a:spcBef>
                  <a:spcPct val="0"/>
                </a:spcBef>
                <a:buClrTx/>
                <a:buFontTx/>
                <a:buNone/>
              </a:pPr>
              <a:t>3</a:t>
            </a:fld>
            <a:endParaRPr lang="en-US" altLang="de-DE" sz="1200">
              <a:solidFill>
                <a:schemeClr val="bg1"/>
              </a:solidFill>
              <a:ea typeface="MS Mincho" pitchFamily="49" charset="-128"/>
            </a:endParaRPr>
          </a:p>
        </p:txBody>
      </p:sp>
      <p:sp>
        <p:nvSpPr>
          <p:cNvPr id="5" name="Foliennummernplatzhalter 3">
            <a:extLst>
              <a:ext uri="{FF2B5EF4-FFF2-40B4-BE49-F238E27FC236}">
                <a16:creationId xmlns:a16="http://schemas.microsoft.com/office/drawing/2014/main" id="{B9EAAA18-5CCD-4C81-816C-E191F060AB8D}"/>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3</a:t>
            </a:fld>
            <a:endParaRPr lang="hr-HR" dirty="0"/>
          </a:p>
        </p:txBody>
      </p:sp>
    </p:spTree>
    <p:extLst>
      <p:ext uri="{BB962C8B-B14F-4D97-AF65-F5344CB8AC3E}">
        <p14:creationId xmlns:p14="http://schemas.microsoft.com/office/powerpoint/2010/main" val="20912775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3343741466"/>
              </p:ext>
            </p:extLst>
          </p:nvPr>
        </p:nvGraphicFramePr>
        <p:xfrm>
          <a:off x="914400" y="1447800"/>
          <a:ext cx="10363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63" name="Titel 2"/>
          <p:cNvSpPr>
            <a:spLocks noGrp="1"/>
          </p:cNvSpPr>
          <p:nvPr>
            <p:ph type="title"/>
          </p:nvPr>
        </p:nvSpPr>
        <p:spPr/>
        <p:txBody>
          <a:bodyPr>
            <a:normAutofit/>
          </a:bodyPr>
          <a:lstStyle/>
          <a:p>
            <a:r>
              <a:rPr lang="de-DE" altLang="en-US" sz="4000" b="1" dirty="0">
                <a:latin typeface="+mj-lt"/>
              </a:rPr>
              <a:t>Review</a:t>
            </a:r>
            <a:endParaRPr lang="en-US" altLang="en-US" sz="4000" b="1" dirty="0">
              <a:latin typeface="+mj-lt"/>
            </a:endParaRPr>
          </a:p>
        </p:txBody>
      </p:sp>
      <p:sp>
        <p:nvSpPr>
          <p:cNvPr id="245765" name="Foliennummernplatzhalt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5CAA943C-BF04-4E6D-9AFB-4D2C95547C10}" type="slidenum">
              <a:rPr lang="en-US" altLang="de-DE" sz="1200">
                <a:solidFill>
                  <a:schemeClr val="bg1"/>
                </a:solidFill>
                <a:ea typeface="MS Mincho" pitchFamily="49" charset="-128"/>
              </a:rPr>
              <a:pPr>
                <a:lnSpc>
                  <a:spcPct val="100000"/>
                </a:lnSpc>
                <a:spcBef>
                  <a:spcPct val="0"/>
                </a:spcBef>
                <a:buClrTx/>
                <a:buFontTx/>
                <a:buNone/>
              </a:pPr>
              <a:t>4</a:t>
            </a:fld>
            <a:endParaRPr lang="en-US" altLang="de-DE" sz="1200">
              <a:solidFill>
                <a:schemeClr val="bg1"/>
              </a:solidFill>
              <a:ea typeface="MS Mincho" pitchFamily="49" charset="-128"/>
            </a:endParaRPr>
          </a:p>
        </p:txBody>
      </p:sp>
      <p:sp>
        <p:nvSpPr>
          <p:cNvPr id="5" name="Foliennummernplatzhalter 3">
            <a:extLst>
              <a:ext uri="{FF2B5EF4-FFF2-40B4-BE49-F238E27FC236}">
                <a16:creationId xmlns:a16="http://schemas.microsoft.com/office/drawing/2014/main" id="{1D0D9808-67AA-402E-8A90-46E9CC6D74F8}"/>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4</a:t>
            </a:fld>
            <a:endParaRPr lang="hr-HR" dirty="0"/>
          </a:p>
        </p:txBody>
      </p:sp>
    </p:spTree>
    <p:extLst>
      <p:ext uri="{BB962C8B-B14F-4D97-AF65-F5344CB8AC3E}">
        <p14:creationId xmlns:p14="http://schemas.microsoft.com/office/powerpoint/2010/main" val="87499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el 1"/>
          <p:cNvSpPr>
            <a:spLocks noGrp="1"/>
          </p:cNvSpPr>
          <p:nvPr>
            <p:ph type="title"/>
          </p:nvPr>
        </p:nvSpPr>
        <p:spPr/>
        <p:txBody>
          <a:bodyPr>
            <a:normAutofit/>
          </a:bodyPr>
          <a:lstStyle/>
          <a:p>
            <a:r>
              <a:rPr lang="en-US" altLang="en-US" sz="4000" b="1" dirty="0">
                <a:latin typeface="+mj-lt"/>
              </a:rPr>
              <a:t>Project Scheduling</a:t>
            </a:r>
          </a:p>
        </p:txBody>
      </p:sp>
      <p:pic>
        <p:nvPicPr>
          <p:cNvPr id="247816" name="Grafik 2"/>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0451" y="2193925"/>
            <a:ext cx="4823883" cy="238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liennummernplatzhalter 3">
            <a:extLst>
              <a:ext uri="{FF2B5EF4-FFF2-40B4-BE49-F238E27FC236}">
                <a16:creationId xmlns:a16="http://schemas.microsoft.com/office/drawing/2014/main" id="{9D4A7313-1219-4567-B685-BDEC4B96FEAA}"/>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5</a:t>
            </a:fld>
            <a:endParaRPr lang="hr-HR" dirty="0"/>
          </a:p>
        </p:txBody>
      </p:sp>
    </p:spTree>
    <p:extLst>
      <p:ext uri="{BB962C8B-B14F-4D97-AF65-F5344CB8AC3E}">
        <p14:creationId xmlns:p14="http://schemas.microsoft.com/office/powerpoint/2010/main" val="82090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p:cNvSpPr>
            <a:spLocks noGrp="1"/>
          </p:cNvSpPr>
          <p:nvPr>
            <p:ph type="title"/>
          </p:nvPr>
        </p:nvSpPr>
        <p:spPr/>
        <p:txBody>
          <a:bodyPr>
            <a:normAutofit/>
          </a:bodyPr>
          <a:lstStyle/>
          <a:p>
            <a:pPr eaLnBrk="1" hangingPunct="1"/>
            <a:r>
              <a:rPr lang="en-US" altLang="de-DE" sz="4000" b="1" dirty="0">
                <a:latin typeface="+mj-lt"/>
              </a:rPr>
              <a:t>Learning Objectives</a:t>
            </a:r>
          </a:p>
        </p:txBody>
      </p:sp>
      <p:sp>
        <p:nvSpPr>
          <p:cNvPr id="16387" name="Content Placeholder 2"/>
          <p:cNvSpPr>
            <a:spLocks noGrp="1"/>
          </p:cNvSpPr>
          <p:nvPr>
            <p:ph idx="1"/>
          </p:nvPr>
        </p:nvSpPr>
        <p:spPr/>
        <p:txBody>
          <a:bodyPr>
            <a:normAutofit/>
          </a:bodyPr>
          <a:lstStyle/>
          <a:p>
            <a:pPr marL="0" indent="0" eaLnBrk="1" hangingPunct="1">
              <a:buFont typeface="Wingdings" panose="05000000000000000000" pitchFamily="2" charset="2"/>
              <a:buNone/>
              <a:defRPr/>
            </a:pPr>
            <a:r>
              <a:rPr lang="en-US" altLang="en-US" sz="2400" dirty="0">
                <a:latin typeface="+mj-lt"/>
                <a:ea typeface="+mn-ea"/>
              </a:rPr>
              <a:t>After completing this chapter, you should be able to:</a:t>
            </a:r>
          </a:p>
          <a:p>
            <a:pPr marL="457200" indent="-457200" eaLnBrk="1" fontAlgn="auto">
              <a:spcAft>
                <a:spcPts val="0"/>
              </a:spcAft>
              <a:buFont typeface="+mj-lt"/>
              <a:buAutoNum type="arabicPeriod"/>
              <a:defRPr/>
            </a:pPr>
            <a:r>
              <a:rPr lang="en-US" sz="2400" dirty="0">
                <a:latin typeface="+mj-lt"/>
                <a:ea typeface="+mn-ea"/>
              </a:rPr>
              <a:t>Be aware of different methods of project time planning</a:t>
            </a:r>
          </a:p>
          <a:p>
            <a:pPr marL="457200" indent="-457200" eaLnBrk="1" fontAlgn="auto">
              <a:spcAft>
                <a:spcPts val="0"/>
              </a:spcAft>
              <a:buFont typeface="+mj-lt"/>
              <a:buAutoNum type="arabicPeriod"/>
              <a:defRPr/>
            </a:pPr>
            <a:r>
              <a:rPr lang="en-US" sz="2400" dirty="0">
                <a:latin typeface="+mj-lt"/>
                <a:ea typeface="+mn-ea"/>
              </a:rPr>
              <a:t>Understand how scheduling contributes to achieving project management objectives</a:t>
            </a:r>
          </a:p>
          <a:p>
            <a:pPr marL="457200" indent="-457200" eaLnBrk="1" fontAlgn="auto">
              <a:spcAft>
                <a:spcPts val="0"/>
              </a:spcAft>
              <a:buFont typeface="+mj-lt"/>
              <a:buAutoNum type="arabicPeriod"/>
              <a:defRPr/>
            </a:pPr>
            <a:r>
              <a:rPr lang="en-US" sz="2400" dirty="0">
                <a:latin typeface="+mj-lt"/>
                <a:ea typeface="+mn-ea"/>
              </a:rPr>
              <a:t>Be able to apply common scheduling tools on your project</a:t>
            </a:r>
          </a:p>
        </p:txBody>
      </p:sp>
      <p:sp>
        <p:nvSpPr>
          <p:cNvPr id="6" name="Foliennummernplatzhalter 3">
            <a:extLst>
              <a:ext uri="{FF2B5EF4-FFF2-40B4-BE49-F238E27FC236}">
                <a16:creationId xmlns:a16="http://schemas.microsoft.com/office/drawing/2014/main" id="{793E12BE-1EFC-4608-9758-B556163805C0}"/>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6</a:t>
            </a:fld>
            <a:endParaRPr lang="hr-HR" dirty="0"/>
          </a:p>
        </p:txBody>
      </p:sp>
    </p:spTree>
    <p:extLst>
      <p:ext uri="{BB962C8B-B14F-4D97-AF65-F5344CB8AC3E}">
        <p14:creationId xmlns:p14="http://schemas.microsoft.com/office/powerpoint/2010/main" val="289489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2"/>
          <p:cNvSpPr>
            <a:spLocks noGrp="1"/>
          </p:cNvSpPr>
          <p:nvPr>
            <p:ph type="title"/>
          </p:nvPr>
        </p:nvSpPr>
        <p:spPr>
          <a:xfrm>
            <a:off x="609600" y="452438"/>
            <a:ext cx="10972800" cy="1143000"/>
          </a:xfrm>
        </p:spPr>
        <p:txBody>
          <a:bodyPr>
            <a:normAutofit/>
          </a:bodyPr>
          <a:lstStyle/>
          <a:p>
            <a:pPr eaLnBrk="1" hangingPunct="1"/>
            <a:r>
              <a:rPr lang="en-US" altLang="en-US" sz="4000" b="1" dirty="0">
                <a:latin typeface="+mj-lt"/>
              </a:rPr>
              <a:t>Project Scheduling &amp; Planning</a:t>
            </a:r>
          </a:p>
        </p:txBody>
      </p:sp>
      <p:sp>
        <p:nvSpPr>
          <p:cNvPr id="4" name="Content Placeholder 3"/>
          <p:cNvSpPr>
            <a:spLocks noGrp="1"/>
          </p:cNvSpPr>
          <p:nvPr>
            <p:ph idx="1"/>
          </p:nvPr>
        </p:nvSpPr>
        <p:spPr>
          <a:xfrm>
            <a:off x="609601" y="3176067"/>
            <a:ext cx="11051116" cy="2790825"/>
          </a:xfrm>
          <a:ln/>
        </p:spPr>
        <p:style>
          <a:lnRef idx="2">
            <a:schemeClr val="accent6"/>
          </a:lnRef>
          <a:fillRef idx="1">
            <a:schemeClr val="lt1"/>
          </a:fillRef>
          <a:effectRef idx="0">
            <a:schemeClr val="accent6"/>
          </a:effectRef>
          <a:fontRef idx="minor">
            <a:schemeClr val="dk1"/>
          </a:fontRef>
        </p:style>
        <p:txBody>
          <a:bodyPr>
            <a:noAutofit/>
          </a:bodyPr>
          <a:lstStyle/>
          <a:p>
            <a:pPr marL="0" lvl="1" indent="0">
              <a:spcBef>
                <a:spcPts val="2000"/>
              </a:spcBef>
              <a:buClr>
                <a:schemeClr val="accent3"/>
              </a:buClr>
              <a:buNone/>
              <a:defRPr/>
            </a:pPr>
            <a:r>
              <a:rPr lang="en-US" dirty="0">
                <a:solidFill>
                  <a:schemeClr val="accent6"/>
                </a:solidFill>
                <a:latin typeface="+mj-lt"/>
              </a:rPr>
              <a:t>Project Planning</a:t>
            </a:r>
            <a:endParaRPr lang="en-US" dirty="0">
              <a:solidFill>
                <a:srgbClr val="404041"/>
              </a:solidFill>
              <a:latin typeface="+mj-lt"/>
            </a:endParaRPr>
          </a:p>
          <a:p>
            <a:pPr marL="361950" lvl="1" indent="0">
              <a:spcBef>
                <a:spcPts val="2000"/>
              </a:spcBef>
              <a:buClr>
                <a:schemeClr val="accent3"/>
              </a:buClr>
              <a:buNone/>
              <a:defRPr/>
            </a:pPr>
            <a:r>
              <a:rPr lang="en-US" dirty="0">
                <a:solidFill>
                  <a:srgbClr val="404041"/>
                </a:solidFill>
                <a:latin typeface="+mj-lt"/>
              </a:rPr>
              <a:t>“The identification of the project objectives and the ordered activity necessary to complete the project including the identification of resource types and quantities required to carry out each activity or task.”(</a:t>
            </a:r>
            <a:r>
              <a:rPr lang="en-US" dirty="0" err="1">
                <a:solidFill>
                  <a:srgbClr val="404041"/>
                </a:solidFill>
                <a:latin typeface="+mj-lt"/>
              </a:rPr>
              <a:t>PMBoK</a:t>
            </a:r>
            <a:r>
              <a:rPr lang="en-US" dirty="0">
                <a:solidFill>
                  <a:srgbClr val="404041"/>
                </a:solidFill>
                <a:latin typeface="+mj-lt"/>
              </a:rPr>
              <a:t>)</a:t>
            </a:r>
          </a:p>
        </p:txBody>
      </p:sp>
      <p:sp>
        <p:nvSpPr>
          <p:cNvPr id="5" name="TextBox 4"/>
          <p:cNvSpPr txBox="1"/>
          <p:nvPr/>
        </p:nvSpPr>
        <p:spPr>
          <a:xfrm>
            <a:off x="575733" y="1508308"/>
            <a:ext cx="11084984" cy="1200329"/>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defRPr sz="2400">
                <a:solidFill>
                  <a:schemeClr val="tx1"/>
                </a:solidFill>
                <a:latin typeface="Corbel" panose="020B0503020204020204" pitchFamily="34" charset="0"/>
                <a:ea typeface="ＭＳ Ｐゴシック" panose="020B0600070205080204" pitchFamily="34" charset="-128"/>
              </a:defRPr>
            </a:lvl1pPr>
            <a:lvl2pPr marL="742950" indent="-285750">
              <a:defRPr sz="2400">
                <a:solidFill>
                  <a:schemeClr val="tx1"/>
                </a:solidFill>
                <a:latin typeface="Corbel" panose="020B0503020204020204" pitchFamily="34" charset="0"/>
                <a:ea typeface="ＭＳ Ｐゴシック" panose="020B0600070205080204" pitchFamily="34" charset="-128"/>
              </a:defRPr>
            </a:lvl2pPr>
            <a:lvl3pPr marL="1143000" indent="-228600">
              <a:defRPr sz="2400">
                <a:solidFill>
                  <a:schemeClr val="tx1"/>
                </a:solidFill>
                <a:latin typeface="Corbel" panose="020B0503020204020204" pitchFamily="34" charset="0"/>
                <a:ea typeface="ＭＳ Ｐゴシック" panose="020B0600070205080204" pitchFamily="34" charset="-128"/>
              </a:defRPr>
            </a:lvl3pPr>
            <a:lvl4pPr marL="1600200" indent="-228600">
              <a:defRPr sz="2400">
                <a:solidFill>
                  <a:schemeClr val="tx1"/>
                </a:solidFill>
                <a:latin typeface="Corbel" panose="020B0503020204020204" pitchFamily="34" charset="0"/>
                <a:ea typeface="ＭＳ Ｐゴシック" panose="020B0600070205080204" pitchFamily="34" charset="-128"/>
              </a:defRPr>
            </a:lvl4pPr>
            <a:lvl5pPr marL="2057400" indent="-228600">
              <a:defRPr sz="24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rbel" panose="020B0503020204020204" pitchFamily="34" charset="0"/>
                <a:ea typeface="ＭＳ Ｐゴシック" panose="020B0600070205080204" pitchFamily="34" charset="-128"/>
              </a:defRPr>
            </a:lvl9pPr>
          </a:lstStyle>
          <a:p>
            <a:pPr>
              <a:defRPr/>
            </a:pPr>
            <a:r>
              <a:rPr lang="en-US" altLang="de-DE" dirty="0">
                <a:solidFill>
                  <a:schemeClr val="accent6"/>
                </a:solidFill>
                <a:latin typeface="+mj-lt"/>
                <a:ea typeface="+mn-ea"/>
              </a:rPr>
              <a:t>Project Scheduling </a:t>
            </a:r>
          </a:p>
          <a:p>
            <a:pPr marL="361950">
              <a:defRPr/>
            </a:pPr>
            <a:r>
              <a:rPr lang="en-US" altLang="de-DE" dirty="0" err="1">
                <a:solidFill>
                  <a:srgbClr val="404041"/>
                </a:solidFill>
                <a:latin typeface="+mj-lt"/>
                <a:ea typeface="+mn-ea"/>
              </a:rPr>
              <a:t>PMBoK</a:t>
            </a:r>
            <a:r>
              <a:rPr lang="en-US" altLang="de-DE" dirty="0">
                <a:solidFill>
                  <a:srgbClr val="404041"/>
                </a:solidFill>
                <a:latin typeface="+mj-lt"/>
                <a:ea typeface="+mn-ea"/>
              </a:rPr>
              <a:t> defines it as </a:t>
            </a:r>
            <a:r>
              <a:rPr lang="ja-JP" altLang="en-US" dirty="0">
                <a:solidFill>
                  <a:srgbClr val="404041"/>
                </a:solidFill>
                <a:latin typeface="+mj-lt"/>
                <a:ea typeface="+mn-ea"/>
              </a:rPr>
              <a:t>“</a:t>
            </a:r>
            <a:r>
              <a:rPr lang="en-US" altLang="ja-JP" dirty="0">
                <a:solidFill>
                  <a:srgbClr val="404041"/>
                </a:solidFill>
                <a:latin typeface="+mj-lt"/>
                <a:ea typeface="+mn-ea"/>
              </a:rPr>
              <a:t>an output of a schedule model that presents linked </a:t>
            </a:r>
            <a:r>
              <a:rPr lang="en-US" altLang="de-DE" dirty="0">
                <a:solidFill>
                  <a:srgbClr val="404041"/>
                </a:solidFill>
                <a:latin typeface="+mj-lt"/>
                <a:ea typeface="+mn-ea"/>
              </a:rPr>
              <a:t>activities with planned dates, durations, milestones, and resources.</a:t>
            </a:r>
            <a:r>
              <a:rPr lang="ja-JP" altLang="en-US" dirty="0">
                <a:solidFill>
                  <a:srgbClr val="404041"/>
                </a:solidFill>
                <a:latin typeface="+mj-lt"/>
                <a:ea typeface="+mn-ea"/>
              </a:rPr>
              <a:t>”</a:t>
            </a:r>
            <a:endParaRPr lang="en-US" altLang="de-DE" dirty="0">
              <a:solidFill>
                <a:srgbClr val="404041"/>
              </a:solidFill>
              <a:latin typeface="+mj-lt"/>
              <a:ea typeface="+mn-ea"/>
            </a:endParaRPr>
          </a:p>
        </p:txBody>
      </p:sp>
      <p:sp>
        <p:nvSpPr>
          <p:cNvPr id="8" name="Foliennummernplatzhalter 3">
            <a:extLst>
              <a:ext uri="{FF2B5EF4-FFF2-40B4-BE49-F238E27FC236}">
                <a16:creationId xmlns:a16="http://schemas.microsoft.com/office/drawing/2014/main" id="{B5097A28-7F78-4174-8650-7B99227BD3CC}"/>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7</a:t>
            </a:fld>
            <a:endParaRPr lang="hr-HR" dirty="0"/>
          </a:p>
        </p:txBody>
      </p:sp>
      <p:sp>
        <p:nvSpPr>
          <p:cNvPr id="6" name="Textfeld 10">
            <a:extLst>
              <a:ext uri="{FF2B5EF4-FFF2-40B4-BE49-F238E27FC236}">
                <a16:creationId xmlns:a16="http://schemas.microsoft.com/office/drawing/2014/main" id="{1868C360-5251-4F9E-8CF7-AFB2C413A7AF}"/>
              </a:ext>
            </a:extLst>
          </p:cNvPr>
          <p:cNvSpPr txBox="1">
            <a:spLocks noChangeArrowheads="1"/>
          </p:cNvSpPr>
          <p:nvPr/>
        </p:nvSpPr>
        <p:spPr bwMode="auto">
          <a:xfrm>
            <a:off x="9745133" y="5875338"/>
            <a:ext cx="2609851"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de-DE" altLang="en-US" sz="1100" b="0" dirty="0">
                <a:ea typeface="MS Mincho" pitchFamily="49" charset="-128"/>
              </a:rPr>
              <a:t>Source: </a:t>
            </a:r>
            <a:r>
              <a:rPr lang="de-DE" altLang="en-US" sz="1100" b="0" dirty="0" err="1">
                <a:ea typeface="MS Mincho" pitchFamily="49" charset="-128"/>
              </a:rPr>
              <a:t>PMBoK</a:t>
            </a:r>
            <a:r>
              <a:rPr lang="de-DE" altLang="en-US" sz="1100" b="0" dirty="0">
                <a:ea typeface="MS Mincho" pitchFamily="49" charset="-128"/>
              </a:rPr>
              <a:t>.</a:t>
            </a:r>
          </a:p>
        </p:txBody>
      </p:sp>
    </p:spTree>
    <p:extLst>
      <p:ext uri="{BB962C8B-B14F-4D97-AF65-F5344CB8AC3E}">
        <p14:creationId xmlns:p14="http://schemas.microsoft.com/office/powerpoint/2010/main" val="85931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05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834" y="1441451"/>
            <a:ext cx="8278284" cy="4384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txBox="1">
            <a:spLocks/>
          </p:cNvSpPr>
          <p:nvPr/>
        </p:nvSpPr>
        <p:spPr>
          <a:xfrm>
            <a:off x="914400" y="609600"/>
            <a:ext cx="10363200" cy="762000"/>
          </a:xfrm>
          <a:prstGeom prst="rect">
            <a:avLst/>
          </a:prstGeom>
        </p:spPr>
        <p:txBody>
          <a:bodyPr/>
          <a:lst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2pPr>
            <a:lvl3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3pPr>
            <a:lvl4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4pPr>
            <a:lvl5pPr algn="l" rtl="0" eaLnBrk="0" fontAlgn="base" hangingPunct="0">
              <a:spcBef>
                <a:spcPct val="0"/>
              </a:spcBef>
              <a:spcAft>
                <a:spcPct val="0"/>
              </a:spcAft>
              <a:defRPr sz="2400" b="1">
                <a:solidFill>
                  <a:schemeClr val="accent1"/>
                </a:solidFill>
                <a:latin typeface="Verdana" pitchFamily="34" charset="0"/>
                <a:ea typeface="ＭＳ Ｐゴシック" pitchFamily="1" charset="-128"/>
              </a:defRPr>
            </a:lvl5pPr>
            <a:lvl6pPr marL="457200" algn="l" rtl="0" fontAlgn="base">
              <a:spcBef>
                <a:spcPct val="0"/>
              </a:spcBef>
              <a:spcAft>
                <a:spcPct val="0"/>
              </a:spcAft>
              <a:defRPr sz="2400" b="1">
                <a:solidFill>
                  <a:schemeClr val="accent1"/>
                </a:solidFill>
                <a:latin typeface="Verdana" pitchFamily="34" charset="0"/>
                <a:ea typeface="ＭＳ Ｐゴシック" pitchFamily="1" charset="-128"/>
              </a:defRPr>
            </a:lvl6pPr>
            <a:lvl7pPr marL="914400" algn="l" rtl="0" fontAlgn="base">
              <a:spcBef>
                <a:spcPct val="0"/>
              </a:spcBef>
              <a:spcAft>
                <a:spcPct val="0"/>
              </a:spcAft>
              <a:defRPr sz="2400" b="1">
                <a:solidFill>
                  <a:schemeClr val="accent1"/>
                </a:solidFill>
                <a:latin typeface="Verdana" pitchFamily="34" charset="0"/>
                <a:ea typeface="ＭＳ Ｐゴシック" pitchFamily="1" charset="-128"/>
              </a:defRPr>
            </a:lvl7pPr>
            <a:lvl8pPr marL="1371600" algn="l" rtl="0" fontAlgn="base">
              <a:spcBef>
                <a:spcPct val="0"/>
              </a:spcBef>
              <a:spcAft>
                <a:spcPct val="0"/>
              </a:spcAft>
              <a:defRPr sz="2400" b="1">
                <a:solidFill>
                  <a:schemeClr val="accent1"/>
                </a:solidFill>
                <a:latin typeface="Verdana" pitchFamily="34" charset="0"/>
                <a:ea typeface="ＭＳ Ｐゴシック" pitchFamily="1" charset="-128"/>
              </a:defRPr>
            </a:lvl8pPr>
            <a:lvl9pPr marL="1828800" algn="l" rtl="0" fontAlgn="base">
              <a:spcBef>
                <a:spcPct val="0"/>
              </a:spcBef>
              <a:spcAft>
                <a:spcPct val="0"/>
              </a:spcAft>
              <a:defRPr sz="2400" b="1">
                <a:solidFill>
                  <a:schemeClr val="accent1"/>
                </a:solidFill>
                <a:latin typeface="Verdana" pitchFamily="34" charset="0"/>
                <a:ea typeface="ＭＳ Ｐゴシック" pitchFamily="1" charset="-128"/>
              </a:defRPr>
            </a:lvl9pPr>
          </a:lstStyle>
          <a:p>
            <a:pPr eaLnBrk="1" hangingPunct="1">
              <a:defRPr/>
            </a:pPr>
            <a:r>
              <a:rPr lang="en-US" altLang="en-US" sz="4000" dirty="0">
                <a:solidFill>
                  <a:srgbClr val="404041"/>
                </a:solidFill>
                <a:ea typeface="Calibri"/>
              </a:rPr>
              <a:t>Milestone Schedule</a:t>
            </a:r>
          </a:p>
        </p:txBody>
      </p:sp>
      <p:sp>
        <p:nvSpPr>
          <p:cNvPr id="250887" name="Textfeld 10"/>
          <p:cNvSpPr txBox="1">
            <a:spLocks noChangeArrowheads="1"/>
          </p:cNvSpPr>
          <p:nvPr/>
        </p:nvSpPr>
        <p:spPr bwMode="auto">
          <a:xfrm>
            <a:off x="9745133" y="5875338"/>
            <a:ext cx="2609851"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de-DE" altLang="en-US" sz="1100" b="0" dirty="0">
                <a:ea typeface="MS Mincho" pitchFamily="49" charset="-128"/>
              </a:rPr>
              <a:t>Source: </a:t>
            </a:r>
            <a:r>
              <a:rPr lang="de-DE" altLang="en-US" sz="1100" b="0" dirty="0" err="1">
                <a:ea typeface="MS Mincho" pitchFamily="49" charset="-128"/>
              </a:rPr>
              <a:t>Horine</a:t>
            </a:r>
            <a:r>
              <a:rPr lang="de-DE" altLang="en-US" sz="1100" b="0" dirty="0">
                <a:ea typeface="MS Mincho" pitchFamily="49" charset="-128"/>
              </a:rPr>
              <a:t> (2013).</a:t>
            </a:r>
          </a:p>
        </p:txBody>
      </p:sp>
      <p:sp>
        <p:nvSpPr>
          <p:cNvPr id="9" name="Foliennummernplatzhalter 3">
            <a:extLst>
              <a:ext uri="{FF2B5EF4-FFF2-40B4-BE49-F238E27FC236}">
                <a16:creationId xmlns:a16="http://schemas.microsoft.com/office/drawing/2014/main" id="{6C8CD3B2-F832-4CDC-A419-9A70B45400C3}"/>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8</a:t>
            </a:fld>
            <a:endParaRPr lang="hr-HR" dirty="0"/>
          </a:p>
        </p:txBody>
      </p:sp>
    </p:spTree>
    <p:extLst>
      <p:ext uri="{BB962C8B-B14F-4D97-AF65-F5344CB8AC3E}">
        <p14:creationId xmlns:p14="http://schemas.microsoft.com/office/powerpoint/2010/main" val="16303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08fig0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343" y="1365250"/>
            <a:ext cx="9814983" cy="45799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2931" name="Text Box 3"/>
          <p:cNvSpPr txBox="1">
            <a:spLocks noChangeArrowheads="1"/>
          </p:cNvSpPr>
          <p:nvPr/>
        </p:nvSpPr>
        <p:spPr bwMode="auto">
          <a:xfrm>
            <a:off x="914401" y="544514"/>
            <a:ext cx="9156700" cy="698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82269" tIns="41134" rIns="82269" bIns="41134">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en-US" altLang="en-US" sz="4000" b="1" dirty="0">
                <a:solidFill>
                  <a:srgbClr val="404041"/>
                </a:solidFill>
                <a:latin typeface="+mj-lt"/>
                <a:ea typeface="Calibri"/>
                <a:cs typeface="+mj-cs"/>
              </a:rPr>
              <a:t>Ten Steps to Create a Schedule</a:t>
            </a:r>
          </a:p>
        </p:txBody>
      </p:sp>
      <p:sp>
        <p:nvSpPr>
          <p:cNvPr id="7" name="Foliennummernplatzhalter 3">
            <a:extLst>
              <a:ext uri="{FF2B5EF4-FFF2-40B4-BE49-F238E27FC236}">
                <a16:creationId xmlns:a16="http://schemas.microsoft.com/office/drawing/2014/main" id="{261F33A3-07A3-43F8-B31B-8AA62DF6E2B9}"/>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9</a:t>
            </a:fld>
            <a:endParaRPr lang="hr-HR" dirty="0"/>
          </a:p>
        </p:txBody>
      </p:sp>
      <p:sp>
        <p:nvSpPr>
          <p:cNvPr id="8" name="Textfeld 10">
            <a:extLst>
              <a:ext uri="{FF2B5EF4-FFF2-40B4-BE49-F238E27FC236}">
                <a16:creationId xmlns:a16="http://schemas.microsoft.com/office/drawing/2014/main" id="{40007C65-E427-46D0-B648-03933007DA2D}"/>
              </a:ext>
            </a:extLst>
          </p:cNvPr>
          <p:cNvSpPr txBox="1">
            <a:spLocks noChangeArrowheads="1"/>
          </p:cNvSpPr>
          <p:nvPr/>
        </p:nvSpPr>
        <p:spPr bwMode="auto">
          <a:xfrm>
            <a:off x="9745133" y="5875338"/>
            <a:ext cx="2609851"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de-DE" altLang="en-US" sz="1100" b="0" dirty="0">
                <a:ea typeface="MS Mincho" pitchFamily="49" charset="-128"/>
              </a:rPr>
              <a:t>Source: </a:t>
            </a:r>
            <a:r>
              <a:rPr lang="de-DE" altLang="en-US" sz="1100" b="0" dirty="0" err="1">
                <a:ea typeface="MS Mincho" pitchFamily="49" charset="-128"/>
              </a:rPr>
              <a:t>Horine</a:t>
            </a:r>
            <a:r>
              <a:rPr lang="de-DE" altLang="en-US" sz="1100" b="0" dirty="0">
                <a:ea typeface="MS Mincho" pitchFamily="49" charset="-128"/>
              </a:rPr>
              <a:t> (2013).</a:t>
            </a:r>
          </a:p>
        </p:txBody>
      </p:sp>
    </p:spTree>
    <p:extLst>
      <p:ext uri="{BB962C8B-B14F-4D97-AF65-F5344CB8AC3E}">
        <p14:creationId xmlns:p14="http://schemas.microsoft.com/office/powerpoint/2010/main" val="2820824762"/>
      </p:ext>
    </p:extLst>
  </p:cSld>
  <p:clrMapOvr>
    <a:masterClrMapping/>
  </p:clrMapOvr>
</p:sld>
</file>

<file path=ppt/theme/theme1.xml><?xml version="1.0" encoding="utf-8"?>
<a:theme xmlns:a="http://schemas.openxmlformats.org/drawingml/2006/main" name="C.2.1_Project Manag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C.2.1_Project Management</Template>
  <TotalTime>0</TotalTime>
  <Words>1260</Words>
  <Application>Microsoft Office PowerPoint</Application>
  <PresentationFormat>Breitbild</PresentationFormat>
  <Paragraphs>214</Paragraphs>
  <Slides>23</Slides>
  <Notes>15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Arial</vt:lpstr>
      <vt:lpstr>Calibri</vt:lpstr>
      <vt:lpstr>Calibri Light</vt:lpstr>
      <vt:lpstr>Corbel</vt:lpstr>
      <vt:lpstr>Times</vt:lpstr>
      <vt:lpstr>Verdana</vt:lpstr>
      <vt:lpstr>Wingdings</vt:lpstr>
      <vt:lpstr>Wingdings 2</vt:lpstr>
      <vt:lpstr>C.2.1_Project Management</vt:lpstr>
      <vt:lpstr>Project Management</vt:lpstr>
      <vt:lpstr>1. Stakeholder Management 2. Project Scheduling 3. Budget Planning 4. Risk Management</vt:lpstr>
      <vt:lpstr>Discussion</vt:lpstr>
      <vt:lpstr>Review</vt:lpstr>
      <vt:lpstr>Project Scheduling</vt:lpstr>
      <vt:lpstr>Learning Objectives</vt:lpstr>
      <vt:lpstr>Project Scheduling &amp; Planning</vt:lpstr>
      <vt:lpstr>PowerPoint-Präsentation</vt:lpstr>
      <vt:lpstr>PowerPoint-Präsentation</vt:lpstr>
      <vt:lpstr>Scheduling Methods</vt:lpstr>
      <vt:lpstr>Project Scheduling Terms</vt:lpstr>
      <vt:lpstr>Network Diagram Exercise: Writing a Term Paper </vt:lpstr>
      <vt:lpstr>Precedence Relationships Finish to Start</vt:lpstr>
      <vt:lpstr>Precedence Relationships Start to Start</vt:lpstr>
      <vt:lpstr>Precedence Relationships Finish to Finish</vt:lpstr>
      <vt:lpstr>Precedence Relationships Start to Finish</vt:lpstr>
      <vt:lpstr>Serial Activities </vt:lpstr>
      <vt:lpstr>Network Diagram – Nonserial Sequential Logic </vt:lpstr>
      <vt:lpstr>Concurrent Activities </vt:lpstr>
      <vt:lpstr>Complete Activity Network </vt:lpstr>
      <vt:lpstr>Quiz</vt:lpstr>
      <vt:lpstr>Homework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Tine</dc:creator>
  <cp:lastModifiedBy>Tine</cp:lastModifiedBy>
  <cp:revision>31</cp:revision>
  <dcterms:created xsi:type="dcterms:W3CDTF">2017-07-06T07:32:09Z</dcterms:created>
  <dcterms:modified xsi:type="dcterms:W3CDTF">2019-07-03T15:53:55Z</dcterms:modified>
</cp:coreProperties>
</file>