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499" r:id="rId3"/>
    <p:sldId id="498" r:id="rId4"/>
    <p:sldId id="447" r:id="rId5"/>
    <p:sldId id="448" r:id="rId6"/>
    <p:sldId id="450" r:id="rId7"/>
    <p:sldId id="449" r:id="rId8"/>
    <p:sldId id="451" r:id="rId9"/>
    <p:sldId id="452" r:id="rId10"/>
    <p:sldId id="453" r:id="rId11"/>
    <p:sldId id="454" r:id="rId12"/>
    <p:sldId id="500" r:id="rId13"/>
    <p:sldId id="455" r:id="rId14"/>
    <p:sldId id="456" r:id="rId15"/>
    <p:sldId id="457" r:id="rId16"/>
    <p:sldId id="501" r:id="rId17"/>
    <p:sldId id="458" r:id="rId18"/>
    <p:sldId id="459" r:id="rId19"/>
    <p:sldId id="464" r:id="rId20"/>
    <p:sldId id="465" r:id="rId21"/>
    <p:sldId id="460" r:id="rId22"/>
    <p:sldId id="461" r:id="rId23"/>
    <p:sldId id="502" r:id="rId24"/>
    <p:sldId id="504" r:id="rId25"/>
    <p:sldId id="269" r:id="rId26"/>
    <p:sldId id="505" r:id="rId27"/>
    <p:sldId id="521" r:id="rId2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6082D3"/>
    <a:srgbClr val="99CA48"/>
    <a:srgbClr val="404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8376" autoAdjust="0"/>
  </p:normalViewPr>
  <p:slideViewPr>
    <p:cSldViewPr snapToGrid="0">
      <p:cViewPr varScale="1">
        <p:scale>
          <a:sx n="60" d="100"/>
          <a:sy n="60" d="100"/>
        </p:scale>
        <p:origin x="10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pngimg.com/download/14891" TargetMode="External"/><Relationship Id="rId1" Type="http://schemas.openxmlformats.org/officeDocument/2006/relationships/image" Target="../media/image10.png"/><Relationship Id="rId6" Type="http://schemas.openxmlformats.org/officeDocument/2006/relationships/hyperlink" Target="http://pngimg.com/download/14974" TargetMode="External"/><Relationship Id="rId5" Type="http://schemas.openxmlformats.org/officeDocument/2006/relationships/image" Target="../media/image12.png"/><Relationship Id="rId4" Type="http://schemas.openxmlformats.org/officeDocument/2006/relationships/hyperlink" Target="http://commons.wikimedia.org/wiki/File:2_number_black_and_white.svg" TargetMode="External"/></Relationships>
</file>

<file path=ppt/diagrams/_rels/drawing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pngimg.com/download/14891" TargetMode="External"/><Relationship Id="rId1" Type="http://schemas.openxmlformats.org/officeDocument/2006/relationships/image" Target="../media/image10.png"/><Relationship Id="rId6" Type="http://schemas.openxmlformats.org/officeDocument/2006/relationships/hyperlink" Target="http://pngimg.com/download/14974" TargetMode="External"/><Relationship Id="rId5" Type="http://schemas.openxmlformats.org/officeDocument/2006/relationships/image" Target="../media/image12.png"/><Relationship Id="rId4" Type="http://schemas.openxmlformats.org/officeDocument/2006/relationships/hyperlink" Target="http://commons.wikimedia.org/wiki/File:2_number_black_and_white.svg"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A131D9-7DEF-475A-BB70-6FA05EC65F32}" type="doc">
      <dgm:prSet loTypeId="urn:microsoft.com/office/officeart/2005/8/layout/vProcess5" loCatId="process" qsTypeId="urn:microsoft.com/office/officeart/2005/8/quickstyle/simple1" qsCatId="simple" csTypeId="urn:microsoft.com/office/officeart/2005/8/colors/colorful5" csCatId="colorful" phldr="1"/>
      <dgm:spPr/>
    </dgm:pt>
    <dgm:pt modelId="{5605F562-F980-43BC-A1D6-EBD717C0E9CB}">
      <dgm:prSet phldrT="[Text]" custT="1"/>
      <dgm:spPr/>
      <dgm:t>
        <a:bodyPr/>
        <a:lstStyle/>
        <a:p>
          <a:pPr>
            <a:buFontTx/>
            <a:buNone/>
          </a:pPr>
          <a:r>
            <a:rPr lang="en-US" altLang="de-DE" sz="2800" dirty="0"/>
            <a:t>Risk </a:t>
          </a:r>
          <a:r>
            <a:rPr lang="en-US" altLang="de-DE" sz="2800" b="1" i="1" dirty="0"/>
            <a:t>identification</a:t>
          </a:r>
          <a:endParaRPr lang="de-DE" sz="2800" dirty="0"/>
        </a:p>
      </dgm:t>
    </dgm:pt>
    <dgm:pt modelId="{E0CBE6B4-B96E-42FB-8CE5-3242E4B1C282}" type="parTrans" cxnId="{E9315E9D-31DA-4E4D-9E0F-05E6D53DA108}">
      <dgm:prSet/>
      <dgm:spPr/>
      <dgm:t>
        <a:bodyPr/>
        <a:lstStyle/>
        <a:p>
          <a:endParaRPr lang="de-DE" sz="2800"/>
        </a:p>
      </dgm:t>
    </dgm:pt>
    <dgm:pt modelId="{257C78D7-C173-4643-8B5B-A0F41D00360F}" type="sibTrans" cxnId="{E9315E9D-31DA-4E4D-9E0F-05E6D53DA108}">
      <dgm:prSet custT="1"/>
      <dgm:spPr/>
      <dgm:t>
        <a:bodyPr/>
        <a:lstStyle/>
        <a:p>
          <a:endParaRPr lang="de-DE" sz="2800"/>
        </a:p>
      </dgm:t>
    </dgm:pt>
    <dgm:pt modelId="{4DC18D4C-6D1A-4627-8A99-7677158E20BB}">
      <dgm:prSet custT="1"/>
      <dgm:spPr/>
      <dgm:t>
        <a:bodyPr/>
        <a:lstStyle/>
        <a:p>
          <a:r>
            <a:rPr lang="en-US" altLang="de-DE" sz="2800" b="1" i="1" dirty="0"/>
            <a:t>Analysis</a:t>
          </a:r>
          <a:r>
            <a:rPr lang="en-US" altLang="de-DE" sz="2800" dirty="0"/>
            <a:t> of probability and consequences</a:t>
          </a:r>
        </a:p>
      </dgm:t>
    </dgm:pt>
    <dgm:pt modelId="{31EB1998-D803-4C1D-8BEC-1013824B8356}" type="parTrans" cxnId="{272C7763-9E69-48D4-935D-3E6B4ACC17F0}">
      <dgm:prSet/>
      <dgm:spPr/>
      <dgm:t>
        <a:bodyPr/>
        <a:lstStyle/>
        <a:p>
          <a:endParaRPr lang="de-DE" sz="2800"/>
        </a:p>
      </dgm:t>
    </dgm:pt>
    <dgm:pt modelId="{AB3BC2CB-77AB-4394-BA9B-13B3793C02B0}" type="sibTrans" cxnId="{272C7763-9E69-48D4-935D-3E6B4ACC17F0}">
      <dgm:prSet custT="1"/>
      <dgm:spPr/>
      <dgm:t>
        <a:bodyPr/>
        <a:lstStyle/>
        <a:p>
          <a:endParaRPr lang="de-DE" sz="2800"/>
        </a:p>
      </dgm:t>
    </dgm:pt>
    <dgm:pt modelId="{8C699698-FD79-435F-B9EC-A15DBC6F56FD}">
      <dgm:prSet custT="1"/>
      <dgm:spPr/>
      <dgm:t>
        <a:bodyPr/>
        <a:lstStyle/>
        <a:p>
          <a:r>
            <a:rPr lang="en-US" altLang="de-DE" sz="2800"/>
            <a:t>Risk </a:t>
          </a:r>
          <a:r>
            <a:rPr lang="en-US" altLang="de-DE" sz="2800" b="1" i="1"/>
            <a:t>mitigation</a:t>
          </a:r>
          <a:r>
            <a:rPr lang="en-US" altLang="de-DE" sz="2800"/>
            <a:t> strategies</a:t>
          </a:r>
          <a:endParaRPr lang="en-US" altLang="de-DE" sz="2800" dirty="0"/>
        </a:p>
      </dgm:t>
    </dgm:pt>
    <dgm:pt modelId="{3BA63F50-7FE5-478C-9BEA-13282EA1E102}" type="parTrans" cxnId="{334117F2-1384-4B3A-9355-709EE726290B}">
      <dgm:prSet/>
      <dgm:spPr/>
      <dgm:t>
        <a:bodyPr/>
        <a:lstStyle/>
        <a:p>
          <a:endParaRPr lang="de-DE" sz="2800"/>
        </a:p>
      </dgm:t>
    </dgm:pt>
    <dgm:pt modelId="{93B67073-164F-4709-959A-838315E7E51E}" type="sibTrans" cxnId="{334117F2-1384-4B3A-9355-709EE726290B}">
      <dgm:prSet custT="1"/>
      <dgm:spPr/>
      <dgm:t>
        <a:bodyPr/>
        <a:lstStyle/>
        <a:p>
          <a:endParaRPr lang="de-DE" sz="2800"/>
        </a:p>
      </dgm:t>
    </dgm:pt>
    <dgm:pt modelId="{1DCF1680-D039-4E80-890C-2EB515BC8B01}">
      <dgm:prSet custT="1"/>
      <dgm:spPr/>
      <dgm:t>
        <a:bodyPr/>
        <a:lstStyle/>
        <a:p>
          <a:r>
            <a:rPr lang="en-US" altLang="de-DE" sz="2800" b="1" i="1"/>
            <a:t>Control</a:t>
          </a:r>
          <a:r>
            <a:rPr lang="en-US" altLang="de-DE" sz="2800"/>
            <a:t> and documentation</a:t>
          </a:r>
          <a:endParaRPr lang="en-US" altLang="de-DE" sz="2800" dirty="0"/>
        </a:p>
      </dgm:t>
    </dgm:pt>
    <dgm:pt modelId="{8B3FE02F-68B9-4B7C-800F-1324E6A2E91F}" type="parTrans" cxnId="{8A32258A-D909-40D3-B059-93CB6F093CE3}">
      <dgm:prSet/>
      <dgm:spPr/>
      <dgm:t>
        <a:bodyPr/>
        <a:lstStyle/>
        <a:p>
          <a:endParaRPr lang="de-DE" sz="2800"/>
        </a:p>
      </dgm:t>
    </dgm:pt>
    <dgm:pt modelId="{4BAE4ABC-5BDA-424E-901C-BB1EFBB2253A}" type="sibTrans" cxnId="{8A32258A-D909-40D3-B059-93CB6F093CE3}">
      <dgm:prSet/>
      <dgm:spPr/>
      <dgm:t>
        <a:bodyPr/>
        <a:lstStyle/>
        <a:p>
          <a:endParaRPr lang="de-DE" sz="2800"/>
        </a:p>
      </dgm:t>
    </dgm:pt>
    <dgm:pt modelId="{4394DC69-F23B-4CB5-983D-B57E29A1E5BD}" type="pres">
      <dgm:prSet presAssocID="{F9A131D9-7DEF-475A-BB70-6FA05EC65F32}" presName="outerComposite" presStyleCnt="0">
        <dgm:presLayoutVars>
          <dgm:chMax val="5"/>
          <dgm:dir/>
          <dgm:resizeHandles val="exact"/>
        </dgm:presLayoutVars>
      </dgm:prSet>
      <dgm:spPr/>
    </dgm:pt>
    <dgm:pt modelId="{76DE2AD4-AA0E-4C5C-9A01-3CCA5902108C}" type="pres">
      <dgm:prSet presAssocID="{F9A131D9-7DEF-475A-BB70-6FA05EC65F32}" presName="dummyMaxCanvas" presStyleCnt="0">
        <dgm:presLayoutVars/>
      </dgm:prSet>
      <dgm:spPr/>
    </dgm:pt>
    <dgm:pt modelId="{AA8C749D-61C0-4506-913F-8C834841E16A}" type="pres">
      <dgm:prSet presAssocID="{F9A131D9-7DEF-475A-BB70-6FA05EC65F32}" presName="FourNodes_1" presStyleLbl="node1" presStyleIdx="0" presStyleCnt="4">
        <dgm:presLayoutVars>
          <dgm:bulletEnabled val="1"/>
        </dgm:presLayoutVars>
      </dgm:prSet>
      <dgm:spPr/>
    </dgm:pt>
    <dgm:pt modelId="{4CD0BCF0-DE6E-40BF-9812-A146FC5BBEF2}" type="pres">
      <dgm:prSet presAssocID="{F9A131D9-7DEF-475A-BB70-6FA05EC65F32}" presName="FourNodes_2" presStyleLbl="node1" presStyleIdx="1" presStyleCnt="4">
        <dgm:presLayoutVars>
          <dgm:bulletEnabled val="1"/>
        </dgm:presLayoutVars>
      </dgm:prSet>
      <dgm:spPr/>
    </dgm:pt>
    <dgm:pt modelId="{9B0C0770-389A-4347-B16B-D58023847BA9}" type="pres">
      <dgm:prSet presAssocID="{F9A131D9-7DEF-475A-BB70-6FA05EC65F32}" presName="FourNodes_3" presStyleLbl="node1" presStyleIdx="2" presStyleCnt="4">
        <dgm:presLayoutVars>
          <dgm:bulletEnabled val="1"/>
        </dgm:presLayoutVars>
      </dgm:prSet>
      <dgm:spPr/>
    </dgm:pt>
    <dgm:pt modelId="{419129A9-FBBF-40E4-A4A3-76EAAAD7462B}" type="pres">
      <dgm:prSet presAssocID="{F9A131D9-7DEF-475A-BB70-6FA05EC65F32}" presName="FourNodes_4" presStyleLbl="node1" presStyleIdx="3" presStyleCnt="4">
        <dgm:presLayoutVars>
          <dgm:bulletEnabled val="1"/>
        </dgm:presLayoutVars>
      </dgm:prSet>
      <dgm:spPr/>
    </dgm:pt>
    <dgm:pt modelId="{E090ACFA-D876-4484-850B-D1671E579ACF}" type="pres">
      <dgm:prSet presAssocID="{F9A131D9-7DEF-475A-BB70-6FA05EC65F32}" presName="FourConn_1-2" presStyleLbl="fgAccFollowNode1" presStyleIdx="0" presStyleCnt="3">
        <dgm:presLayoutVars>
          <dgm:bulletEnabled val="1"/>
        </dgm:presLayoutVars>
      </dgm:prSet>
      <dgm:spPr/>
    </dgm:pt>
    <dgm:pt modelId="{4A5869AE-CB9C-4D8A-AF07-5BFB7537889B}" type="pres">
      <dgm:prSet presAssocID="{F9A131D9-7DEF-475A-BB70-6FA05EC65F32}" presName="FourConn_2-3" presStyleLbl="fgAccFollowNode1" presStyleIdx="1" presStyleCnt="3">
        <dgm:presLayoutVars>
          <dgm:bulletEnabled val="1"/>
        </dgm:presLayoutVars>
      </dgm:prSet>
      <dgm:spPr/>
    </dgm:pt>
    <dgm:pt modelId="{DFF14161-1808-4B8F-9433-FE930D11ED95}" type="pres">
      <dgm:prSet presAssocID="{F9A131D9-7DEF-475A-BB70-6FA05EC65F32}" presName="FourConn_3-4" presStyleLbl="fgAccFollowNode1" presStyleIdx="2" presStyleCnt="3">
        <dgm:presLayoutVars>
          <dgm:bulletEnabled val="1"/>
        </dgm:presLayoutVars>
      </dgm:prSet>
      <dgm:spPr/>
    </dgm:pt>
    <dgm:pt modelId="{29926140-F63A-466F-82E4-EBE22D20D04C}" type="pres">
      <dgm:prSet presAssocID="{F9A131D9-7DEF-475A-BB70-6FA05EC65F32}" presName="FourNodes_1_text" presStyleLbl="node1" presStyleIdx="3" presStyleCnt="4">
        <dgm:presLayoutVars>
          <dgm:bulletEnabled val="1"/>
        </dgm:presLayoutVars>
      </dgm:prSet>
      <dgm:spPr/>
    </dgm:pt>
    <dgm:pt modelId="{6CD47284-C820-4988-83CC-4C114104B03A}" type="pres">
      <dgm:prSet presAssocID="{F9A131D9-7DEF-475A-BB70-6FA05EC65F32}" presName="FourNodes_2_text" presStyleLbl="node1" presStyleIdx="3" presStyleCnt="4">
        <dgm:presLayoutVars>
          <dgm:bulletEnabled val="1"/>
        </dgm:presLayoutVars>
      </dgm:prSet>
      <dgm:spPr/>
    </dgm:pt>
    <dgm:pt modelId="{54FE4FD3-70B6-413A-AF09-33117BD5FA3D}" type="pres">
      <dgm:prSet presAssocID="{F9A131D9-7DEF-475A-BB70-6FA05EC65F32}" presName="FourNodes_3_text" presStyleLbl="node1" presStyleIdx="3" presStyleCnt="4">
        <dgm:presLayoutVars>
          <dgm:bulletEnabled val="1"/>
        </dgm:presLayoutVars>
      </dgm:prSet>
      <dgm:spPr/>
    </dgm:pt>
    <dgm:pt modelId="{EED6BC0A-A8C6-4B13-9AE4-F7BD6A1A603A}" type="pres">
      <dgm:prSet presAssocID="{F9A131D9-7DEF-475A-BB70-6FA05EC65F32}" presName="FourNodes_4_text" presStyleLbl="node1" presStyleIdx="3" presStyleCnt="4">
        <dgm:presLayoutVars>
          <dgm:bulletEnabled val="1"/>
        </dgm:presLayoutVars>
      </dgm:prSet>
      <dgm:spPr/>
    </dgm:pt>
  </dgm:ptLst>
  <dgm:cxnLst>
    <dgm:cxn modelId="{2957FF0D-1D96-46FE-88E7-853E8B720FB7}" type="presOf" srcId="{8C699698-FD79-435F-B9EC-A15DBC6F56FD}" destId="{9B0C0770-389A-4347-B16B-D58023847BA9}" srcOrd="0" destOrd="0" presId="urn:microsoft.com/office/officeart/2005/8/layout/vProcess5"/>
    <dgm:cxn modelId="{1FEB8A17-0855-4080-B119-90315D083E9C}" type="presOf" srcId="{AB3BC2CB-77AB-4394-BA9B-13B3793C02B0}" destId="{4A5869AE-CB9C-4D8A-AF07-5BFB7537889B}" srcOrd="0" destOrd="0" presId="urn:microsoft.com/office/officeart/2005/8/layout/vProcess5"/>
    <dgm:cxn modelId="{C37B5D25-7387-4B48-A5E4-0A69C6B05448}" type="presOf" srcId="{1DCF1680-D039-4E80-890C-2EB515BC8B01}" destId="{419129A9-FBBF-40E4-A4A3-76EAAAD7462B}" srcOrd="0" destOrd="0" presId="urn:microsoft.com/office/officeart/2005/8/layout/vProcess5"/>
    <dgm:cxn modelId="{CCE24730-2322-484B-8DE4-2E2C57659BB6}" type="presOf" srcId="{8C699698-FD79-435F-B9EC-A15DBC6F56FD}" destId="{54FE4FD3-70B6-413A-AF09-33117BD5FA3D}" srcOrd="1" destOrd="0" presId="urn:microsoft.com/office/officeart/2005/8/layout/vProcess5"/>
    <dgm:cxn modelId="{B3A7B360-8C0E-4287-A63C-218B72E786E0}" type="presOf" srcId="{1DCF1680-D039-4E80-890C-2EB515BC8B01}" destId="{EED6BC0A-A8C6-4B13-9AE4-F7BD6A1A603A}" srcOrd="1" destOrd="0" presId="urn:microsoft.com/office/officeart/2005/8/layout/vProcess5"/>
    <dgm:cxn modelId="{45497361-1113-4099-BF1A-B0C823115596}" type="presOf" srcId="{93B67073-164F-4709-959A-838315E7E51E}" destId="{DFF14161-1808-4B8F-9433-FE930D11ED95}" srcOrd="0" destOrd="0" presId="urn:microsoft.com/office/officeart/2005/8/layout/vProcess5"/>
    <dgm:cxn modelId="{9BCA0363-2D09-4C48-902D-D9ABEC683322}" type="presOf" srcId="{F9A131D9-7DEF-475A-BB70-6FA05EC65F32}" destId="{4394DC69-F23B-4CB5-983D-B57E29A1E5BD}" srcOrd="0" destOrd="0" presId="urn:microsoft.com/office/officeart/2005/8/layout/vProcess5"/>
    <dgm:cxn modelId="{272C7763-9E69-48D4-935D-3E6B4ACC17F0}" srcId="{F9A131D9-7DEF-475A-BB70-6FA05EC65F32}" destId="{4DC18D4C-6D1A-4627-8A99-7677158E20BB}" srcOrd="1" destOrd="0" parTransId="{31EB1998-D803-4C1D-8BEC-1013824B8356}" sibTransId="{AB3BC2CB-77AB-4394-BA9B-13B3793C02B0}"/>
    <dgm:cxn modelId="{D0DC1E64-B3F4-442E-ACCA-503A36C2A37A}" type="presOf" srcId="{257C78D7-C173-4643-8B5B-A0F41D00360F}" destId="{E090ACFA-D876-4484-850B-D1671E579ACF}" srcOrd="0" destOrd="0" presId="urn:microsoft.com/office/officeart/2005/8/layout/vProcess5"/>
    <dgm:cxn modelId="{21601E79-C0CB-4D41-B0A4-9C5A32895473}" type="presOf" srcId="{4DC18D4C-6D1A-4627-8A99-7677158E20BB}" destId="{6CD47284-C820-4988-83CC-4C114104B03A}" srcOrd="1" destOrd="0" presId="urn:microsoft.com/office/officeart/2005/8/layout/vProcess5"/>
    <dgm:cxn modelId="{8A32258A-D909-40D3-B059-93CB6F093CE3}" srcId="{F9A131D9-7DEF-475A-BB70-6FA05EC65F32}" destId="{1DCF1680-D039-4E80-890C-2EB515BC8B01}" srcOrd="3" destOrd="0" parTransId="{8B3FE02F-68B9-4B7C-800F-1324E6A2E91F}" sibTransId="{4BAE4ABC-5BDA-424E-901C-BB1EFBB2253A}"/>
    <dgm:cxn modelId="{6F599D9B-0F0E-4BD0-8747-EFB5F950210D}" type="presOf" srcId="{5605F562-F980-43BC-A1D6-EBD717C0E9CB}" destId="{29926140-F63A-466F-82E4-EBE22D20D04C}" srcOrd="1" destOrd="0" presId="urn:microsoft.com/office/officeart/2005/8/layout/vProcess5"/>
    <dgm:cxn modelId="{E9315E9D-31DA-4E4D-9E0F-05E6D53DA108}" srcId="{F9A131D9-7DEF-475A-BB70-6FA05EC65F32}" destId="{5605F562-F980-43BC-A1D6-EBD717C0E9CB}" srcOrd="0" destOrd="0" parTransId="{E0CBE6B4-B96E-42FB-8CE5-3242E4B1C282}" sibTransId="{257C78D7-C173-4643-8B5B-A0F41D00360F}"/>
    <dgm:cxn modelId="{CCFF18E1-4E5E-49A3-BFE5-770AA5A95C18}" type="presOf" srcId="{4DC18D4C-6D1A-4627-8A99-7677158E20BB}" destId="{4CD0BCF0-DE6E-40BF-9812-A146FC5BBEF2}" srcOrd="0" destOrd="0" presId="urn:microsoft.com/office/officeart/2005/8/layout/vProcess5"/>
    <dgm:cxn modelId="{334117F2-1384-4B3A-9355-709EE726290B}" srcId="{F9A131D9-7DEF-475A-BB70-6FA05EC65F32}" destId="{8C699698-FD79-435F-B9EC-A15DBC6F56FD}" srcOrd="2" destOrd="0" parTransId="{3BA63F50-7FE5-478C-9BEA-13282EA1E102}" sibTransId="{93B67073-164F-4709-959A-838315E7E51E}"/>
    <dgm:cxn modelId="{8F7433F4-E74A-430C-96AF-E4EBAC564310}" type="presOf" srcId="{5605F562-F980-43BC-A1D6-EBD717C0E9CB}" destId="{AA8C749D-61C0-4506-913F-8C834841E16A}" srcOrd="0" destOrd="0" presId="urn:microsoft.com/office/officeart/2005/8/layout/vProcess5"/>
    <dgm:cxn modelId="{07977E87-3706-4F49-98EC-3BCB9BE892EF}" type="presParOf" srcId="{4394DC69-F23B-4CB5-983D-B57E29A1E5BD}" destId="{76DE2AD4-AA0E-4C5C-9A01-3CCA5902108C}" srcOrd="0" destOrd="0" presId="urn:microsoft.com/office/officeart/2005/8/layout/vProcess5"/>
    <dgm:cxn modelId="{CA0E44AB-99FC-4A02-8786-6610C8316C7B}" type="presParOf" srcId="{4394DC69-F23B-4CB5-983D-B57E29A1E5BD}" destId="{AA8C749D-61C0-4506-913F-8C834841E16A}" srcOrd="1" destOrd="0" presId="urn:microsoft.com/office/officeart/2005/8/layout/vProcess5"/>
    <dgm:cxn modelId="{981B6006-4E1E-4FC5-92EB-6593015DBC6A}" type="presParOf" srcId="{4394DC69-F23B-4CB5-983D-B57E29A1E5BD}" destId="{4CD0BCF0-DE6E-40BF-9812-A146FC5BBEF2}" srcOrd="2" destOrd="0" presId="urn:microsoft.com/office/officeart/2005/8/layout/vProcess5"/>
    <dgm:cxn modelId="{E8CEE1EF-5942-45FB-A6C3-CC59B0DCBC8C}" type="presParOf" srcId="{4394DC69-F23B-4CB5-983D-B57E29A1E5BD}" destId="{9B0C0770-389A-4347-B16B-D58023847BA9}" srcOrd="3" destOrd="0" presId="urn:microsoft.com/office/officeart/2005/8/layout/vProcess5"/>
    <dgm:cxn modelId="{B4102B30-28A2-4E14-A384-BE368E6D58A4}" type="presParOf" srcId="{4394DC69-F23B-4CB5-983D-B57E29A1E5BD}" destId="{419129A9-FBBF-40E4-A4A3-76EAAAD7462B}" srcOrd="4" destOrd="0" presId="urn:microsoft.com/office/officeart/2005/8/layout/vProcess5"/>
    <dgm:cxn modelId="{37B52B87-79B8-4841-A708-A3ABAC8C61F7}" type="presParOf" srcId="{4394DC69-F23B-4CB5-983D-B57E29A1E5BD}" destId="{E090ACFA-D876-4484-850B-D1671E579ACF}" srcOrd="5" destOrd="0" presId="urn:microsoft.com/office/officeart/2005/8/layout/vProcess5"/>
    <dgm:cxn modelId="{F2C2C6E0-8D87-48FE-A44C-C79665C6B60C}" type="presParOf" srcId="{4394DC69-F23B-4CB5-983D-B57E29A1E5BD}" destId="{4A5869AE-CB9C-4D8A-AF07-5BFB7537889B}" srcOrd="6" destOrd="0" presId="urn:microsoft.com/office/officeart/2005/8/layout/vProcess5"/>
    <dgm:cxn modelId="{C8CFB2DC-92B7-48A1-9F6A-7B8DA17ABC81}" type="presParOf" srcId="{4394DC69-F23B-4CB5-983D-B57E29A1E5BD}" destId="{DFF14161-1808-4B8F-9433-FE930D11ED95}" srcOrd="7" destOrd="0" presId="urn:microsoft.com/office/officeart/2005/8/layout/vProcess5"/>
    <dgm:cxn modelId="{0A4444D2-9CE7-4D3E-8253-930D63DA4274}" type="presParOf" srcId="{4394DC69-F23B-4CB5-983D-B57E29A1E5BD}" destId="{29926140-F63A-466F-82E4-EBE22D20D04C}" srcOrd="8" destOrd="0" presId="urn:microsoft.com/office/officeart/2005/8/layout/vProcess5"/>
    <dgm:cxn modelId="{A9C6EE78-3989-4242-98F0-752E4555AD35}" type="presParOf" srcId="{4394DC69-F23B-4CB5-983D-B57E29A1E5BD}" destId="{6CD47284-C820-4988-83CC-4C114104B03A}" srcOrd="9" destOrd="0" presId="urn:microsoft.com/office/officeart/2005/8/layout/vProcess5"/>
    <dgm:cxn modelId="{1A2F147D-7B35-4966-859C-0460213881CD}" type="presParOf" srcId="{4394DC69-F23B-4CB5-983D-B57E29A1E5BD}" destId="{54FE4FD3-70B6-413A-AF09-33117BD5FA3D}" srcOrd="10" destOrd="0" presId="urn:microsoft.com/office/officeart/2005/8/layout/vProcess5"/>
    <dgm:cxn modelId="{E5E7A39A-312A-4E1F-8014-0735B85F4CE8}" type="presParOf" srcId="{4394DC69-F23B-4CB5-983D-B57E29A1E5BD}" destId="{EED6BC0A-A8C6-4B13-9AE4-F7BD6A1A603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C49D29-356F-4ABA-81CB-4CB335B75F05}" type="doc">
      <dgm:prSet loTypeId="urn:microsoft.com/office/officeart/2005/8/layout/hierarchy2" loCatId="hierarchy" qsTypeId="urn:microsoft.com/office/officeart/2005/8/quickstyle/simple1" qsCatId="simple" csTypeId="urn:microsoft.com/office/officeart/2005/8/colors/accent6_2" csCatId="accent6" phldr="1"/>
      <dgm:spPr/>
      <dgm:t>
        <a:bodyPr/>
        <a:lstStyle/>
        <a:p>
          <a:endParaRPr lang="de-DE"/>
        </a:p>
      </dgm:t>
    </dgm:pt>
    <dgm:pt modelId="{780E1A49-1A3F-41D1-8F9A-8C26F96288A7}">
      <dgm:prSet phldrT="[Text]"/>
      <dgm:spPr/>
      <dgm:t>
        <a:bodyPr/>
        <a:lstStyle/>
        <a:p>
          <a:r>
            <a:rPr lang="en-GB" noProof="0" dirty="0"/>
            <a:t>Internal</a:t>
          </a:r>
        </a:p>
      </dgm:t>
    </dgm:pt>
    <dgm:pt modelId="{2B49EF24-C44A-405E-81CD-C8FB626AD064}" type="parTrans" cxnId="{696CFC09-18AA-4020-AA62-C62D8F9657E7}">
      <dgm:prSet/>
      <dgm:spPr/>
      <dgm:t>
        <a:bodyPr/>
        <a:lstStyle/>
        <a:p>
          <a:endParaRPr lang="en-GB" noProof="0" dirty="0"/>
        </a:p>
      </dgm:t>
    </dgm:pt>
    <dgm:pt modelId="{6FDC31FB-0456-42DD-89BA-FF294BF05DA6}" type="sibTrans" cxnId="{696CFC09-18AA-4020-AA62-C62D8F9657E7}">
      <dgm:prSet/>
      <dgm:spPr/>
      <dgm:t>
        <a:bodyPr/>
        <a:lstStyle/>
        <a:p>
          <a:endParaRPr lang="en-GB" noProof="0" dirty="0"/>
        </a:p>
      </dgm:t>
    </dgm:pt>
    <dgm:pt modelId="{7CA365E6-C774-4A5D-A1D7-E5093862288F}">
      <dgm:prSet phldrT="[Text]"/>
      <dgm:spPr/>
      <dgm:t>
        <a:bodyPr/>
        <a:lstStyle/>
        <a:p>
          <a:r>
            <a:rPr lang="en-GB" noProof="0" dirty="0"/>
            <a:t>Organization</a:t>
          </a:r>
        </a:p>
      </dgm:t>
    </dgm:pt>
    <dgm:pt modelId="{56E72C35-A6C8-4538-AAC1-0BC037EC4DA5}" type="parTrans" cxnId="{F7560FF8-A9AB-460D-B55C-55D706FBBB59}">
      <dgm:prSet/>
      <dgm:spPr/>
      <dgm:t>
        <a:bodyPr/>
        <a:lstStyle/>
        <a:p>
          <a:endParaRPr lang="en-GB" noProof="0" dirty="0"/>
        </a:p>
      </dgm:t>
    </dgm:pt>
    <dgm:pt modelId="{9134946F-D39E-45E5-8B8B-A2C5332C83B7}" type="sibTrans" cxnId="{F7560FF8-A9AB-460D-B55C-55D706FBBB59}">
      <dgm:prSet/>
      <dgm:spPr/>
      <dgm:t>
        <a:bodyPr/>
        <a:lstStyle/>
        <a:p>
          <a:endParaRPr lang="en-GB" noProof="0" dirty="0"/>
        </a:p>
      </dgm:t>
    </dgm:pt>
    <dgm:pt modelId="{0DE1B846-BDAC-43BF-9A12-66AA45362482}">
      <dgm:prSet phldrT="[Text]"/>
      <dgm:spPr/>
      <dgm:t>
        <a:bodyPr/>
        <a:lstStyle/>
        <a:p>
          <a:r>
            <a:rPr lang="en-GB" noProof="0" dirty="0"/>
            <a:t>Limited management support</a:t>
          </a:r>
        </a:p>
      </dgm:t>
    </dgm:pt>
    <dgm:pt modelId="{ACB12A37-B01B-4B27-959A-134C8CB0EA41}" type="parTrans" cxnId="{6EB52E1A-946E-4AE3-BAA6-7CF7C1966F17}">
      <dgm:prSet/>
      <dgm:spPr/>
      <dgm:t>
        <a:bodyPr/>
        <a:lstStyle/>
        <a:p>
          <a:endParaRPr lang="en-GB" noProof="0" dirty="0"/>
        </a:p>
      </dgm:t>
    </dgm:pt>
    <dgm:pt modelId="{B98E845B-AA83-4A67-B637-8A221DFD36FA}" type="sibTrans" cxnId="{6EB52E1A-946E-4AE3-BAA6-7CF7C1966F17}">
      <dgm:prSet/>
      <dgm:spPr/>
      <dgm:t>
        <a:bodyPr/>
        <a:lstStyle/>
        <a:p>
          <a:endParaRPr lang="en-GB" noProof="0" dirty="0"/>
        </a:p>
      </dgm:t>
    </dgm:pt>
    <dgm:pt modelId="{C58C99D0-FB6C-4D5B-B094-CA823F76DD71}">
      <dgm:prSet phldrT="[Text]"/>
      <dgm:spPr/>
      <dgm:t>
        <a:bodyPr/>
        <a:lstStyle/>
        <a:p>
          <a:r>
            <a:rPr lang="en-GB" noProof="0" dirty="0"/>
            <a:t>Low funding</a:t>
          </a:r>
        </a:p>
      </dgm:t>
    </dgm:pt>
    <dgm:pt modelId="{061036A0-EB1B-4F94-8AE1-76D35985F82E}" type="parTrans" cxnId="{91F70BA5-A79D-479C-8715-2CE37E4F9861}">
      <dgm:prSet/>
      <dgm:spPr/>
      <dgm:t>
        <a:bodyPr/>
        <a:lstStyle/>
        <a:p>
          <a:endParaRPr lang="en-GB" noProof="0" dirty="0"/>
        </a:p>
      </dgm:t>
    </dgm:pt>
    <dgm:pt modelId="{F4199ADA-4EE6-4546-B9C3-80FD42C2D8FD}" type="sibTrans" cxnId="{91F70BA5-A79D-479C-8715-2CE37E4F9861}">
      <dgm:prSet/>
      <dgm:spPr/>
      <dgm:t>
        <a:bodyPr/>
        <a:lstStyle/>
        <a:p>
          <a:endParaRPr lang="en-GB" noProof="0" dirty="0"/>
        </a:p>
      </dgm:t>
    </dgm:pt>
    <dgm:pt modelId="{BE22CC00-9755-4035-BA2E-CBBC7C54DCD4}">
      <dgm:prSet phldrT="[Text]"/>
      <dgm:spPr/>
      <dgm:t>
        <a:bodyPr/>
        <a:lstStyle/>
        <a:p>
          <a:r>
            <a:rPr lang="en-GB" noProof="0" dirty="0"/>
            <a:t>Team</a:t>
          </a:r>
        </a:p>
      </dgm:t>
    </dgm:pt>
    <dgm:pt modelId="{36396038-9F3B-43E1-AC92-7F132F21B8F7}" type="parTrans" cxnId="{7D559F2B-5960-47C6-9915-1B97080B8F97}">
      <dgm:prSet/>
      <dgm:spPr/>
      <dgm:t>
        <a:bodyPr/>
        <a:lstStyle/>
        <a:p>
          <a:endParaRPr lang="en-GB" noProof="0" dirty="0"/>
        </a:p>
      </dgm:t>
    </dgm:pt>
    <dgm:pt modelId="{E72E32C1-4571-4FEE-ACDD-754A05988EAC}" type="sibTrans" cxnId="{7D559F2B-5960-47C6-9915-1B97080B8F97}">
      <dgm:prSet/>
      <dgm:spPr/>
      <dgm:t>
        <a:bodyPr/>
        <a:lstStyle/>
        <a:p>
          <a:endParaRPr lang="en-GB" noProof="0" dirty="0"/>
        </a:p>
      </dgm:t>
    </dgm:pt>
    <dgm:pt modelId="{1119B0A6-BD5A-45E6-A764-057C55D29B4F}">
      <dgm:prSet phldrT="[Text]"/>
      <dgm:spPr/>
      <dgm:t>
        <a:bodyPr/>
        <a:lstStyle/>
        <a:p>
          <a:r>
            <a:rPr lang="en-GB" noProof="0" dirty="0"/>
            <a:t>Missing resources</a:t>
          </a:r>
        </a:p>
      </dgm:t>
    </dgm:pt>
    <dgm:pt modelId="{E9D58A07-2915-463F-8541-36D3BEAEBB59}" type="parTrans" cxnId="{2C382219-3565-479E-A32E-9685679349D7}">
      <dgm:prSet/>
      <dgm:spPr/>
      <dgm:t>
        <a:bodyPr/>
        <a:lstStyle/>
        <a:p>
          <a:endParaRPr lang="en-GB" noProof="0" dirty="0"/>
        </a:p>
      </dgm:t>
    </dgm:pt>
    <dgm:pt modelId="{116B75EA-1BA8-44F1-8CC3-13FC9E38246B}" type="sibTrans" cxnId="{2C382219-3565-479E-A32E-9685679349D7}">
      <dgm:prSet/>
      <dgm:spPr/>
      <dgm:t>
        <a:bodyPr/>
        <a:lstStyle/>
        <a:p>
          <a:endParaRPr lang="en-GB" noProof="0" dirty="0"/>
        </a:p>
      </dgm:t>
    </dgm:pt>
    <dgm:pt modelId="{64D91250-A754-42ED-8CF6-83E34C653C6D}" type="pres">
      <dgm:prSet presAssocID="{2EC49D29-356F-4ABA-81CB-4CB335B75F05}" presName="diagram" presStyleCnt="0">
        <dgm:presLayoutVars>
          <dgm:chPref val="1"/>
          <dgm:dir/>
          <dgm:animOne val="branch"/>
          <dgm:animLvl val="lvl"/>
          <dgm:resizeHandles val="exact"/>
        </dgm:presLayoutVars>
      </dgm:prSet>
      <dgm:spPr/>
    </dgm:pt>
    <dgm:pt modelId="{DAA2C666-F8CF-40F4-BA23-7F8291FDC98C}" type="pres">
      <dgm:prSet presAssocID="{780E1A49-1A3F-41D1-8F9A-8C26F96288A7}" presName="root1" presStyleCnt="0"/>
      <dgm:spPr/>
    </dgm:pt>
    <dgm:pt modelId="{4A3B870F-0B34-4AA6-958E-8A71C9618151}" type="pres">
      <dgm:prSet presAssocID="{780E1A49-1A3F-41D1-8F9A-8C26F96288A7}" presName="LevelOneTextNode" presStyleLbl="node0" presStyleIdx="0" presStyleCnt="1">
        <dgm:presLayoutVars>
          <dgm:chPref val="3"/>
        </dgm:presLayoutVars>
      </dgm:prSet>
      <dgm:spPr/>
    </dgm:pt>
    <dgm:pt modelId="{F67E752E-723F-41DD-94C2-DB6958EBA98E}" type="pres">
      <dgm:prSet presAssocID="{780E1A49-1A3F-41D1-8F9A-8C26F96288A7}" presName="level2hierChild" presStyleCnt="0"/>
      <dgm:spPr/>
    </dgm:pt>
    <dgm:pt modelId="{F56B94FA-DB69-43C2-8FF3-37D693CEFF3A}" type="pres">
      <dgm:prSet presAssocID="{56E72C35-A6C8-4538-AAC1-0BC037EC4DA5}" presName="conn2-1" presStyleLbl="parChTrans1D2" presStyleIdx="0" presStyleCnt="2"/>
      <dgm:spPr/>
    </dgm:pt>
    <dgm:pt modelId="{93D83E59-F2C5-454A-B305-3BF60935E2FF}" type="pres">
      <dgm:prSet presAssocID="{56E72C35-A6C8-4538-AAC1-0BC037EC4DA5}" presName="connTx" presStyleLbl="parChTrans1D2" presStyleIdx="0" presStyleCnt="2"/>
      <dgm:spPr/>
    </dgm:pt>
    <dgm:pt modelId="{257EA822-2533-4F36-9C60-4CCA63F17542}" type="pres">
      <dgm:prSet presAssocID="{7CA365E6-C774-4A5D-A1D7-E5093862288F}" presName="root2" presStyleCnt="0"/>
      <dgm:spPr/>
    </dgm:pt>
    <dgm:pt modelId="{F1402344-6551-4C1F-BD6A-7C7A73A3F7FF}" type="pres">
      <dgm:prSet presAssocID="{7CA365E6-C774-4A5D-A1D7-E5093862288F}" presName="LevelTwoTextNode" presStyleLbl="node2" presStyleIdx="0" presStyleCnt="2">
        <dgm:presLayoutVars>
          <dgm:chPref val="3"/>
        </dgm:presLayoutVars>
      </dgm:prSet>
      <dgm:spPr/>
    </dgm:pt>
    <dgm:pt modelId="{9D456E51-08C6-403C-8DB2-CDB581E4B2A2}" type="pres">
      <dgm:prSet presAssocID="{7CA365E6-C774-4A5D-A1D7-E5093862288F}" presName="level3hierChild" presStyleCnt="0"/>
      <dgm:spPr/>
    </dgm:pt>
    <dgm:pt modelId="{01509546-8E22-425E-B0D8-90DD2DAC9345}" type="pres">
      <dgm:prSet presAssocID="{ACB12A37-B01B-4B27-959A-134C8CB0EA41}" presName="conn2-1" presStyleLbl="parChTrans1D3" presStyleIdx="0" presStyleCnt="3"/>
      <dgm:spPr/>
    </dgm:pt>
    <dgm:pt modelId="{FF8200A0-6E48-48D8-A091-A32F2AC66D83}" type="pres">
      <dgm:prSet presAssocID="{ACB12A37-B01B-4B27-959A-134C8CB0EA41}" presName="connTx" presStyleLbl="parChTrans1D3" presStyleIdx="0" presStyleCnt="3"/>
      <dgm:spPr/>
    </dgm:pt>
    <dgm:pt modelId="{EA9CBEC2-1DDA-4769-8565-6EBEBF339ACD}" type="pres">
      <dgm:prSet presAssocID="{0DE1B846-BDAC-43BF-9A12-66AA45362482}" presName="root2" presStyleCnt="0"/>
      <dgm:spPr/>
    </dgm:pt>
    <dgm:pt modelId="{BA359CF3-13D0-4CD9-9DCA-9B838B4CB52C}" type="pres">
      <dgm:prSet presAssocID="{0DE1B846-BDAC-43BF-9A12-66AA45362482}" presName="LevelTwoTextNode" presStyleLbl="node3" presStyleIdx="0" presStyleCnt="3" custScaleX="280338">
        <dgm:presLayoutVars>
          <dgm:chPref val="3"/>
        </dgm:presLayoutVars>
      </dgm:prSet>
      <dgm:spPr/>
    </dgm:pt>
    <dgm:pt modelId="{720B7EF2-4EF7-42A7-BF5E-24148F46FBEF}" type="pres">
      <dgm:prSet presAssocID="{0DE1B846-BDAC-43BF-9A12-66AA45362482}" presName="level3hierChild" presStyleCnt="0"/>
      <dgm:spPr/>
    </dgm:pt>
    <dgm:pt modelId="{8060C900-3AE1-4ACC-B06A-214C32C553F5}" type="pres">
      <dgm:prSet presAssocID="{061036A0-EB1B-4F94-8AE1-76D35985F82E}" presName="conn2-1" presStyleLbl="parChTrans1D3" presStyleIdx="1" presStyleCnt="3"/>
      <dgm:spPr/>
    </dgm:pt>
    <dgm:pt modelId="{7906FD2F-5277-4915-84E3-E482F6BAA81C}" type="pres">
      <dgm:prSet presAssocID="{061036A0-EB1B-4F94-8AE1-76D35985F82E}" presName="connTx" presStyleLbl="parChTrans1D3" presStyleIdx="1" presStyleCnt="3"/>
      <dgm:spPr/>
    </dgm:pt>
    <dgm:pt modelId="{C350DF37-8226-4DF9-B311-AC5AED190A03}" type="pres">
      <dgm:prSet presAssocID="{C58C99D0-FB6C-4D5B-B094-CA823F76DD71}" presName="root2" presStyleCnt="0"/>
      <dgm:spPr/>
    </dgm:pt>
    <dgm:pt modelId="{A3C293FE-2454-4CE9-9EAB-57E03370388C}" type="pres">
      <dgm:prSet presAssocID="{C58C99D0-FB6C-4D5B-B094-CA823F76DD71}" presName="LevelTwoTextNode" presStyleLbl="node3" presStyleIdx="1" presStyleCnt="3" custScaleX="280338">
        <dgm:presLayoutVars>
          <dgm:chPref val="3"/>
        </dgm:presLayoutVars>
      </dgm:prSet>
      <dgm:spPr/>
    </dgm:pt>
    <dgm:pt modelId="{92B4C9BF-7039-4378-A377-4073B7A5A6B0}" type="pres">
      <dgm:prSet presAssocID="{C58C99D0-FB6C-4D5B-B094-CA823F76DD71}" presName="level3hierChild" presStyleCnt="0"/>
      <dgm:spPr/>
    </dgm:pt>
    <dgm:pt modelId="{D8775783-6A1C-4A17-A2DD-CD8B69842B03}" type="pres">
      <dgm:prSet presAssocID="{36396038-9F3B-43E1-AC92-7F132F21B8F7}" presName="conn2-1" presStyleLbl="parChTrans1D2" presStyleIdx="1" presStyleCnt="2"/>
      <dgm:spPr/>
    </dgm:pt>
    <dgm:pt modelId="{E059C95E-6CBD-4873-84BB-4B7BBC0147E6}" type="pres">
      <dgm:prSet presAssocID="{36396038-9F3B-43E1-AC92-7F132F21B8F7}" presName="connTx" presStyleLbl="parChTrans1D2" presStyleIdx="1" presStyleCnt="2"/>
      <dgm:spPr/>
    </dgm:pt>
    <dgm:pt modelId="{E0398C54-1F9C-49B5-8D43-3FABED18FA0B}" type="pres">
      <dgm:prSet presAssocID="{BE22CC00-9755-4035-BA2E-CBBC7C54DCD4}" presName="root2" presStyleCnt="0"/>
      <dgm:spPr/>
    </dgm:pt>
    <dgm:pt modelId="{A64369B6-9554-48BA-B8F6-1ECE224B5E26}" type="pres">
      <dgm:prSet presAssocID="{BE22CC00-9755-4035-BA2E-CBBC7C54DCD4}" presName="LevelTwoTextNode" presStyleLbl="node2" presStyleIdx="1" presStyleCnt="2">
        <dgm:presLayoutVars>
          <dgm:chPref val="3"/>
        </dgm:presLayoutVars>
      </dgm:prSet>
      <dgm:spPr/>
    </dgm:pt>
    <dgm:pt modelId="{6D99911C-154C-4A74-BCF5-02599B60CCF3}" type="pres">
      <dgm:prSet presAssocID="{BE22CC00-9755-4035-BA2E-CBBC7C54DCD4}" presName="level3hierChild" presStyleCnt="0"/>
      <dgm:spPr/>
    </dgm:pt>
    <dgm:pt modelId="{29723570-BE5C-4658-9921-1789AE67C53A}" type="pres">
      <dgm:prSet presAssocID="{E9D58A07-2915-463F-8541-36D3BEAEBB59}" presName="conn2-1" presStyleLbl="parChTrans1D3" presStyleIdx="2" presStyleCnt="3"/>
      <dgm:spPr/>
    </dgm:pt>
    <dgm:pt modelId="{E811AA86-6E5F-4E28-97E0-7DBC294AD547}" type="pres">
      <dgm:prSet presAssocID="{E9D58A07-2915-463F-8541-36D3BEAEBB59}" presName="connTx" presStyleLbl="parChTrans1D3" presStyleIdx="2" presStyleCnt="3"/>
      <dgm:spPr/>
    </dgm:pt>
    <dgm:pt modelId="{F8C14E7A-3EAF-443D-A80C-A6C331E83B93}" type="pres">
      <dgm:prSet presAssocID="{1119B0A6-BD5A-45E6-A764-057C55D29B4F}" presName="root2" presStyleCnt="0"/>
      <dgm:spPr/>
    </dgm:pt>
    <dgm:pt modelId="{B46FFF12-DA02-4927-8257-18E4131ADE67}" type="pres">
      <dgm:prSet presAssocID="{1119B0A6-BD5A-45E6-A764-057C55D29B4F}" presName="LevelTwoTextNode" presStyleLbl="node3" presStyleIdx="2" presStyleCnt="3" custScaleX="280338">
        <dgm:presLayoutVars>
          <dgm:chPref val="3"/>
        </dgm:presLayoutVars>
      </dgm:prSet>
      <dgm:spPr/>
    </dgm:pt>
    <dgm:pt modelId="{5FCB47B4-6EFD-4774-B359-60C094E6B428}" type="pres">
      <dgm:prSet presAssocID="{1119B0A6-BD5A-45E6-A764-057C55D29B4F}" presName="level3hierChild" presStyleCnt="0"/>
      <dgm:spPr/>
    </dgm:pt>
  </dgm:ptLst>
  <dgm:cxnLst>
    <dgm:cxn modelId="{56915308-40B5-44CA-AC42-A1979C59A586}" type="presOf" srcId="{56E72C35-A6C8-4538-AAC1-0BC037EC4DA5}" destId="{F56B94FA-DB69-43C2-8FF3-37D693CEFF3A}" srcOrd="0" destOrd="0" presId="urn:microsoft.com/office/officeart/2005/8/layout/hierarchy2"/>
    <dgm:cxn modelId="{696CFC09-18AA-4020-AA62-C62D8F9657E7}" srcId="{2EC49D29-356F-4ABA-81CB-4CB335B75F05}" destId="{780E1A49-1A3F-41D1-8F9A-8C26F96288A7}" srcOrd="0" destOrd="0" parTransId="{2B49EF24-C44A-405E-81CD-C8FB626AD064}" sibTransId="{6FDC31FB-0456-42DD-89BA-FF294BF05DA6}"/>
    <dgm:cxn modelId="{0813D80F-99FF-4487-B3A1-38CF0592D0E5}" type="presOf" srcId="{36396038-9F3B-43E1-AC92-7F132F21B8F7}" destId="{E059C95E-6CBD-4873-84BB-4B7BBC0147E6}" srcOrd="1" destOrd="0" presId="urn:microsoft.com/office/officeart/2005/8/layout/hierarchy2"/>
    <dgm:cxn modelId="{2C382219-3565-479E-A32E-9685679349D7}" srcId="{BE22CC00-9755-4035-BA2E-CBBC7C54DCD4}" destId="{1119B0A6-BD5A-45E6-A764-057C55D29B4F}" srcOrd="0" destOrd="0" parTransId="{E9D58A07-2915-463F-8541-36D3BEAEBB59}" sibTransId="{116B75EA-1BA8-44F1-8CC3-13FC9E38246B}"/>
    <dgm:cxn modelId="{6EB52E1A-946E-4AE3-BAA6-7CF7C1966F17}" srcId="{7CA365E6-C774-4A5D-A1D7-E5093862288F}" destId="{0DE1B846-BDAC-43BF-9A12-66AA45362482}" srcOrd="0" destOrd="0" parTransId="{ACB12A37-B01B-4B27-959A-134C8CB0EA41}" sibTransId="{B98E845B-AA83-4A67-B637-8A221DFD36FA}"/>
    <dgm:cxn modelId="{D7C25B23-E897-41E9-A22E-F85B45E8F3F7}" type="presOf" srcId="{BE22CC00-9755-4035-BA2E-CBBC7C54DCD4}" destId="{A64369B6-9554-48BA-B8F6-1ECE224B5E26}" srcOrd="0" destOrd="0" presId="urn:microsoft.com/office/officeart/2005/8/layout/hierarchy2"/>
    <dgm:cxn modelId="{D158EC24-CA42-4A40-B998-9466015262F5}" type="presOf" srcId="{780E1A49-1A3F-41D1-8F9A-8C26F96288A7}" destId="{4A3B870F-0B34-4AA6-958E-8A71C9618151}" srcOrd="0" destOrd="0" presId="urn:microsoft.com/office/officeart/2005/8/layout/hierarchy2"/>
    <dgm:cxn modelId="{7D559F2B-5960-47C6-9915-1B97080B8F97}" srcId="{780E1A49-1A3F-41D1-8F9A-8C26F96288A7}" destId="{BE22CC00-9755-4035-BA2E-CBBC7C54DCD4}" srcOrd="1" destOrd="0" parTransId="{36396038-9F3B-43E1-AC92-7F132F21B8F7}" sibTransId="{E72E32C1-4571-4FEE-ACDD-754A05988EAC}"/>
    <dgm:cxn modelId="{3646412D-94A6-4095-8B5D-1AB69532E746}" type="presOf" srcId="{E9D58A07-2915-463F-8541-36D3BEAEBB59}" destId="{E811AA86-6E5F-4E28-97E0-7DBC294AD547}" srcOrd="1" destOrd="0" presId="urn:microsoft.com/office/officeart/2005/8/layout/hierarchy2"/>
    <dgm:cxn modelId="{1DDB3E3D-E667-4E45-981F-0DB3499CFB25}" type="presOf" srcId="{ACB12A37-B01B-4B27-959A-134C8CB0EA41}" destId="{01509546-8E22-425E-B0D8-90DD2DAC9345}" srcOrd="0" destOrd="0" presId="urn:microsoft.com/office/officeart/2005/8/layout/hierarchy2"/>
    <dgm:cxn modelId="{6B1D1B41-A1C7-4786-AF37-94DF9F9F20B3}" type="presOf" srcId="{C58C99D0-FB6C-4D5B-B094-CA823F76DD71}" destId="{A3C293FE-2454-4CE9-9EAB-57E03370388C}" srcOrd="0" destOrd="0" presId="urn:microsoft.com/office/officeart/2005/8/layout/hierarchy2"/>
    <dgm:cxn modelId="{E2A26C8B-FB6E-43B1-98B7-5C5645352F8B}" type="presOf" srcId="{E9D58A07-2915-463F-8541-36D3BEAEBB59}" destId="{29723570-BE5C-4658-9921-1789AE67C53A}" srcOrd="0" destOrd="0" presId="urn:microsoft.com/office/officeart/2005/8/layout/hierarchy2"/>
    <dgm:cxn modelId="{19925B98-2878-48E7-BC05-E2E3DBA47CAB}" type="presOf" srcId="{36396038-9F3B-43E1-AC92-7F132F21B8F7}" destId="{D8775783-6A1C-4A17-A2DD-CD8B69842B03}" srcOrd="0" destOrd="0" presId="urn:microsoft.com/office/officeart/2005/8/layout/hierarchy2"/>
    <dgm:cxn modelId="{931DD799-6975-4C24-B152-AD9D9A53A750}" type="presOf" srcId="{7CA365E6-C774-4A5D-A1D7-E5093862288F}" destId="{F1402344-6551-4C1F-BD6A-7C7A73A3F7FF}" srcOrd="0" destOrd="0" presId="urn:microsoft.com/office/officeart/2005/8/layout/hierarchy2"/>
    <dgm:cxn modelId="{D3B50D9E-3347-49E3-AF43-F13BE426693A}" type="presOf" srcId="{2EC49D29-356F-4ABA-81CB-4CB335B75F05}" destId="{64D91250-A754-42ED-8CF6-83E34C653C6D}" srcOrd="0" destOrd="0" presId="urn:microsoft.com/office/officeart/2005/8/layout/hierarchy2"/>
    <dgm:cxn modelId="{CDA826A4-7C22-4EB0-B061-CF9E500A3ABF}" type="presOf" srcId="{ACB12A37-B01B-4B27-959A-134C8CB0EA41}" destId="{FF8200A0-6E48-48D8-A091-A32F2AC66D83}" srcOrd="1" destOrd="0" presId="urn:microsoft.com/office/officeart/2005/8/layout/hierarchy2"/>
    <dgm:cxn modelId="{91F70BA5-A79D-479C-8715-2CE37E4F9861}" srcId="{7CA365E6-C774-4A5D-A1D7-E5093862288F}" destId="{C58C99D0-FB6C-4D5B-B094-CA823F76DD71}" srcOrd="1" destOrd="0" parTransId="{061036A0-EB1B-4F94-8AE1-76D35985F82E}" sibTransId="{F4199ADA-4EE6-4546-B9C3-80FD42C2D8FD}"/>
    <dgm:cxn modelId="{1667E0AD-AF24-4049-A180-E6876D541C25}" type="presOf" srcId="{061036A0-EB1B-4F94-8AE1-76D35985F82E}" destId="{7906FD2F-5277-4915-84E3-E482F6BAA81C}" srcOrd="1" destOrd="0" presId="urn:microsoft.com/office/officeart/2005/8/layout/hierarchy2"/>
    <dgm:cxn modelId="{67EA36CC-212C-486E-ADA0-FF9F1C9D2BB6}" type="presOf" srcId="{061036A0-EB1B-4F94-8AE1-76D35985F82E}" destId="{8060C900-3AE1-4ACC-B06A-214C32C553F5}" srcOrd="0" destOrd="0" presId="urn:microsoft.com/office/officeart/2005/8/layout/hierarchy2"/>
    <dgm:cxn modelId="{545839D8-3D31-4E44-BCE4-ED84526513DE}" type="presOf" srcId="{56E72C35-A6C8-4538-AAC1-0BC037EC4DA5}" destId="{93D83E59-F2C5-454A-B305-3BF60935E2FF}" srcOrd="1" destOrd="0" presId="urn:microsoft.com/office/officeart/2005/8/layout/hierarchy2"/>
    <dgm:cxn modelId="{87C5F1DB-CB5A-4E10-9889-BC6D4D71F00F}" type="presOf" srcId="{1119B0A6-BD5A-45E6-A764-057C55D29B4F}" destId="{B46FFF12-DA02-4927-8257-18E4131ADE67}" srcOrd="0" destOrd="0" presId="urn:microsoft.com/office/officeart/2005/8/layout/hierarchy2"/>
    <dgm:cxn modelId="{F7560FF8-A9AB-460D-B55C-55D706FBBB59}" srcId="{780E1A49-1A3F-41D1-8F9A-8C26F96288A7}" destId="{7CA365E6-C774-4A5D-A1D7-E5093862288F}" srcOrd="0" destOrd="0" parTransId="{56E72C35-A6C8-4538-AAC1-0BC037EC4DA5}" sibTransId="{9134946F-D39E-45E5-8B8B-A2C5332C83B7}"/>
    <dgm:cxn modelId="{8C0B87FE-0158-4072-B8A6-909A29764EA4}" type="presOf" srcId="{0DE1B846-BDAC-43BF-9A12-66AA45362482}" destId="{BA359CF3-13D0-4CD9-9DCA-9B838B4CB52C}" srcOrd="0" destOrd="0" presId="urn:microsoft.com/office/officeart/2005/8/layout/hierarchy2"/>
    <dgm:cxn modelId="{545E1F5F-BCC7-40FB-AC12-255E3575FA45}" type="presParOf" srcId="{64D91250-A754-42ED-8CF6-83E34C653C6D}" destId="{DAA2C666-F8CF-40F4-BA23-7F8291FDC98C}" srcOrd="0" destOrd="0" presId="urn:microsoft.com/office/officeart/2005/8/layout/hierarchy2"/>
    <dgm:cxn modelId="{70F6537F-627C-414F-95FC-C32965E62FF5}" type="presParOf" srcId="{DAA2C666-F8CF-40F4-BA23-7F8291FDC98C}" destId="{4A3B870F-0B34-4AA6-958E-8A71C9618151}" srcOrd="0" destOrd="0" presId="urn:microsoft.com/office/officeart/2005/8/layout/hierarchy2"/>
    <dgm:cxn modelId="{D60FC125-08F1-46C0-9BD8-E2EC19817E9D}" type="presParOf" srcId="{DAA2C666-F8CF-40F4-BA23-7F8291FDC98C}" destId="{F67E752E-723F-41DD-94C2-DB6958EBA98E}" srcOrd="1" destOrd="0" presId="urn:microsoft.com/office/officeart/2005/8/layout/hierarchy2"/>
    <dgm:cxn modelId="{C7E3FD43-F8A1-4BA3-AD21-5E8B916DDC6A}" type="presParOf" srcId="{F67E752E-723F-41DD-94C2-DB6958EBA98E}" destId="{F56B94FA-DB69-43C2-8FF3-37D693CEFF3A}" srcOrd="0" destOrd="0" presId="urn:microsoft.com/office/officeart/2005/8/layout/hierarchy2"/>
    <dgm:cxn modelId="{B7F7BB2B-5BDF-49C3-9AA5-242107CDEF2E}" type="presParOf" srcId="{F56B94FA-DB69-43C2-8FF3-37D693CEFF3A}" destId="{93D83E59-F2C5-454A-B305-3BF60935E2FF}" srcOrd="0" destOrd="0" presId="urn:microsoft.com/office/officeart/2005/8/layout/hierarchy2"/>
    <dgm:cxn modelId="{CABBA2BB-43B7-4C3C-93FF-53C256B61717}" type="presParOf" srcId="{F67E752E-723F-41DD-94C2-DB6958EBA98E}" destId="{257EA822-2533-4F36-9C60-4CCA63F17542}" srcOrd="1" destOrd="0" presId="urn:microsoft.com/office/officeart/2005/8/layout/hierarchy2"/>
    <dgm:cxn modelId="{E42F80B4-7CA1-41F0-8D11-486B23BF4C0E}" type="presParOf" srcId="{257EA822-2533-4F36-9C60-4CCA63F17542}" destId="{F1402344-6551-4C1F-BD6A-7C7A73A3F7FF}" srcOrd="0" destOrd="0" presId="urn:microsoft.com/office/officeart/2005/8/layout/hierarchy2"/>
    <dgm:cxn modelId="{B7690D8F-FD13-4A15-A43B-2AFF9AB7C9C5}" type="presParOf" srcId="{257EA822-2533-4F36-9C60-4CCA63F17542}" destId="{9D456E51-08C6-403C-8DB2-CDB581E4B2A2}" srcOrd="1" destOrd="0" presId="urn:microsoft.com/office/officeart/2005/8/layout/hierarchy2"/>
    <dgm:cxn modelId="{9EE6D841-2AF1-45CC-9DDB-FEE1421354D7}" type="presParOf" srcId="{9D456E51-08C6-403C-8DB2-CDB581E4B2A2}" destId="{01509546-8E22-425E-B0D8-90DD2DAC9345}" srcOrd="0" destOrd="0" presId="urn:microsoft.com/office/officeart/2005/8/layout/hierarchy2"/>
    <dgm:cxn modelId="{FC1D2FC7-1618-4E9B-8C08-69038DE2A600}" type="presParOf" srcId="{01509546-8E22-425E-B0D8-90DD2DAC9345}" destId="{FF8200A0-6E48-48D8-A091-A32F2AC66D83}" srcOrd="0" destOrd="0" presId="urn:microsoft.com/office/officeart/2005/8/layout/hierarchy2"/>
    <dgm:cxn modelId="{93949BF5-757A-4FF5-BB94-4FC732497982}" type="presParOf" srcId="{9D456E51-08C6-403C-8DB2-CDB581E4B2A2}" destId="{EA9CBEC2-1DDA-4769-8565-6EBEBF339ACD}" srcOrd="1" destOrd="0" presId="urn:microsoft.com/office/officeart/2005/8/layout/hierarchy2"/>
    <dgm:cxn modelId="{049792A7-7EA4-45D2-840D-0DC54B570F00}" type="presParOf" srcId="{EA9CBEC2-1DDA-4769-8565-6EBEBF339ACD}" destId="{BA359CF3-13D0-4CD9-9DCA-9B838B4CB52C}" srcOrd="0" destOrd="0" presId="urn:microsoft.com/office/officeart/2005/8/layout/hierarchy2"/>
    <dgm:cxn modelId="{8BCFA4FD-5AD7-433F-88DE-DBD22C4AD61F}" type="presParOf" srcId="{EA9CBEC2-1DDA-4769-8565-6EBEBF339ACD}" destId="{720B7EF2-4EF7-42A7-BF5E-24148F46FBEF}" srcOrd="1" destOrd="0" presId="urn:microsoft.com/office/officeart/2005/8/layout/hierarchy2"/>
    <dgm:cxn modelId="{F1697BD8-7BA6-4062-ABE8-ECAE15234631}" type="presParOf" srcId="{9D456E51-08C6-403C-8DB2-CDB581E4B2A2}" destId="{8060C900-3AE1-4ACC-B06A-214C32C553F5}" srcOrd="2" destOrd="0" presId="urn:microsoft.com/office/officeart/2005/8/layout/hierarchy2"/>
    <dgm:cxn modelId="{FFD24858-EAE8-4ACD-BE3A-9D6B2057E662}" type="presParOf" srcId="{8060C900-3AE1-4ACC-B06A-214C32C553F5}" destId="{7906FD2F-5277-4915-84E3-E482F6BAA81C}" srcOrd="0" destOrd="0" presId="urn:microsoft.com/office/officeart/2005/8/layout/hierarchy2"/>
    <dgm:cxn modelId="{7FC76319-73C6-4471-945A-8EC53788C1E3}" type="presParOf" srcId="{9D456E51-08C6-403C-8DB2-CDB581E4B2A2}" destId="{C350DF37-8226-4DF9-B311-AC5AED190A03}" srcOrd="3" destOrd="0" presId="urn:microsoft.com/office/officeart/2005/8/layout/hierarchy2"/>
    <dgm:cxn modelId="{718602E5-4095-45F2-BA31-9C9D9EB614D8}" type="presParOf" srcId="{C350DF37-8226-4DF9-B311-AC5AED190A03}" destId="{A3C293FE-2454-4CE9-9EAB-57E03370388C}" srcOrd="0" destOrd="0" presId="urn:microsoft.com/office/officeart/2005/8/layout/hierarchy2"/>
    <dgm:cxn modelId="{80A8A8F4-73B8-4F6E-AD21-B936829E0BD1}" type="presParOf" srcId="{C350DF37-8226-4DF9-B311-AC5AED190A03}" destId="{92B4C9BF-7039-4378-A377-4073B7A5A6B0}" srcOrd="1" destOrd="0" presId="urn:microsoft.com/office/officeart/2005/8/layout/hierarchy2"/>
    <dgm:cxn modelId="{B9A9ED53-7A98-43A9-A1AA-C15874158996}" type="presParOf" srcId="{F67E752E-723F-41DD-94C2-DB6958EBA98E}" destId="{D8775783-6A1C-4A17-A2DD-CD8B69842B03}" srcOrd="2" destOrd="0" presId="urn:microsoft.com/office/officeart/2005/8/layout/hierarchy2"/>
    <dgm:cxn modelId="{8A8741B4-4A08-48A0-8748-A41129DE4D7E}" type="presParOf" srcId="{D8775783-6A1C-4A17-A2DD-CD8B69842B03}" destId="{E059C95E-6CBD-4873-84BB-4B7BBC0147E6}" srcOrd="0" destOrd="0" presId="urn:microsoft.com/office/officeart/2005/8/layout/hierarchy2"/>
    <dgm:cxn modelId="{5BEA397D-2A4B-4E04-A320-A12C48CE623F}" type="presParOf" srcId="{F67E752E-723F-41DD-94C2-DB6958EBA98E}" destId="{E0398C54-1F9C-49B5-8D43-3FABED18FA0B}" srcOrd="3" destOrd="0" presId="urn:microsoft.com/office/officeart/2005/8/layout/hierarchy2"/>
    <dgm:cxn modelId="{F73D6226-84ED-4A69-81D1-BD83A31AF943}" type="presParOf" srcId="{E0398C54-1F9C-49B5-8D43-3FABED18FA0B}" destId="{A64369B6-9554-48BA-B8F6-1ECE224B5E26}" srcOrd="0" destOrd="0" presId="urn:microsoft.com/office/officeart/2005/8/layout/hierarchy2"/>
    <dgm:cxn modelId="{8D834718-2895-41A9-B412-D54705FF34CB}" type="presParOf" srcId="{E0398C54-1F9C-49B5-8D43-3FABED18FA0B}" destId="{6D99911C-154C-4A74-BCF5-02599B60CCF3}" srcOrd="1" destOrd="0" presId="urn:microsoft.com/office/officeart/2005/8/layout/hierarchy2"/>
    <dgm:cxn modelId="{9FF82A5A-D429-4F43-9366-8BB82A707100}" type="presParOf" srcId="{6D99911C-154C-4A74-BCF5-02599B60CCF3}" destId="{29723570-BE5C-4658-9921-1789AE67C53A}" srcOrd="0" destOrd="0" presId="urn:microsoft.com/office/officeart/2005/8/layout/hierarchy2"/>
    <dgm:cxn modelId="{1563A268-6B9E-4EE5-B955-E5750D8AA24D}" type="presParOf" srcId="{29723570-BE5C-4658-9921-1789AE67C53A}" destId="{E811AA86-6E5F-4E28-97E0-7DBC294AD547}" srcOrd="0" destOrd="0" presId="urn:microsoft.com/office/officeart/2005/8/layout/hierarchy2"/>
    <dgm:cxn modelId="{CC0FB1CB-A550-41FA-BC1B-2FDA85B24B09}" type="presParOf" srcId="{6D99911C-154C-4A74-BCF5-02599B60CCF3}" destId="{F8C14E7A-3EAF-443D-A80C-A6C331E83B93}" srcOrd="1" destOrd="0" presId="urn:microsoft.com/office/officeart/2005/8/layout/hierarchy2"/>
    <dgm:cxn modelId="{618D6A5E-9C82-481D-A3AD-5F9FFD059A65}" type="presParOf" srcId="{F8C14E7A-3EAF-443D-A80C-A6C331E83B93}" destId="{B46FFF12-DA02-4927-8257-18E4131ADE67}" srcOrd="0" destOrd="0" presId="urn:microsoft.com/office/officeart/2005/8/layout/hierarchy2"/>
    <dgm:cxn modelId="{3CD8B9CE-5A9E-4DD9-89AC-8D0E95B3833A}" type="presParOf" srcId="{F8C14E7A-3EAF-443D-A80C-A6C331E83B93}" destId="{5FCB47B4-6EFD-4774-B359-60C094E6B428}"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A131D9-7DEF-475A-BB70-6FA05EC65F32}" type="doc">
      <dgm:prSet loTypeId="urn:microsoft.com/office/officeart/2005/8/layout/vProcess5" loCatId="process" qsTypeId="urn:microsoft.com/office/officeart/2005/8/quickstyle/simple1" qsCatId="simple" csTypeId="urn:microsoft.com/office/officeart/2005/8/colors/colorful5" csCatId="colorful" phldr="1"/>
      <dgm:spPr/>
    </dgm:pt>
    <dgm:pt modelId="{5605F562-F980-43BC-A1D6-EBD717C0E9CB}">
      <dgm:prSet phldrT="[Text]" custT="1">
        <dgm:style>
          <a:lnRef idx="2">
            <a:schemeClr val="accent6"/>
          </a:lnRef>
          <a:fillRef idx="1">
            <a:schemeClr val="lt1"/>
          </a:fillRef>
          <a:effectRef idx="0">
            <a:schemeClr val="accent6"/>
          </a:effectRef>
          <a:fontRef idx="minor">
            <a:schemeClr val="dk1"/>
          </a:fontRef>
        </dgm:style>
      </dgm:prSet>
      <dgm:spPr/>
      <dgm:t>
        <a:bodyPr/>
        <a:lstStyle/>
        <a:p>
          <a:pPr>
            <a:buFontTx/>
            <a:buNone/>
          </a:pPr>
          <a:r>
            <a:rPr lang="en-US" altLang="de-DE" sz="800" dirty="0"/>
            <a:t>Risk </a:t>
          </a:r>
          <a:r>
            <a:rPr lang="en-US" altLang="de-DE" sz="800" b="1" i="1" dirty="0"/>
            <a:t>identification</a:t>
          </a:r>
          <a:endParaRPr lang="de-DE" sz="800" dirty="0"/>
        </a:p>
      </dgm:t>
    </dgm:pt>
    <dgm:pt modelId="{E0CBE6B4-B96E-42FB-8CE5-3242E4B1C282}" type="parTrans" cxnId="{E9315E9D-31DA-4E4D-9E0F-05E6D53DA108}">
      <dgm:prSet/>
      <dgm:spPr/>
      <dgm:t>
        <a:bodyPr/>
        <a:lstStyle/>
        <a:p>
          <a:endParaRPr lang="de-DE" sz="800"/>
        </a:p>
      </dgm:t>
    </dgm:pt>
    <dgm:pt modelId="{257C78D7-C173-4643-8B5B-A0F41D00360F}" type="sibTrans" cxnId="{E9315E9D-31DA-4E4D-9E0F-05E6D53DA108}">
      <dgm:prSet custT="1"/>
      <dgm:spPr/>
      <dgm:t>
        <a:bodyPr/>
        <a:lstStyle/>
        <a:p>
          <a:endParaRPr lang="de-DE" sz="800"/>
        </a:p>
      </dgm:t>
    </dgm:pt>
    <dgm:pt modelId="{4DC18D4C-6D1A-4627-8A99-7677158E20BB}">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00B0F0"/>
        </a:solidFill>
      </dgm:spPr>
      <dgm:t>
        <a:bodyPr/>
        <a:lstStyle/>
        <a:p>
          <a:r>
            <a:rPr lang="en-US" altLang="de-DE" sz="800" b="1" i="1" dirty="0"/>
            <a:t>Analysis</a:t>
          </a:r>
          <a:r>
            <a:rPr lang="en-US" altLang="de-DE" sz="800" dirty="0"/>
            <a:t> of probability and consequences</a:t>
          </a:r>
        </a:p>
      </dgm:t>
    </dgm:pt>
    <dgm:pt modelId="{31EB1998-D803-4C1D-8BEC-1013824B8356}" type="parTrans" cxnId="{272C7763-9E69-48D4-935D-3E6B4ACC17F0}">
      <dgm:prSet/>
      <dgm:spPr/>
      <dgm:t>
        <a:bodyPr/>
        <a:lstStyle/>
        <a:p>
          <a:endParaRPr lang="de-DE" sz="800"/>
        </a:p>
      </dgm:t>
    </dgm:pt>
    <dgm:pt modelId="{AB3BC2CB-77AB-4394-BA9B-13B3793C02B0}" type="sibTrans" cxnId="{272C7763-9E69-48D4-935D-3E6B4ACC17F0}">
      <dgm:prSet custT="1"/>
      <dgm:spPr/>
      <dgm:t>
        <a:bodyPr/>
        <a:lstStyle/>
        <a:p>
          <a:endParaRPr lang="de-DE" sz="800"/>
        </a:p>
      </dgm:t>
    </dgm:pt>
    <dgm:pt modelId="{8C699698-FD79-435F-B9EC-A15DBC6F56FD}">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a:t>Risk </a:t>
          </a:r>
          <a:r>
            <a:rPr lang="en-US" altLang="de-DE" sz="800" b="1" i="1"/>
            <a:t>mitigation</a:t>
          </a:r>
          <a:r>
            <a:rPr lang="en-US" altLang="de-DE" sz="800"/>
            <a:t> strategies</a:t>
          </a:r>
          <a:endParaRPr lang="en-US" altLang="de-DE" sz="800" dirty="0"/>
        </a:p>
      </dgm:t>
    </dgm:pt>
    <dgm:pt modelId="{3BA63F50-7FE5-478C-9BEA-13282EA1E102}" type="parTrans" cxnId="{334117F2-1384-4B3A-9355-709EE726290B}">
      <dgm:prSet/>
      <dgm:spPr/>
      <dgm:t>
        <a:bodyPr/>
        <a:lstStyle/>
        <a:p>
          <a:endParaRPr lang="de-DE" sz="800"/>
        </a:p>
      </dgm:t>
    </dgm:pt>
    <dgm:pt modelId="{93B67073-164F-4709-959A-838315E7E51E}" type="sibTrans" cxnId="{334117F2-1384-4B3A-9355-709EE726290B}">
      <dgm:prSet custT="1"/>
      <dgm:spPr/>
      <dgm:t>
        <a:bodyPr/>
        <a:lstStyle/>
        <a:p>
          <a:endParaRPr lang="de-DE" sz="800"/>
        </a:p>
      </dgm:t>
    </dgm:pt>
    <dgm:pt modelId="{1DCF1680-D039-4E80-890C-2EB515BC8B01}">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b="1" i="1"/>
            <a:t>Control</a:t>
          </a:r>
          <a:r>
            <a:rPr lang="en-US" altLang="de-DE" sz="800"/>
            <a:t> and documentation</a:t>
          </a:r>
          <a:endParaRPr lang="en-US" altLang="de-DE" sz="800" dirty="0"/>
        </a:p>
      </dgm:t>
    </dgm:pt>
    <dgm:pt modelId="{8B3FE02F-68B9-4B7C-800F-1324E6A2E91F}" type="parTrans" cxnId="{8A32258A-D909-40D3-B059-93CB6F093CE3}">
      <dgm:prSet/>
      <dgm:spPr/>
      <dgm:t>
        <a:bodyPr/>
        <a:lstStyle/>
        <a:p>
          <a:endParaRPr lang="de-DE" sz="800"/>
        </a:p>
      </dgm:t>
    </dgm:pt>
    <dgm:pt modelId="{4BAE4ABC-5BDA-424E-901C-BB1EFBB2253A}" type="sibTrans" cxnId="{8A32258A-D909-40D3-B059-93CB6F093CE3}">
      <dgm:prSet/>
      <dgm:spPr/>
      <dgm:t>
        <a:bodyPr/>
        <a:lstStyle/>
        <a:p>
          <a:endParaRPr lang="de-DE" sz="800"/>
        </a:p>
      </dgm:t>
    </dgm:pt>
    <dgm:pt modelId="{4394DC69-F23B-4CB5-983D-B57E29A1E5BD}" type="pres">
      <dgm:prSet presAssocID="{F9A131D9-7DEF-475A-BB70-6FA05EC65F32}" presName="outerComposite" presStyleCnt="0">
        <dgm:presLayoutVars>
          <dgm:chMax val="5"/>
          <dgm:dir/>
          <dgm:resizeHandles val="exact"/>
        </dgm:presLayoutVars>
      </dgm:prSet>
      <dgm:spPr/>
    </dgm:pt>
    <dgm:pt modelId="{76DE2AD4-AA0E-4C5C-9A01-3CCA5902108C}" type="pres">
      <dgm:prSet presAssocID="{F9A131D9-7DEF-475A-BB70-6FA05EC65F32}" presName="dummyMaxCanvas" presStyleCnt="0">
        <dgm:presLayoutVars/>
      </dgm:prSet>
      <dgm:spPr/>
    </dgm:pt>
    <dgm:pt modelId="{AA8C749D-61C0-4506-913F-8C834841E16A}" type="pres">
      <dgm:prSet presAssocID="{F9A131D9-7DEF-475A-BB70-6FA05EC65F32}" presName="FourNodes_1" presStyleLbl="node1" presStyleIdx="0" presStyleCnt="4">
        <dgm:presLayoutVars>
          <dgm:bulletEnabled val="1"/>
        </dgm:presLayoutVars>
      </dgm:prSet>
      <dgm:spPr/>
    </dgm:pt>
    <dgm:pt modelId="{4CD0BCF0-DE6E-40BF-9812-A146FC5BBEF2}" type="pres">
      <dgm:prSet presAssocID="{F9A131D9-7DEF-475A-BB70-6FA05EC65F32}" presName="FourNodes_2" presStyleLbl="node1" presStyleIdx="1" presStyleCnt="4">
        <dgm:presLayoutVars>
          <dgm:bulletEnabled val="1"/>
        </dgm:presLayoutVars>
      </dgm:prSet>
      <dgm:spPr/>
    </dgm:pt>
    <dgm:pt modelId="{9B0C0770-389A-4347-B16B-D58023847BA9}" type="pres">
      <dgm:prSet presAssocID="{F9A131D9-7DEF-475A-BB70-6FA05EC65F32}" presName="FourNodes_3" presStyleLbl="node1" presStyleIdx="2" presStyleCnt="4">
        <dgm:presLayoutVars>
          <dgm:bulletEnabled val="1"/>
        </dgm:presLayoutVars>
      </dgm:prSet>
      <dgm:spPr/>
    </dgm:pt>
    <dgm:pt modelId="{419129A9-FBBF-40E4-A4A3-76EAAAD7462B}" type="pres">
      <dgm:prSet presAssocID="{F9A131D9-7DEF-475A-BB70-6FA05EC65F32}" presName="FourNodes_4" presStyleLbl="node1" presStyleIdx="3" presStyleCnt="4">
        <dgm:presLayoutVars>
          <dgm:bulletEnabled val="1"/>
        </dgm:presLayoutVars>
      </dgm:prSet>
      <dgm:spPr/>
    </dgm:pt>
    <dgm:pt modelId="{E090ACFA-D876-4484-850B-D1671E579ACF}" type="pres">
      <dgm:prSet presAssocID="{F9A131D9-7DEF-475A-BB70-6FA05EC65F32}" presName="FourConn_1-2" presStyleLbl="fgAccFollowNode1" presStyleIdx="0" presStyleCnt="3">
        <dgm:presLayoutVars>
          <dgm:bulletEnabled val="1"/>
        </dgm:presLayoutVars>
      </dgm:prSet>
      <dgm:spPr/>
    </dgm:pt>
    <dgm:pt modelId="{4A5869AE-CB9C-4D8A-AF07-5BFB7537889B}" type="pres">
      <dgm:prSet presAssocID="{F9A131D9-7DEF-475A-BB70-6FA05EC65F32}" presName="FourConn_2-3" presStyleLbl="fgAccFollowNode1" presStyleIdx="1" presStyleCnt="3">
        <dgm:presLayoutVars>
          <dgm:bulletEnabled val="1"/>
        </dgm:presLayoutVars>
      </dgm:prSet>
      <dgm:spPr/>
    </dgm:pt>
    <dgm:pt modelId="{DFF14161-1808-4B8F-9433-FE930D11ED95}" type="pres">
      <dgm:prSet presAssocID="{F9A131D9-7DEF-475A-BB70-6FA05EC65F32}" presName="FourConn_3-4" presStyleLbl="fgAccFollowNode1" presStyleIdx="2" presStyleCnt="3">
        <dgm:presLayoutVars>
          <dgm:bulletEnabled val="1"/>
        </dgm:presLayoutVars>
      </dgm:prSet>
      <dgm:spPr/>
    </dgm:pt>
    <dgm:pt modelId="{29926140-F63A-466F-82E4-EBE22D20D04C}" type="pres">
      <dgm:prSet presAssocID="{F9A131D9-7DEF-475A-BB70-6FA05EC65F32}" presName="FourNodes_1_text" presStyleLbl="node1" presStyleIdx="3" presStyleCnt="4">
        <dgm:presLayoutVars>
          <dgm:bulletEnabled val="1"/>
        </dgm:presLayoutVars>
      </dgm:prSet>
      <dgm:spPr/>
    </dgm:pt>
    <dgm:pt modelId="{6CD47284-C820-4988-83CC-4C114104B03A}" type="pres">
      <dgm:prSet presAssocID="{F9A131D9-7DEF-475A-BB70-6FA05EC65F32}" presName="FourNodes_2_text" presStyleLbl="node1" presStyleIdx="3" presStyleCnt="4">
        <dgm:presLayoutVars>
          <dgm:bulletEnabled val="1"/>
        </dgm:presLayoutVars>
      </dgm:prSet>
      <dgm:spPr/>
    </dgm:pt>
    <dgm:pt modelId="{54FE4FD3-70B6-413A-AF09-33117BD5FA3D}" type="pres">
      <dgm:prSet presAssocID="{F9A131D9-7DEF-475A-BB70-6FA05EC65F32}" presName="FourNodes_3_text" presStyleLbl="node1" presStyleIdx="3" presStyleCnt="4">
        <dgm:presLayoutVars>
          <dgm:bulletEnabled val="1"/>
        </dgm:presLayoutVars>
      </dgm:prSet>
      <dgm:spPr/>
    </dgm:pt>
    <dgm:pt modelId="{EED6BC0A-A8C6-4B13-9AE4-F7BD6A1A603A}" type="pres">
      <dgm:prSet presAssocID="{F9A131D9-7DEF-475A-BB70-6FA05EC65F32}" presName="FourNodes_4_text" presStyleLbl="node1" presStyleIdx="3" presStyleCnt="4">
        <dgm:presLayoutVars>
          <dgm:bulletEnabled val="1"/>
        </dgm:presLayoutVars>
      </dgm:prSet>
      <dgm:spPr/>
    </dgm:pt>
  </dgm:ptLst>
  <dgm:cxnLst>
    <dgm:cxn modelId="{2957FF0D-1D96-46FE-88E7-853E8B720FB7}" type="presOf" srcId="{8C699698-FD79-435F-B9EC-A15DBC6F56FD}" destId="{9B0C0770-389A-4347-B16B-D58023847BA9}" srcOrd="0" destOrd="0" presId="urn:microsoft.com/office/officeart/2005/8/layout/vProcess5"/>
    <dgm:cxn modelId="{1FEB8A17-0855-4080-B119-90315D083E9C}" type="presOf" srcId="{AB3BC2CB-77AB-4394-BA9B-13B3793C02B0}" destId="{4A5869AE-CB9C-4D8A-AF07-5BFB7537889B}" srcOrd="0" destOrd="0" presId="urn:microsoft.com/office/officeart/2005/8/layout/vProcess5"/>
    <dgm:cxn modelId="{C37B5D25-7387-4B48-A5E4-0A69C6B05448}" type="presOf" srcId="{1DCF1680-D039-4E80-890C-2EB515BC8B01}" destId="{419129A9-FBBF-40E4-A4A3-76EAAAD7462B}" srcOrd="0" destOrd="0" presId="urn:microsoft.com/office/officeart/2005/8/layout/vProcess5"/>
    <dgm:cxn modelId="{CCE24730-2322-484B-8DE4-2E2C57659BB6}" type="presOf" srcId="{8C699698-FD79-435F-B9EC-A15DBC6F56FD}" destId="{54FE4FD3-70B6-413A-AF09-33117BD5FA3D}" srcOrd="1" destOrd="0" presId="urn:microsoft.com/office/officeart/2005/8/layout/vProcess5"/>
    <dgm:cxn modelId="{B3A7B360-8C0E-4287-A63C-218B72E786E0}" type="presOf" srcId="{1DCF1680-D039-4E80-890C-2EB515BC8B01}" destId="{EED6BC0A-A8C6-4B13-9AE4-F7BD6A1A603A}" srcOrd="1" destOrd="0" presId="urn:microsoft.com/office/officeart/2005/8/layout/vProcess5"/>
    <dgm:cxn modelId="{45497361-1113-4099-BF1A-B0C823115596}" type="presOf" srcId="{93B67073-164F-4709-959A-838315E7E51E}" destId="{DFF14161-1808-4B8F-9433-FE930D11ED95}" srcOrd="0" destOrd="0" presId="urn:microsoft.com/office/officeart/2005/8/layout/vProcess5"/>
    <dgm:cxn modelId="{9BCA0363-2D09-4C48-902D-D9ABEC683322}" type="presOf" srcId="{F9A131D9-7DEF-475A-BB70-6FA05EC65F32}" destId="{4394DC69-F23B-4CB5-983D-B57E29A1E5BD}" srcOrd="0" destOrd="0" presId="urn:microsoft.com/office/officeart/2005/8/layout/vProcess5"/>
    <dgm:cxn modelId="{272C7763-9E69-48D4-935D-3E6B4ACC17F0}" srcId="{F9A131D9-7DEF-475A-BB70-6FA05EC65F32}" destId="{4DC18D4C-6D1A-4627-8A99-7677158E20BB}" srcOrd="1" destOrd="0" parTransId="{31EB1998-D803-4C1D-8BEC-1013824B8356}" sibTransId="{AB3BC2CB-77AB-4394-BA9B-13B3793C02B0}"/>
    <dgm:cxn modelId="{D0DC1E64-B3F4-442E-ACCA-503A36C2A37A}" type="presOf" srcId="{257C78D7-C173-4643-8B5B-A0F41D00360F}" destId="{E090ACFA-D876-4484-850B-D1671E579ACF}" srcOrd="0" destOrd="0" presId="urn:microsoft.com/office/officeart/2005/8/layout/vProcess5"/>
    <dgm:cxn modelId="{21601E79-C0CB-4D41-B0A4-9C5A32895473}" type="presOf" srcId="{4DC18D4C-6D1A-4627-8A99-7677158E20BB}" destId="{6CD47284-C820-4988-83CC-4C114104B03A}" srcOrd="1" destOrd="0" presId="urn:microsoft.com/office/officeart/2005/8/layout/vProcess5"/>
    <dgm:cxn modelId="{8A32258A-D909-40D3-B059-93CB6F093CE3}" srcId="{F9A131D9-7DEF-475A-BB70-6FA05EC65F32}" destId="{1DCF1680-D039-4E80-890C-2EB515BC8B01}" srcOrd="3" destOrd="0" parTransId="{8B3FE02F-68B9-4B7C-800F-1324E6A2E91F}" sibTransId="{4BAE4ABC-5BDA-424E-901C-BB1EFBB2253A}"/>
    <dgm:cxn modelId="{6F599D9B-0F0E-4BD0-8747-EFB5F950210D}" type="presOf" srcId="{5605F562-F980-43BC-A1D6-EBD717C0E9CB}" destId="{29926140-F63A-466F-82E4-EBE22D20D04C}" srcOrd="1" destOrd="0" presId="urn:microsoft.com/office/officeart/2005/8/layout/vProcess5"/>
    <dgm:cxn modelId="{E9315E9D-31DA-4E4D-9E0F-05E6D53DA108}" srcId="{F9A131D9-7DEF-475A-BB70-6FA05EC65F32}" destId="{5605F562-F980-43BC-A1D6-EBD717C0E9CB}" srcOrd="0" destOrd="0" parTransId="{E0CBE6B4-B96E-42FB-8CE5-3242E4B1C282}" sibTransId="{257C78D7-C173-4643-8B5B-A0F41D00360F}"/>
    <dgm:cxn modelId="{CCFF18E1-4E5E-49A3-BFE5-770AA5A95C18}" type="presOf" srcId="{4DC18D4C-6D1A-4627-8A99-7677158E20BB}" destId="{4CD0BCF0-DE6E-40BF-9812-A146FC5BBEF2}" srcOrd="0" destOrd="0" presId="urn:microsoft.com/office/officeart/2005/8/layout/vProcess5"/>
    <dgm:cxn modelId="{334117F2-1384-4B3A-9355-709EE726290B}" srcId="{F9A131D9-7DEF-475A-BB70-6FA05EC65F32}" destId="{8C699698-FD79-435F-B9EC-A15DBC6F56FD}" srcOrd="2" destOrd="0" parTransId="{3BA63F50-7FE5-478C-9BEA-13282EA1E102}" sibTransId="{93B67073-164F-4709-959A-838315E7E51E}"/>
    <dgm:cxn modelId="{8F7433F4-E74A-430C-96AF-E4EBAC564310}" type="presOf" srcId="{5605F562-F980-43BC-A1D6-EBD717C0E9CB}" destId="{AA8C749D-61C0-4506-913F-8C834841E16A}" srcOrd="0" destOrd="0" presId="urn:microsoft.com/office/officeart/2005/8/layout/vProcess5"/>
    <dgm:cxn modelId="{07977E87-3706-4F49-98EC-3BCB9BE892EF}" type="presParOf" srcId="{4394DC69-F23B-4CB5-983D-B57E29A1E5BD}" destId="{76DE2AD4-AA0E-4C5C-9A01-3CCA5902108C}" srcOrd="0" destOrd="0" presId="urn:microsoft.com/office/officeart/2005/8/layout/vProcess5"/>
    <dgm:cxn modelId="{CA0E44AB-99FC-4A02-8786-6610C8316C7B}" type="presParOf" srcId="{4394DC69-F23B-4CB5-983D-B57E29A1E5BD}" destId="{AA8C749D-61C0-4506-913F-8C834841E16A}" srcOrd="1" destOrd="0" presId="urn:microsoft.com/office/officeart/2005/8/layout/vProcess5"/>
    <dgm:cxn modelId="{981B6006-4E1E-4FC5-92EB-6593015DBC6A}" type="presParOf" srcId="{4394DC69-F23B-4CB5-983D-B57E29A1E5BD}" destId="{4CD0BCF0-DE6E-40BF-9812-A146FC5BBEF2}" srcOrd="2" destOrd="0" presId="urn:microsoft.com/office/officeart/2005/8/layout/vProcess5"/>
    <dgm:cxn modelId="{E8CEE1EF-5942-45FB-A6C3-CC59B0DCBC8C}" type="presParOf" srcId="{4394DC69-F23B-4CB5-983D-B57E29A1E5BD}" destId="{9B0C0770-389A-4347-B16B-D58023847BA9}" srcOrd="3" destOrd="0" presId="urn:microsoft.com/office/officeart/2005/8/layout/vProcess5"/>
    <dgm:cxn modelId="{B4102B30-28A2-4E14-A384-BE368E6D58A4}" type="presParOf" srcId="{4394DC69-F23B-4CB5-983D-B57E29A1E5BD}" destId="{419129A9-FBBF-40E4-A4A3-76EAAAD7462B}" srcOrd="4" destOrd="0" presId="urn:microsoft.com/office/officeart/2005/8/layout/vProcess5"/>
    <dgm:cxn modelId="{37B52B87-79B8-4841-A708-A3ABAC8C61F7}" type="presParOf" srcId="{4394DC69-F23B-4CB5-983D-B57E29A1E5BD}" destId="{E090ACFA-D876-4484-850B-D1671E579ACF}" srcOrd="5" destOrd="0" presId="urn:microsoft.com/office/officeart/2005/8/layout/vProcess5"/>
    <dgm:cxn modelId="{F2C2C6E0-8D87-48FE-A44C-C79665C6B60C}" type="presParOf" srcId="{4394DC69-F23B-4CB5-983D-B57E29A1E5BD}" destId="{4A5869AE-CB9C-4D8A-AF07-5BFB7537889B}" srcOrd="6" destOrd="0" presId="urn:microsoft.com/office/officeart/2005/8/layout/vProcess5"/>
    <dgm:cxn modelId="{C8CFB2DC-92B7-48A1-9F6A-7B8DA17ABC81}" type="presParOf" srcId="{4394DC69-F23B-4CB5-983D-B57E29A1E5BD}" destId="{DFF14161-1808-4B8F-9433-FE930D11ED95}" srcOrd="7" destOrd="0" presId="urn:microsoft.com/office/officeart/2005/8/layout/vProcess5"/>
    <dgm:cxn modelId="{0A4444D2-9CE7-4D3E-8253-930D63DA4274}" type="presParOf" srcId="{4394DC69-F23B-4CB5-983D-B57E29A1E5BD}" destId="{29926140-F63A-466F-82E4-EBE22D20D04C}" srcOrd="8" destOrd="0" presId="urn:microsoft.com/office/officeart/2005/8/layout/vProcess5"/>
    <dgm:cxn modelId="{A9C6EE78-3989-4242-98F0-752E4555AD35}" type="presParOf" srcId="{4394DC69-F23B-4CB5-983D-B57E29A1E5BD}" destId="{6CD47284-C820-4988-83CC-4C114104B03A}" srcOrd="9" destOrd="0" presId="urn:microsoft.com/office/officeart/2005/8/layout/vProcess5"/>
    <dgm:cxn modelId="{1A2F147D-7B35-4966-859C-0460213881CD}" type="presParOf" srcId="{4394DC69-F23B-4CB5-983D-B57E29A1E5BD}" destId="{54FE4FD3-70B6-413A-AF09-33117BD5FA3D}" srcOrd="10" destOrd="0" presId="urn:microsoft.com/office/officeart/2005/8/layout/vProcess5"/>
    <dgm:cxn modelId="{E5E7A39A-312A-4E1F-8014-0735B85F4CE8}" type="presParOf" srcId="{4394DC69-F23B-4CB5-983D-B57E29A1E5BD}" destId="{EED6BC0A-A8C6-4B13-9AE4-F7BD6A1A603A}"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A131D9-7DEF-475A-BB70-6FA05EC65F32}" type="doc">
      <dgm:prSet loTypeId="urn:microsoft.com/office/officeart/2005/8/layout/vProcess5" loCatId="process" qsTypeId="urn:microsoft.com/office/officeart/2005/8/quickstyle/simple1" qsCatId="simple" csTypeId="urn:microsoft.com/office/officeart/2005/8/colors/colorful5" csCatId="colorful" phldr="1"/>
      <dgm:spPr/>
    </dgm:pt>
    <dgm:pt modelId="{5605F562-F980-43BC-A1D6-EBD717C0E9CB}">
      <dgm:prSet phldrT="[Text]" custT="1">
        <dgm:style>
          <a:lnRef idx="2">
            <a:schemeClr val="accent6"/>
          </a:lnRef>
          <a:fillRef idx="1">
            <a:schemeClr val="lt1"/>
          </a:fillRef>
          <a:effectRef idx="0">
            <a:schemeClr val="accent6"/>
          </a:effectRef>
          <a:fontRef idx="minor">
            <a:schemeClr val="dk1"/>
          </a:fontRef>
        </dgm:style>
      </dgm:prSet>
      <dgm:spPr/>
      <dgm:t>
        <a:bodyPr/>
        <a:lstStyle/>
        <a:p>
          <a:pPr>
            <a:buFontTx/>
            <a:buNone/>
          </a:pPr>
          <a:r>
            <a:rPr lang="en-US" altLang="de-DE" sz="800" dirty="0"/>
            <a:t>Risk </a:t>
          </a:r>
          <a:r>
            <a:rPr lang="en-US" altLang="de-DE" sz="800" b="1" i="1" dirty="0"/>
            <a:t>identification</a:t>
          </a:r>
          <a:endParaRPr lang="de-DE" sz="800" dirty="0"/>
        </a:p>
      </dgm:t>
    </dgm:pt>
    <dgm:pt modelId="{E0CBE6B4-B96E-42FB-8CE5-3242E4B1C282}" type="parTrans" cxnId="{E9315E9D-31DA-4E4D-9E0F-05E6D53DA108}">
      <dgm:prSet/>
      <dgm:spPr/>
      <dgm:t>
        <a:bodyPr/>
        <a:lstStyle/>
        <a:p>
          <a:endParaRPr lang="de-DE" sz="800"/>
        </a:p>
      </dgm:t>
    </dgm:pt>
    <dgm:pt modelId="{257C78D7-C173-4643-8B5B-A0F41D00360F}" type="sibTrans" cxnId="{E9315E9D-31DA-4E4D-9E0F-05E6D53DA108}">
      <dgm:prSet custT="1"/>
      <dgm:spPr/>
      <dgm:t>
        <a:bodyPr/>
        <a:lstStyle/>
        <a:p>
          <a:endParaRPr lang="de-DE" sz="800"/>
        </a:p>
      </dgm:t>
    </dgm:pt>
    <dgm:pt modelId="{4DC18D4C-6D1A-4627-8A99-7677158E20BB}">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00B0F0"/>
        </a:solidFill>
      </dgm:spPr>
      <dgm:t>
        <a:bodyPr/>
        <a:lstStyle/>
        <a:p>
          <a:r>
            <a:rPr lang="en-US" altLang="de-DE" sz="800" b="1" i="1" dirty="0"/>
            <a:t>Analysis</a:t>
          </a:r>
          <a:r>
            <a:rPr lang="en-US" altLang="de-DE" sz="800" dirty="0"/>
            <a:t> of probability and consequences</a:t>
          </a:r>
        </a:p>
      </dgm:t>
    </dgm:pt>
    <dgm:pt modelId="{31EB1998-D803-4C1D-8BEC-1013824B8356}" type="parTrans" cxnId="{272C7763-9E69-48D4-935D-3E6B4ACC17F0}">
      <dgm:prSet/>
      <dgm:spPr/>
      <dgm:t>
        <a:bodyPr/>
        <a:lstStyle/>
        <a:p>
          <a:endParaRPr lang="de-DE" sz="800"/>
        </a:p>
      </dgm:t>
    </dgm:pt>
    <dgm:pt modelId="{AB3BC2CB-77AB-4394-BA9B-13B3793C02B0}" type="sibTrans" cxnId="{272C7763-9E69-48D4-935D-3E6B4ACC17F0}">
      <dgm:prSet custT="1"/>
      <dgm:spPr/>
      <dgm:t>
        <a:bodyPr/>
        <a:lstStyle/>
        <a:p>
          <a:endParaRPr lang="de-DE" sz="800"/>
        </a:p>
      </dgm:t>
    </dgm:pt>
    <dgm:pt modelId="{8C699698-FD79-435F-B9EC-A15DBC6F56FD}">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a:t>Risk </a:t>
          </a:r>
          <a:r>
            <a:rPr lang="en-US" altLang="de-DE" sz="800" b="1" i="1"/>
            <a:t>mitigation</a:t>
          </a:r>
          <a:r>
            <a:rPr lang="en-US" altLang="de-DE" sz="800"/>
            <a:t> strategies</a:t>
          </a:r>
          <a:endParaRPr lang="en-US" altLang="de-DE" sz="800" dirty="0"/>
        </a:p>
      </dgm:t>
    </dgm:pt>
    <dgm:pt modelId="{3BA63F50-7FE5-478C-9BEA-13282EA1E102}" type="parTrans" cxnId="{334117F2-1384-4B3A-9355-709EE726290B}">
      <dgm:prSet/>
      <dgm:spPr/>
      <dgm:t>
        <a:bodyPr/>
        <a:lstStyle/>
        <a:p>
          <a:endParaRPr lang="de-DE" sz="800"/>
        </a:p>
      </dgm:t>
    </dgm:pt>
    <dgm:pt modelId="{93B67073-164F-4709-959A-838315E7E51E}" type="sibTrans" cxnId="{334117F2-1384-4B3A-9355-709EE726290B}">
      <dgm:prSet custT="1"/>
      <dgm:spPr/>
      <dgm:t>
        <a:bodyPr/>
        <a:lstStyle/>
        <a:p>
          <a:endParaRPr lang="de-DE" sz="800"/>
        </a:p>
      </dgm:t>
    </dgm:pt>
    <dgm:pt modelId="{1DCF1680-D039-4E80-890C-2EB515BC8B01}">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b="1" i="1"/>
            <a:t>Control</a:t>
          </a:r>
          <a:r>
            <a:rPr lang="en-US" altLang="de-DE" sz="800"/>
            <a:t> and documentation</a:t>
          </a:r>
          <a:endParaRPr lang="en-US" altLang="de-DE" sz="800" dirty="0"/>
        </a:p>
      </dgm:t>
    </dgm:pt>
    <dgm:pt modelId="{8B3FE02F-68B9-4B7C-800F-1324E6A2E91F}" type="parTrans" cxnId="{8A32258A-D909-40D3-B059-93CB6F093CE3}">
      <dgm:prSet/>
      <dgm:spPr/>
      <dgm:t>
        <a:bodyPr/>
        <a:lstStyle/>
        <a:p>
          <a:endParaRPr lang="de-DE" sz="800"/>
        </a:p>
      </dgm:t>
    </dgm:pt>
    <dgm:pt modelId="{4BAE4ABC-5BDA-424E-901C-BB1EFBB2253A}" type="sibTrans" cxnId="{8A32258A-D909-40D3-B059-93CB6F093CE3}">
      <dgm:prSet/>
      <dgm:spPr/>
      <dgm:t>
        <a:bodyPr/>
        <a:lstStyle/>
        <a:p>
          <a:endParaRPr lang="de-DE" sz="800"/>
        </a:p>
      </dgm:t>
    </dgm:pt>
    <dgm:pt modelId="{4394DC69-F23B-4CB5-983D-B57E29A1E5BD}" type="pres">
      <dgm:prSet presAssocID="{F9A131D9-7DEF-475A-BB70-6FA05EC65F32}" presName="outerComposite" presStyleCnt="0">
        <dgm:presLayoutVars>
          <dgm:chMax val="5"/>
          <dgm:dir/>
          <dgm:resizeHandles val="exact"/>
        </dgm:presLayoutVars>
      </dgm:prSet>
      <dgm:spPr/>
    </dgm:pt>
    <dgm:pt modelId="{76DE2AD4-AA0E-4C5C-9A01-3CCA5902108C}" type="pres">
      <dgm:prSet presAssocID="{F9A131D9-7DEF-475A-BB70-6FA05EC65F32}" presName="dummyMaxCanvas" presStyleCnt="0">
        <dgm:presLayoutVars/>
      </dgm:prSet>
      <dgm:spPr/>
    </dgm:pt>
    <dgm:pt modelId="{AA8C749D-61C0-4506-913F-8C834841E16A}" type="pres">
      <dgm:prSet presAssocID="{F9A131D9-7DEF-475A-BB70-6FA05EC65F32}" presName="FourNodes_1" presStyleLbl="node1" presStyleIdx="0" presStyleCnt="4">
        <dgm:presLayoutVars>
          <dgm:bulletEnabled val="1"/>
        </dgm:presLayoutVars>
      </dgm:prSet>
      <dgm:spPr/>
    </dgm:pt>
    <dgm:pt modelId="{4CD0BCF0-DE6E-40BF-9812-A146FC5BBEF2}" type="pres">
      <dgm:prSet presAssocID="{F9A131D9-7DEF-475A-BB70-6FA05EC65F32}" presName="FourNodes_2" presStyleLbl="node1" presStyleIdx="1" presStyleCnt="4">
        <dgm:presLayoutVars>
          <dgm:bulletEnabled val="1"/>
        </dgm:presLayoutVars>
      </dgm:prSet>
      <dgm:spPr/>
    </dgm:pt>
    <dgm:pt modelId="{9B0C0770-389A-4347-B16B-D58023847BA9}" type="pres">
      <dgm:prSet presAssocID="{F9A131D9-7DEF-475A-BB70-6FA05EC65F32}" presName="FourNodes_3" presStyleLbl="node1" presStyleIdx="2" presStyleCnt="4">
        <dgm:presLayoutVars>
          <dgm:bulletEnabled val="1"/>
        </dgm:presLayoutVars>
      </dgm:prSet>
      <dgm:spPr/>
    </dgm:pt>
    <dgm:pt modelId="{419129A9-FBBF-40E4-A4A3-76EAAAD7462B}" type="pres">
      <dgm:prSet presAssocID="{F9A131D9-7DEF-475A-BB70-6FA05EC65F32}" presName="FourNodes_4" presStyleLbl="node1" presStyleIdx="3" presStyleCnt="4">
        <dgm:presLayoutVars>
          <dgm:bulletEnabled val="1"/>
        </dgm:presLayoutVars>
      </dgm:prSet>
      <dgm:spPr/>
    </dgm:pt>
    <dgm:pt modelId="{E090ACFA-D876-4484-850B-D1671E579ACF}" type="pres">
      <dgm:prSet presAssocID="{F9A131D9-7DEF-475A-BB70-6FA05EC65F32}" presName="FourConn_1-2" presStyleLbl="fgAccFollowNode1" presStyleIdx="0" presStyleCnt="3">
        <dgm:presLayoutVars>
          <dgm:bulletEnabled val="1"/>
        </dgm:presLayoutVars>
      </dgm:prSet>
      <dgm:spPr/>
    </dgm:pt>
    <dgm:pt modelId="{4A5869AE-CB9C-4D8A-AF07-5BFB7537889B}" type="pres">
      <dgm:prSet presAssocID="{F9A131D9-7DEF-475A-BB70-6FA05EC65F32}" presName="FourConn_2-3" presStyleLbl="fgAccFollowNode1" presStyleIdx="1" presStyleCnt="3">
        <dgm:presLayoutVars>
          <dgm:bulletEnabled val="1"/>
        </dgm:presLayoutVars>
      </dgm:prSet>
      <dgm:spPr/>
    </dgm:pt>
    <dgm:pt modelId="{DFF14161-1808-4B8F-9433-FE930D11ED95}" type="pres">
      <dgm:prSet presAssocID="{F9A131D9-7DEF-475A-BB70-6FA05EC65F32}" presName="FourConn_3-4" presStyleLbl="fgAccFollowNode1" presStyleIdx="2" presStyleCnt="3">
        <dgm:presLayoutVars>
          <dgm:bulletEnabled val="1"/>
        </dgm:presLayoutVars>
      </dgm:prSet>
      <dgm:spPr/>
    </dgm:pt>
    <dgm:pt modelId="{29926140-F63A-466F-82E4-EBE22D20D04C}" type="pres">
      <dgm:prSet presAssocID="{F9A131D9-7DEF-475A-BB70-6FA05EC65F32}" presName="FourNodes_1_text" presStyleLbl="node1" presStyleIdx="3" presStyleCnt="4">
        <dgm:presLayoutVars>
          <dgm:bulletEnabled val="1"/>
        </dgm:presLayoutVars>
      </dgm:prSet>
      <dgm:spPr/>
    </dgm:pt>
    <dgm:pt modelId="{6CD47284-C820-4988-83CC-4C114104B03A}" type="pres">
      <dgm:prSet presAssocID="{F9A131D9-7DEF-475A-BB70-6FA05EC65F32}" presName="FourNodes_2_text" presStyleLbl="node1" presStyleIdx="3" presStyleCnt="4">
        <dgm:presLayoutVars>
          <dgm:bulletEnabled val="1"/>
        </dgm:presLayoutVars>
      </dgm:prSet>
      <dgm:spPr/>
    </dgm:pt>
    <dgm:pt modelId="{54FE4FD3-70B6-413A-AF09-33117BD5FA3D}" type="pres">
      <dgm:prSet presAssocID="{F9A131D9-7DEF-475A-BB70-6FA05EC65F32}" presName="FourNodes_3_text" presStyleLbl="node1" presStyleIdx="3" presStyleCnt="4">
        <dgm:presLayoutVars>
          <dgm:bulletEnabled val="1"/>
        </dgm:presLayoutVars>
      </dgm:prSet>
      <dgm:spPr/>
    </dgm:pt>
    <dgm:pt modelId="{EED6BC0A-A8C6-4B13-9AE4-F7BD6A1A603A}" type="pres">
      <dgm:prSet presAssocID="{F9A131D9-7DEF-475A-BB70-6FA05EC65F32}" presName="FourNodes_4_text" presStyleLbl="node1" presStyleIdx="3" presStyleCnt="4">
        <dgm:presLayoutVars>
          <dgm:bulletEnabled val="1"/>
        </dgm:presLayoutVars>
      </dgm:prSet>
      <dgm:spPr/>
    </dgm:pt>
  </dgm:ptLst>
  <dgm:cxnLst>
    <dgm:cxn modelId="{2957FF0D-1D96-46FE-88E7-853E8B720FB7}" type="presOf" srcId="{8C699698-FD79-435F-B9EC-A15DBC6F56FD}" destId="{9B0C0770-389A-4347-B16B-D58023847BA9}" srcOrd="0" destOrd="0" presId="urn:microsoft.com/office/officeart/2005/8/layout/vProcess5"/>
    <dgm:cxn modelId="{1FEB8A17-0855-4080-B119-90315D083E9C}" type="presOf" srcId="{AB3BC2CB-77AB-4394-BA9B-13B3793C02B0}" destId="{4A5869AE-CB9C-4D8A-AF07-5BFB7537889B}" srcOrd="0" destOrd="0" presId="urn:microsoft.com/office/officeart/2005/8/layout/vProcess5"/>
    <dgm:cxn modelId="{C37B5D25-7387-4B48-A5E4-0A69C6B05448}" type="presOf" srcId="{1DCF1680-D039-4E80-890C-2EB515BC8B01}" destId="{419129A9-FBBF-40E4-A4A3-76EAAAD7462B}" srcOrd="0" destOrd="0" presId="urn:microsoft.com/office/officeart/2005/8/layout/vProcess5"/>
    <dgm:cxn modelId="{CCE24730-2322-484B-8DE4-2E2C57659BB6}" type="presOf" srcId="{8C699698-FD79-435F-B9EC-A15DBC6F56FD}" destId="{54FE4FD3-70B6-413A-AF09-33117BD5FA3D}" srcOrd="1" destOrd="0" presId="urn:microsoft.com/office/officeart/2005/8/layout/vProcess5"/>
    <dgm:cxn modelId="{B3A7B360-8C0E-4287-A63C-218B72E786E0}" type="presOf" srcId="{1DCF1680-D039-4E80-890C-2EB515BC8B01}" destId="{EED6BC0A-A8C6-4B13-9AE4-F7BD6A1A603A}" srcOrd="1" destOrd="0" presId="urn:microsoft.com/office/officeart/2005/8/layout/vProcess5"/>
    <dgm:cxn modelId="{45497361-1113-4099-BF1A-B0C823115596}" type="presOf" srcId="{93B67073-164F-4709-959A-838315E7E51E}" destId="{DFF14161-1808-4B8F-9433-FE930D11ED95}" srcOrd="0" destOrd="0" presId="urn:microsoft.com/office/officeart/2005/8/layout/vProcess5"/>
    <dgm:cxn modelId="{9BCA0363-2D09-4C48-902D-D9ABEC683322}" type="presOf" srcId="{F9A131D9-7DEF-475A-BB70-6FA05EC65F32}" destId="{4394DC69-F23B-4CB5-983D-B57E29A1E5BD}" srcOrd="0" destOrd="0" presId="urn:microsoft.com/office/officeart/2005/8/layout/vProcess5"/>
    <dgm:cxn modelId="{272C7763-9E69-48D4-935D-3E6B4ACC17F0}" srcId="{F9A131D9-7DEF-475A-BB70-6FA05EC65F32}" destId="{4DC18D4C-6D1A-4627-8A99-7677158E20BB}" srcOrd="1" destOrd="0" parTransId="{31EB1998-D803-4C1D-8BEC-1013824B8356}" sibTransId="{AB3BC2CB-77AB-4394-BA9B-13B3793C02B0}"/>
    <dgm:cxn modelId="{D0DC1E64-B3F4-442E-ACCA-503A36C2A37A}" type="presOf" srcId="{257C78D7-C173-4643-8B5B-A0F41D00360F}" destId="{E090ACFA-D876-4484-850B-D1671E579ACF}" srcOrd="0" destOrd="0" presId="urn:microsoft.com/office/officeart/2005/8/layout/vProcess5"/>
    <dgm:cxn modelId="{21601E79-C0CB-4D41-B0A4-9C5A32895473}" type="presOf" srcId="{4DC18D4C-6D1A-4627-8A99-7677158E20BB}" destId="{6CD47284-C820-4988-83CC-4C114104B03A}" srcOrd="1" destOrd="0" presId="urn:microsoft.com/office/officeart/2005/8/layout/vProcess5"/>
    <dgm:cxn modelId="{8A32258A-D909-40D3-B059-93CB6F093CE3}" srcId="{F9A131D9-7DEF-475A-BB70-6FA05EC65F32}" destId="{1DCF1680-D039-4E80-890C-2EB515BC8B01}" srcOrd="3" destOrd="0" parTransId="{8B3FE02F-68B9-4B7C-800F-1324E6A2E91F}" sibTransId="{4BAE4ABC-5BDA-424E-901C-BB1EFBB2253A}"/>
    <dgm:cxn modelId="{6F599D9B-0F0E-4BD0-8747-EFB5F950210D}" type="presOf" srcId="{5605F562-F980-43BC-A1D6-EBD717C0E9CB}" destId="{29926140-F63A-466F-82E4-EBE22D20D04C}" srcOrd="1" destOrd="0" presId="urn:microsoft.com/office/officeart/2005/8/layout/vProcess5"/>
    <dgm:cxn modelId="{E9315E9D-31DA-4E4D-9E0F-05E6D53DA108}" srcId="{F9A131D9-7DEF-475A-BB70-6FA05EC65F32}" destId="{5605F562-F980-43BC-A1D6-EBD717C0E9CB}" srcOrd="0" destOrd="0" parTransId="{E0CBE6B4-B96E-42FB-8CE5-3242E4B1C282}" sibTransId="{257C78D7-C173-4643-8B5B-A0F41D00360F}"/>
    <dgm:cxn modelId="{CCFF18E1-4E5E-49A3-BFE5-770AA5A95C18}" type="presOf" srcId="{4DC18D4C-6D1A-4627-8A99-7677158E20BB}" destId="{4CD0BCF0-DE6E-40BF-9812-A146FC5BBEF2}" srcOrd="0" destOrd="0" presId="urn:microsoft.com/office/officeart/2005/8/layout/vProcess5"/>
    <dgm:cxn modelId="{334117F2-1384-4B3A-9355-709EE726290B}" srcId="{F9A131D9-7DEF-475A-BB70-6FA05EC65F32}" destId="{8C699698-FD79-435F-B9EC-A15DBC6F56FD}" srcOrd="2" destOrd="0" parTransId="{3BA63F50-7FE5-478C-9BEA-13282EA1E102}" sibTransId="{93B67073-164F-4709-959A-838315E7E51E}"/>
    <dgm:cxn modelId="{8F7433F4-E74A-430C-96AF-E4EBAC564310}" type="presOf" srcId="{5605F562-F980-43BC-A1D6-EBD717C0E9CB}" destId="{AA8C749D-61C0-4506-913F-8C834841E16A}" srcOrd="0" destOrd="0" presId="urn:microsoft.com/office/officeart/2005/8/layout/vProcess5"/>
    <dgm:cxn modelId="{07977E87-3706-4F49-98EC-3BCB9BE892EF}" type="presParOf" srcId="{4394DC69-F23B-4CB5-983D-B57E29A1E5BD}" destId="{76DE2AD4-AA0E-4C5C-9A01-3CCA5902108C}" srcOrd="0" destOrd="0" presId="urn:microsoft.com/office/officeart/2005/8/layout/vProcess5"/>
    <dgm:cxn modelId="{CA0E44AB-99FC-4A02-8786-6610C8316C7B}" type="presParOf" srcId="{4394DC69-F23B-4CB5-983D-B57E29A1E5BD}" destId="{AA8C749D-61C0-4506-913F-8C834841E16A}" srcOrd="1" destOrd="0" presId="urn:microsoft.com/office/officeart/2005/8/layout/vProcess5"/>
    <dgm:cxn modelId="{981B6006-4E1E-4FC5-92EB-6593015DBC6A}" type="presParOf" srcId="{4394DC69-F23B-4CB5-983D-B57E29A1E5BD}" destId="{4CD0BCF0-DE6E-40BF-9812-A146FC5BBEF2}" srcOrd="2" destOrd="0" presId="urn:microsoft.com/office/officeart/2005/8/layout/vProcess5"/>
    <dgm:cxn modelId="{E8CEE1EF-5942-45FB-A6C3-CC59B0DCBC8C}" type="presParOf" srcId="{4394DC69-F23B-4CB5-983D-B57E29A1E5BD}" destId="{9B0C0770-389A-4347-B16B-D58023847BA9}" srcOrd="3" destOrd="0" presId="urn:microsoft.com/office/officeart/2005/8/layout/vProcess5"/>
    <dgm:cxn modelId="{B4102B30-28A2-4E14-A384-BE368E6D58A4}" type="presParOf" srcId="{4394DC69-F23B-4CB5-983D-B57E29A1E5BD}" destId="{419129A9-FBBF-40E4-A4A3-76EAAAD7462B}" srcOrd="4" destOrd="0" presId="urn:microsoft.com/office/officeart/2005/8/layout/vProcess5"/>
    <dgm:cxn modelId="{37B52B87-79B8-4841-A708-A3ABAC8C61F7}" type="presParOf" srcId="{4394DC69-F23B-4CB5-983D-B57E29A1E5BD}" destId="{E090ACFA-D876-4484-850B-D1671E579ACF}" srcOrd="5" destOrd="0" presId="urn:microsoft.com/office/officeart/2005/8/layout/vProcess5"/>
    <dgm:cxn modelId="{F2C2C6E0-8D87-48FE-A44C-C79665C6B60C}" type="presParOf" srcId="{4394DC69-F23B-4CB5-983D-B57E29A1E5BD}" destId="{4A5869AE-CB9C-4D8A-AF07-5BFB7537889B}" srcOrd="6" destOrd="0" presId="urn:microsoft.com/office/officeart/2005/8/layout/vProcess5"/>
    <dgm:cxn modelId="{C8CFB2DC-92B7-48A1-9F6A-7B8DA17ABC81}" type="presParOf" srcId="{4394DC69-F23B-4CB5-983D-B57E29A1E5BD}" destId="{DFF14161-1808-4B8F-9433-FE930D11ED95}" srcOrd="7" destOrd="0" presId="urn:microsoft.com/office/officeart/2005/8/layout/vProcess5"/>
    <dgm:cxn modelId="{0A4444D2-9CE7-4D3E-8253-930D63DA4274}" type="presParOf" srcId="{4394DC69-F23B-4CB5-983D-B57E29A1E5BD}" destId="{29926140-F63A-466F-82E4-EBE22D20D04C}" srcOrd="8" destOrd="0" presId="urn:microsoft.com/office/officeart/2005/8/layout/vProcess5"/>
    <dgm:cxn modelId="{A9C6EE78-3989-4242-98F0-752E4555AD35}" type="presParOf" srcId="{4394DC69-F23B-4CB5-983D-B57E29A1E5BD}" destId="{6CD47284-C820-4988-83CC-4C114104B03A}" srcOrd="9" destOrd="0" presId="urn:microsoft.com/office/officeart/2005/8/layout/vProcess5"/>
    <dgm:cxn modelId="{1A2F147D-7B35-4966-859C-0460213881CD}" type="presParOf" srcId="{4394DC69-F23B-4CB5-983D-B57E29A1E5BD}" destId="{54FE4FD3-70B6-413A-AF09-33117BD5FA3D}" srcOrd="10" destOrd="0" presId="urn:microsoft.com/office/officeart/2005/8/layout/vProcess5"/>
    <dgm:cxn modelId="{E5E7A39A-312A-4E1F-8014-0735B85F4CE8}" type="presParOf" srcId="{4394DC69-F23B-4CB5-983D-B57E29A1E5BD}" destId="{EED6BC0A-A8C6-4B13-9AE4-F7BD6A1A603A}" srcOrd="11"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9A131D9-7DEF-475A-BB70-6FA05EC65F32}" type="doc">
      <dgm:prSet loTypeId="urn:microsoft.com/office/officeart/2005/8/layout/vProcess5" loCatId="process" qsTypeId="urn:microsoft.com/office/officeart/2005/8/quickstyle/simple1" qsCatId="simple" csTypeId="urn:microsoft.com/office/officeart/2005/8/colors/colorful5" csCatId="colorful" phldr="1"/>
      <dgm:spPr/>
    </dgm:pt>
    <dgm:pt modelId="{5605F562-F980-43BC-A1D6-EBD717C0E9CB}">
      <dgm:prSet phldrT="[Text]" custT="1">
        <dgm:style>
          <a:lnRef idx="2">
            <a:schemeClr val="accent6"/>
          </a:lnRef>
          <a:fillRef idx="1">
            <a:schemeClr val="lt1"/>
          </a:fillRef>
          <a:effectRef idx="0">
            <a:schemeClr val="accent6"/>
          </a:effectRef>
          <a:fontRef idx="minor">
            <a:schemeClr val="dk1"/>
          </a:fontRef>
        </dgm:style>
      </dgm:prSet>
      <dgm:spPr/>
      <dgm:t>
        <a:bodyPr/>
        <a:lstStyle/>
        <a:p>
          <a:pPr>
            <a:buFontTx/>
            <a:buNone/>
          </a:pPr>
          <a:r>
            <a:rPr lang="en-US" altLang="de-DE" sz="800" dirty="0"/>
            <a:t>Risk </a:t>
          </a:r>
          <a:r>
            <a:rPr lang="en-US" altLang="de-DE" sz="800" b="1" i="1" dirty="0"/>
            <a:t>identification</a:t>
          </a:r>
          <a:endParaRPr lang="de-DE" sz="800" dirty="0"/>
        </a:p>
      </dgm:t>
    </dgm:pt>
    <dgm:pt modelId="{E0CBE6B4-B96E-42FB-8CE5-3242E4B1C282}" type="parTrans" cxnId="{E9315E9D-31DA-4E4D-9E0F-05E6D53DA108}">
      <dgm:prSet/>
      <dgm:spPr/>
      <dgm:t>
        <a:bodyPr/>
        <a:lstStyle/>
        <a:p>
          <a:endParaRPr lang="de-DE" sz="800"/>
        </a:p>
      </dgm:t>
    </dgm:pt>
    <dgm:pt modelId="{257C78D7-C173-4643-8B5B-A0F41D00360F}" type="sibTrans" cxnId="{E9315E9D-31DA-4E4D-9E0F-05E6D53DA108}">
      <dgm:prSet custT="1"/>
      <dgm:spPr/>
      <dgm:t>
        <a:bodyPr/>
        <a:lstStyle/>
        <a:p>
          <a:endParaRPr lang="de-DE" sz="800"/>
        </a:p>
      </dgm:t>
    </dgm:pt>
    <dgm:pt modelId="{4DC18D4C-6D1A-4627-8A99-7677158E20BB}">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b="1" i="1" dirty="0"/>
            <a:t>Analysis</a:t>
          </a:r>
          <a:r>
            <a:rPr lang="en-US" altLang="de-DE" sz="800" dirty="0"/>
            <a:t> of probability and consequences</a:t>
          </a:r>
        </a:p>
      </dgm:t>
    </dgm:pt>
    <dgm:pt modelId="{31EB1998-D803-4C1D-8BEC-1013824B8356}" type="parTrans" cxnId="{272C7763-9E69-48D4-935D-3E6B4ACC17F0}">
      <dgm:prSet/>
      <dgm:spPr/>
      <dgm:t>
        <a:bodyPr/>
        <a:lstStyle/>
        <a:p>
          <a:endParaRPr lang="de-DE" sz="800"/>
        </a:p>
      </dgm:t>
    </dgm:pt>
    <dgm:pt modelId="{AB3BC2CB-77AB-4394-BA9B-13B3793C02B0}" type="sibTrans" cxnId="{272C7763-9E69-48D4-935D-3E6B4ACC17F0}">
      <dgm:prSet custT="1"/>
      <dgm:spPr/>
      <dgm:t>
        <a:bodyPr/>
        <a:lstStyle/>
        <a:p>
          <a:endParaRPr lang="de-DE" sz="800"/>
        </a:p>
      </dgm:t>
    </dgm:pt>
    <dgm:pt modelId="{8C699698-FD79-435F-B9EC-A15DBC6F56FD}">
      <dgm:prSet custT="1">
        <dgm:style>
          <a:lnRef idx="2">
            <a:schemeClr val="accent6"/>
          </a:lnRef>
          <a:fillRef idx="1">
            <a:schemeClr val="lt1"/>
          </a:fillRef>
          <a:effectRef idx="0">
            <a:schemeClr val="accent6"/>
          </a:effectRef>
          <a:fontRef idx="minor">
            <a:schemeClr val="dk1"/>
          </a:fontRef>
        </dgm:style>
      </dgm:prSet>
      <dgm:spPr>
        <a:solidFill>
          <a:srgbClr val="00CC99"/>
        </a:solidFill>
      </dgm:spPr>
      <dgm:t>
        <a:bodyPr/>
        <a:lstStyle/>
        <a:p>
          <a:r>
            <a:rPr lang="en-US" altLang="de-DE" sz="800"/>
            <a:t>Risk </a:t>
          </a:r>
          <a:r>
            <a:rPr lang="en-US" altLang="de-DE" sz="800" b="1" i="1"/>
            <a:t>mitigation</a:t>
          </a:r>
          <a:r>
            <a:rPr lang="en-US" altLang="de-DE" sz="800"/>
            <a:t> strategies</a:t>
          </a:r>
          <a:endParaRPr lang="en-US" altLang="de-DE" sz="800" dirty="0"/>
        </a:p>
      </dgm:t>
    </dgm:pt>
    <dgm:pt modelId="{3BA63F50-7FE5-478C-9BEA-13282EA1E102}" type="parTrans" cxnId="{334117F2-1384-4B3A-9355-709EE726290B}">
      <dgm:prSet/>
      <dgm:spPr/>
      <dgm:t>
        <a:bodyPr/>
        <a:lstStyle/>
        <a:p>
          <a:endParaRPr lang="de-DE" sz="800"/>
        </a:p>
      </dgm:t>
    </dgm:pt>
    <dgm:pt modelId="{93B67073-164F-4709-959A-838315E7E51E}" type="sibTrans" cxnId="{334117F2-1384-4B3A-9355-709EE726290B}">
      <dgm:prSet custT="1"/>
      <dgm:spPr/>
      <dgm:t>
        <a:bodyPr/>
        <a:lstStyle/>
        <a:p>
          <a:endParaRPr lang="de-DE" sz="800"/>
        </a:p>
      </dgm:t>
    </dgm:pt>
    <dgm:pt modelId="{1DCF1680-D039-4E80-890C-2EB515BC8B01}">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b="1" i="1"/>
            <a:t>Control</a:t>
          </a:r>
          <a:r>
            <a:rPr lang="en-US" altLang="de-DE" sz="800"/>
            <a:t> and documentation</a:t>
          </a:r>
          <a:endParaRPr lang="en-US" altLang="de-DE" sz="800" dirty="0"/>
        </a:p>
      </dgm:t>
    </dgm:pt>
    <dgm:pt modelId="{8B3FE02F-68B9-4B7C-800F-1324E6A2E91F}" type="parTrans" cxnId="{8A32258A-D909-40D3-B059-93CB6F093CE3}">
      <dgm:prSet/>
      <dgm:spPr/>
      <dgm:t>
        <a:bodyPr/>
        <a:lstStyle/>
        <a:p>
          <a:endParaRPr lang="de-DE" sz="800"/>
        </a:p>
      </dgm:t>
    </dgm:pt>
    <dgm:pt modelId="{4BAE4ABC-5BDA-424E-901C-BB1EFBB2253A}" type="sibTrans" cxnId="{8A32258A-D909-40D3-B059-93CB6F093CE3}">
      <dgm:prSet/>
      <dgm:spPr/>
      <dgm:t>
        <a:bodyPr/>
        <a:lstStyle/>
        <a:p>
          <a:endParaRPr lang="de-DE" sz="800"/>
        </a:p>
      </dgm:t>
    </dgm:pt>
    <dgm:pt modelId="{4394DC69-F23B-4CB5-983D-B57E29A1E5BD}" type="pres">
      <dgm:prSet presAssocID="{F9A131D9-7DEF-475A-BB70-6FA05EC65F32}" presName="outerComposite" presStyleCnt="0">
        <dgm:presLayoutVars>
          <dgm:chMax val="5"/>
          <dgm:dir/>
          <dgm:resizeHandles val="exact"/>
        </dgm:presLayoutVars>
      </dgm:prSet>
      <dgm:spPr/>
    </dgm:pt>
    <dgm:pt modelId="{76DE2AD4-AA0E-4C5C-9A01-3CCA5902108C}" type="pres">
      <dgm:prSet presAssocID="{F9A131D9-7DEF-475A-BB70-6FA05EC65F32}" presName="dummyMaxCanvas" presStyleCnt="0">
        <dgm:presLayoutVars/>
      </dgm:prSet>
      <dgm:spPr/>
    </dgm:pt>
    <dgm:pt modelId="{AA8C749D-61C0-4506-913F-8C834841E16A}" type="pres">
      <dgm:prSet presAssocID="{F9A131D9-7DEF-475A-BB70-6FA05EC65F32}" presName="FourNodes_1" presStyleLbl="node1" presStyleIdx="0" presStyleCnt="4">
        <dgm:presLayoutVars>
          <dgm:bulletEnabled val="1"/>
        </dgm:presLayoutVars>
      </dgm:prSet>
      <dgm:spPr/>
    </dgm:pt>
    <dgm:pt modelId="{4CD0BCF0-DE6E-40BF-9812-A146FC5BBEF2}" type="pres">
      <dgm:prSet presAssocID="{F9A131D9-7DEF-475A-BB70-6FA05EC65F32}" presName="FourNodes_2" presStyleLbl="node1" presStyleIdx="1" presStyleCnt="4">
        <dgm:presLayoutVars>
          <dgm:bulletEnabled val="1"/>
        </dgm:presLayoutVars>
      </dgm:prSet>
      <dgm:spPr/>
    </dgm:pt>
    <dgm:pt modelId="{9B0C0770-389A-4347-B16B-D58023847BA9}" type="pres">
      <dgm:prSet presAssocID="{F9A131D9-7DEF-475A-BB70-6FA05EC65F32}" presName="FourNodes_3" presStyleLbl="node1" presStyleIdx="2" presStyleCnt="4">
        <dgm:presLayoutVars>
          <dgm:bulletEnabled val="1"/>
        </dgm:presLayoutVars>
      </dgm:prSet>
      <dgm:spPr/>
    </dgm:pt>
    <dgm:pt modelId="{419129A9-FBBF-40E4-A4A3-76EAAAD7462B}" type="pres">
      <dgm:prSet presAssocID="{F9A131D9-7DEF-475A-BB70-6FA05EC65F32}" presName="FourNodes_4" presStyleLbl="node1" presStyleIdx="3" presStyleCnt="4">
        <dgm:presLayoutVars>
          <dgm:bulletEnabled val="1"/>
        </dgm:presLayoutVars>
      </dgm:prSet>
      <dgm:spPr/>
    </dgm:pt>
    <dgm:pt modelId="{E090ACFA-D876-4484-850B-D1671E579ACF}" type="pres">
      <dgm:prSet presAssocID="{F9A131D9-7DEF-475A-BB70-6FA05EC65F32}" presName="FourConn_1-2" presStyleLbl="fgAccFollowNode1" presStyleIdx="0" presStyleCnt="3">
        <dgm:presLayoutVars>
          <dgm:bulletEnabled val="1"/>
        </dgm:presLayoutVars>
      </dgm:prSet>
      <dgm:spPr/>
    </dgm:pt>
    <dgm:pt modelId="{4A5869AE-CB9C-4D8A-AF07-5BFB7537889B}" type="pres">
      <dgm:prSet presAssocID="{F9A131D9-7DEF-475A-BB70-6FA05EC65F32}" presName="FourConn_2-3" presStyleLbl="fgAccFollowNode1" presStyleIdx="1" presStyleCnt="3">
        <dgm:presLayoutVars>
          <dgm:bulletEnabled val="1"/>
        </dgm:presLayoutVars>
      </dgm:prSet>
      <dgm:spPr/>
    </dgm:pt>
    <dgm:pt modelId="{DFF14161-1808-4B8F-9433-FE930D11ED95}" type="pres">
      <dgm:prSet presAssocID="{F9A131D9-7DEF-475A-BB70-6FA05EC65F32}" presName="FourConn_3-4" presStyleLbl="fgAccFollowNode1" presStyleIdx="2" presStyleCnt="3">
        <dgm:presLayoutVars>
          <dgm:bulletEnabled val="1"/>
        </dgm:presLayoutVars>
      </dgm:prSet>
      <dgm:spPr/>
    </dgm:pt>
    <dgm:pt modelId="{29926140-F63A-466F-82E4-EBE22D20D04C}" type="pres">
      <dgm:prSet presAssocID="{F9A131D9-7DEF-475A-BB70-6FA05EC65F32}" presName="FourNodes_1_text" presStyleLbl="node1" presStyleIdx="3" presStyleCnt="4">
        <dgm:presLayoutVars>
          <dgm:bulletEnabled val="1"/>
        </dgm:presLayoutVars>
      </dgm:prSet>
      <dgm:spPr/>
    </dgm:pt>
    <dgm:pt modelId="{6CD47284-C820-4988-83CC-4C114104B03A}" type="pres">
      <dgm:prSet presAssocID="{F9A131D9-7DEF-475A-BB70-6FA05EC65F32}" presName="FourNodes_2_text" presStyleLbl="node1" presStyleIdx="3" presStyleCnt="4">
        <dgm:presLayoutVars>
          <dgm:bulletEnabled val="1"/>
        </dgm:presLayoutVars>
      </dgm:prSet>
      <dgm:spPr/>
    </dgm:pt>
    <dgm:pt modelId="{54FE4FD3-70B6-413A-AF09-33117BD5FA3D}" type="pres">
      <dgm:prSet presAssocID="{F9A131D9-7DEF-475A-BB70-6FA05EC65F32}" presName="FourNodes_3_text" presStyleLbl="node1" presStyleIdx="3" presStyleCnt="4">
        <dgm:presLayoutVars>
          <dgm:bulletEnabled val="1"/>
        </dgm:presLayoutVars>
      </dgm:prSet>
      <dgm:spPr/>
    </dgm:pt>
    <dgm:pt modelId="{EED6BC0A-A8C6-4B13-9AE4-F7BD6A1A603A}" type="pres">
      <dgm:prSet presAssocID="{F9A131D9-7DEF-475A-BB70-6FA05EC65F32}" presName="FourNodes_4_text" presStyleLbl="node1" presStyleIdx="3" presStyleCnt="4">
        <dgm:presLayoutVars>
          <dgm:bulletEnabled val="1"/>
        </dgm:presLayoutVars>
      </dgm:prSet>
      <dgm:spPr/>
    </dgm:pt>
  </dgm:ptLst>
  <dgm:cxnLst>
    <dgm:cxn modelId="{2957FF0D-1D96-46FE-88E7-853E8B720FB7}" type="presOf" srcId="{8C699698-FD79-435F-B9EC-A15DBC6F56FD}" destId="{9B0C0770-389A-4347-B16B-D58023847BA9}" srcOrd="0" destOrd="0" presId="urn:microsoft.com/office/officeart/2005/8/layout/vProcess5"/>
    <dgm:cxn modelId="{1FEB8A17-0855-4080-B119-90315D083E9C}" type="presOf" srcId="{AB3BC2CB-77AB-4394-BA9B-13B3793C02B0}" destId="{4A5869AE-CB9C-4D8A-AF07-5BFB7537889B}" srcOrd="0" destOrd="0" presId="urn:microsoft.com/office/officeart/2005/8/layout/vProcess5"/>
    <dgm:cxn modelId="{C37B5D25-7387-4B48-A5E4-0A69C6B05448}" type="presOf" srcId="{1DCF1680-D039-4E80-890C-2EB515BC8B01}" destId="{419129A9-FBBF-40E4-A4A3-76EAAAD7462B}" srcOrd="0" destOrd="0" presId="urn:microsoft.com/office/officeart/2005/8/layout/vProcess5"/>
    <dgm:cxn modelId="{CCE24730-2322-484B-8DE4-2E2C57659BB6}" type="presOf" srcId="{8C699698-FD79-435F-B9EC-A15DBC6F56FD}" destId="{54FE4FD3-70B6-413A-AF09-33117BD5FA3D}" srcOrd="1" destOrd="0" presId="urn:microsoft.com/office/officeart/2005/8/layout/vProcess5"/>
    <dgm:cxn modelId="{B3A7B360-8C0E-4287-A63C-218B72E786E0}" type="presOf" srcId="{1DCF1680-D039-4E80-890C-2EB515BC8B01}" destId="{EED6BC0A-A8C6-4B13-9AE4-F7BD6A1A603A}" srcOrd="1" destOrd="0" presId="urn:microsoft.com/office/officeart/2005/8/layout/vProcess5"/>
    <dgm:cxn modelId="{45497361-1113-4099-BF1A-B0C823115596}" type="presOf" srcId="{93B67073-164F-4709-959A-838315E7E51E}" destId="{DFF14161-1808-4B8F-9433-FE930D11ED95}" srcOrd="0" destOrd="0" presId="urn:microsoft.com/office/officeart/2005/8/layout/vProcess5"/>
    <dgm:cxn modelId="{9BCA0363-2D09-4C48-902D-D9ABEC683322}" type="presOf" srcId="{F9A131D9-7DEF-475A-BB70-6FA05EC65F32}" destId="{4394DC69-F23B-4CB5-983D-B57E29A1E5BD}" srcOrd="0" destOrd="0" presId="urn:microsoft.com/office/officeart/2005/8/layout/vProcess5"/>
    <dgm:cxn modelId="{272C7763-9E69-48D4-935D-3E6B4ACC17F0}" srcId="{F9A131D9-7DEF-475A-BB70-6FA05EC65F32}" destId="{4DC18D4C-6D1A-4627-8A99-7677158E20BB}" srcOrd="1" destOrd="0" parTransId="{31EB1998-D803-4C1D-8BEC-1013824B8356}" sibTransId="{AB3BC2CB-77AB-4394-BA9B-13B3793C02B0}"/>
    <dgm:cxn modelId="{D0DC1E64-B3F4-442E-ACCA-503A36C2A37A}" type="presOf" srcId="{257C78D7-C173-4643-8B5B-A0F41D00360F}" destId="{E090ACFA-D876-4484-850B-D1671E579ACF}" srcOrd="0" destOrd="0" presId="urn:microsoft.com/office/officeart/2005/8/layout/vProcess5"/>
    <dgm:cxn modelId="{21601E79-C0CB-4D41-B0A4-9C5A32895473}" type="presOf" srcId="{4DC18D4C-6D1A-4627-8A99-7677158E20BB}" destId="{6CD47284-C820-4988-83CC-4C114104B03A}" srcOrd="1" destOrd="0" presId="urn:microsoft.com/office/officeart/2005/8/layout/vProcess5"/>
    <dgm:cxn modelId="{8A32258A-D909-40D3-B059-93CB6F093CE3}" srcId="{F9A131D9-7DEF-475A-BB70-6FA05EC65F32}" destId="{1DCF1680-D039-4E80-890C-2EB515BC8B01}" srcOrd="3" destOrd="0" parTransId="{8B3FE02F-68B9-4B7C-800F-1324E6A2E91F}" sibTransId="{4BAE4ABC-5BDA-424E-901C-BB1EFBB2253A}"/>
    <dgm:cxn modelId="{6F599D9B-0F0E-4BD0-8747-EFB5F950210D}" type="presOf" srcId="{5605F562-F980-43BC-A1D6-EBD717C0E9CB}" destId="{29926140-F63A-466F-82E4-EBE22D20D04C}" srcOrd="1" destOrd="0" presId="urn:microsoft.com/office/officeart/2005/8/layout/vProcess5"/>
    <dgm:cxn modelId="{E9315E9D-31DA-4E4D-9E0F-05E6D53DA108}" srcId="{F9A131D9-7DEF-475A-BB70-6FA05EC65F32}" destId="{5605F562-F980-43BC-A1D6-EBD717C0E9CB}" srcOrd="0" destOrd="0" parTransId="{E0CBE6B4-B96E-42FB-8CE5-3242E4B1C282}" sibTransId="{257C78D7-C173-4643-8B5B-A0F41D00360F}"/>
    <dgm:cxn modelId="{CCFF18E1-4E5E-49A3-BFE5-770AA5A95C18}" type="presOf" srcId="{4DC18D4C-6D1A-4627-8A99-7677158E20BB}" destId="{4CD0BCF0-DE6E-40BF-9812-A146FC5BBEF2}" srcOrd="0" destOrd="0" presId="urn:microsoft.com/office/officeart/2005/8/layout/vProcess5"/>
    <dgm:cxn modelId="{334117F2-1384-4B3A-9355-709EE726290B}" srcId="{F9A131D9-7DEF-475A-BB70-6FA05EC65F32}" destId="{8C699698-FD79-435F-B9EC-A15DBC6F56FD}" srcOrd="2" destOrd="0" parTransId="{3BA63F50-7FE5-478C-9BEA-13282EA1E102}" sibTransId="{93B67073-164F-4709-959A-838315E7E51E}"/>
    <dgm:cxn modelId="{8F7433F4-E74A-430C-96AF-E4EBAC564310}" type="presOf" srcId="{5605F562-F980-43BC-A1D6-EBD717C0E9CB}" destId="{AA8C749D-61C0-4506-913F-8C834841E16A}" srcOrd="0" destOrd="0" presId="urn:microsoft.com/office/officeart/2005/8/layout/vProcess5"/>
    <dgm:cxn modelId="{07977E87-3706-4F49-98EC-3BCB9BE892EF}" type="presParOf" srcId="{4394DC69-F23B-4CB5-983D-B57E29A1E5BD}" destId="{76DE2AD4-AA0E-4C5C-9A01-3CCA5902108C}" srcOrd="0" destOrd="0" presId="urn:microsoft.com/office/officeart/2005/8/layout/vProcess5"/>
    <dgm:cxn modelId="{CA0E44AB-99FC-4A02-8786-6610C8316C7B}" type="presParOf" srcId="{4394DC69-F23B-4CB5-983D-B57E29A1E5BD}" destId="{AA8C749D-61C0-4506-913F-8C834841E16A}" srcOrd="1" destOrd="0" presId="urn:microsoft.com/office/officeart/2005/8/layout/vProcess5"/>
    <dgm:cxn modelId="{981B6006-4E1E-4FC5-92EB-6593015DBC6A}" type="presParOf" srcId="{4394DC69-F23B-4CB5-983D-B57E29A1E5BD}" destId="{4CD0BCF0-DE6E-40BF-9812-A146FC5BBEF2}" srcOrd="2" destOrd="0" presId="urn:microsoft.com/office/officeart/2005/8/layout/vProcess5"/>
    <dgm:cxn modelId="{E8CEE1EF-5942-45FB-A6C3-CC59B0DCBC8C}" type="presParOf" srcId="{4394DC69-F23B-4CB5-983D-B57E29A1E5BD}" destId="{9B0C0770-389A-4347-B16B-D58023847BA9}" srcOrd="3" destOrd="0" presId="urn:microsoft.com/office/officeart/2005/8/layout/vProcess5"/>
    <dgm:cxn modelId="{B4102B30-28A2-4E14-A384-BE368E6D58A4}" type="presParOf" srcId="{4394DC69-F23B-4CB5-983D-B57E29A1E5BD}" destId="{419129A9-FBBF-40E4-A4A3-76EAAAD7462B}" srcOrd="4" destOrd="0" presId="urn:microsoft.com/office/officeart/2005/8/layout/vProcess5"/>
    <dgm:cxn modelId="{37B52B87-79B8-4841-A708-A3ABAC8C61F7}" type="presParOf" srcId="{4394DC69-F23B-4CB5-983D-B57E29A1E5BD}" destId="{E090ACFA-D876-4484-850B-D1671E579ACF}" srcOrd="5" destOrd="0" presId="urn:microsoft.com/office/officeart/2005/8/layout/vProcess5"/>
    <dgm:cxn modelId="{F2C2C6E0-8D87-48FE-A44C-C79665C6B60C}" type="presParOf" srcId="{4394DC69-F23B-4CB5-983D-B57E29A1E5BD}" destId="{4A5869AE-CB9C-4D8A-AF07-5BFB7537889B}" srcOrd="6" destOrd="0" presId="urn:microsoft.com/office/officeart/2005/8/layout/vProcess5"/>
    <dgm:cxn modelId="{C8CFB2DC-92B7-48A1-9F6A-7B8DA17ABC81}" type="presParOf" srcId="{4394DC69-F23B-4CB5-983D-B57E29A1E5BD}" destId="{DFF14161-1808-4B8F-9433-FE930D11ED95}" srcOrd="7" destOrd="0" presId="urn:microsoft.com/office/officeart/2005/8/layout/vProcess5"/>
    <dgm:cxn modelId="{0A4444D2-9CE7-4D3E-8253-930D63DA4274}" type="presParOf" srcId="{4394DC69-F23B-4CB5-983D-B57E29A1E5BD}" destId="{29926140-F63A-466F-82E4-EBE22D20D04C}" srcOrd="8" destOrd="0" presId="urn:microsoft.com/office/officeart/2005/8/layout/vProcess5"/>
    <dgm:cxn modelId="{A9C6EE78-3989-4242-98F0-752E4555AD35}" type="presParOf" srcId="{4394DC69-F23B-4CB5-983D-B57E29A1E5BD}" destId="{6CD47284-C820-4988-83CC-4C114104B03A}" srcOrd="9" destOrd="0" presId="urn:microsoft.com/office/officeart/2005/8/layout/vProcess5"/>
    <dgm:cxn modelId="{1A2F147D-7B35-4966-859C-0460213881CD}" type="presParOf" srcId="{4394DC69-F23B-4CB5-983D-B57E29A1E5BD}" destId="{54FE4FD3-70B6-413A-AF09-33117BD5FA3D}" srcOrd="10" destOrd="0" presId="urn:microsoft.com/office/officeart/2005/8/layout/vProcess5"/>
    <dgm:cxn modelId="{E5E7A39A-312A-4E1F-8014-0735B85F4CE8}" type="presParOf" srcId="{4394DC69-F23B-4CB5-983D-B57E29A1E5BD}" destId="{EED6BC0A-A8C6-4B13-9AE4-F7BD6A1A603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A131D9-7DEF-475A-BB70-6FA05EC65F32}" type="doc">
      <dgm:prSet loTypeId="urn:microsoft.com/office/officeart/2005/8/layout/vProcess5" loCatId="process" qsTypeId="urn:microsoft.com/office/officeart/2005/8/quickstyle/simple1" qsCatId="simple" csTypeId="urn:microsoft.com/office/officeart/2005/8/colors/colorful5" csCatId="colorful" phldr="1"/>
      <dgm:spPr/>
    </dgm:pt>
    <dgm:pt modelId="{5605F562-F980-43BC-A1D6-EBD717C0E9CB}">
      <dgm:prSet phldrT="[Text]" custT="1">
        <dgm:style>
          <a:lnRef idx="2">
            <a:schemeClr val="accent6"/>
          </a:lnRef>
          <a:fillRef idx="1">
            <a:schemeClr val="lt1"/>
          </a:fillRef>
          <a:effectRef idx="0">
            <a:schemeClr val="accent6"/>
          </a:effectRef>
          <a:fontRef idx="minor">
            <a:schemeClr val="dk1"/>
          </a:fontRef>
        </dgm:style>
      </dgm:prSet>
      <dgm:spPr/>
      <dgm:t>
        <a:bodyPr/>
        <a:lstStyle/>
        <a:p>
          <a:pPr>
            <a:buFontTx/>
            <a:buNone/>
          </a:pPr>
          <a:r>
            <a:rPr lang="en-US" altLang="de-DE" sz="800" dirty="0"/>
            <a:t>Risk </a:t>
          </a:r>
          <a:r>
            <a:rPr lang="en-US" altLang="de-DE" sz="800" b="1" i="1" dirty="0"/>
            <a:t>identification</a:t>
          </a:r>
          <a:endParaRPr lang="de-DE" sz="800" dirty="0"/>
        </a:p>
      </dgm:t>
    </dgm:pt>
    <dgm:pt modelId="{E0CBE6B4-B96E-42FB-8CE5-3242E4B1C282}" type="parTrans" cxnId="{E9315E9D-31DA-4E4D-9E0F-05E6D53DA108}">
      <dgm:prSet/>
      <dgm:spPr/>
      <dgm:t>
        <a:bodyPr/>
        <a:lstStyle/>
        <a:p>
          <a:endParaRPr lang="de-DE" sz="800"/>
        </a:p>
      </dgm:t>
    </dgm:pt>
    <dgm:pt modelId="{257C78D7-C173-4643-8B5B-A0F41D00360F}" type="sibTrans" cxnId="{E9315E9D-31DA-4E4D-9E0F-05E6D53DA108}">
      <dgm:prSet custT="1"/>
      <dgm:spPr/>
      <dgm:t>
        <a:bodyPr/>
        <a:lstStyle/>
        <a:p>
          <a:endParaRPr lang="de-DE" sz="800"/>
        </a:p>
      </dgm:t>
    </dgm:pt>
    <dgm:pt modelId="{4DC18D4C-6D1A-4627-8A99-7677158E20BB}">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b="1" i="1" dirty="0"/>
            <a:t>Analysis</a:t>
          </a:r>
          <a:r>
            <a:rPr lang="en-US" altLang="de-DE" sz="800" dirty="0"/>
            <a:t> of probability and consequences</a:t>
          </a:r>
        </a:p>
      </dgm:t>
    </dgm:pt>
    <dgm:pt modelId="{31EB1998-D803-4C1D-8BEC-1013824B8356}" type="parTrans" cxnId="{272C7763-9E69-48D4-935D-3E6B4ACC17F0}">
      <dgm:prSet/>
      <dgm:spPr/>
      <dgm:t>
        <a:bodyPr/>
        <a:lstStyle/>
        <a:p>
          <a:endParaRPr lang="de-DE" sz="800"/>
        </a:p>
      </dgm:t>
    </dgm:pt>
    <dgm:pt modelId="{AB3BC2CB-77AB-4394-BA9B-13B3793C02B0}" type="sibTrans" cxnId="{272C7763-9E69-48D4-935D-3E6B4ACC17F0}">
      <dgm:prSet custT="1"/>
      <dgm:spPr/>
      <dgm:t>
        <a:bodyPr/>
        <a:lstStyle/>
        <a:p>
          <a:endParaRPr lang="de-DE" sz="800"/>
        </a:p>
      </dgm:t>
    </dgm:pt>
    <dgm:pt modelId="{8C699698-FD79-435F-B9EC-A15DBC6F56FD}">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a:t>Risk </a:t>
          </a:r>
          <a:r>
            <a:rPr lang="en-US" altLang="de-DE" sz="800" b="1" i="1"/>
            <a:t>mitigation</a:t>
          </a:r>
          <a:r>
            <a:rPr lang="en-US" altLang="de-DE" sz="800"/>
            <a:t> strategies</a:t>
          </a:r>
          <a:endParaRPr lang="en-US" altLang="de-DE" sz="800" dirty="0"/>
        </a:p>
      </dgm:t>
    </dgm:pt>
    <dgm:pt modelId="{3BA63F50-7FE5-478C-9BEA-13282EA1E102}" type="parTrans" cxnId="{334117F2-1384-4B3A-9355-709EE726290B}">
      <dgm:prSet/>
      <dgm:spPr/>
      <dgm:t>
        <a:bodyPr/>
        <a:lstStyle/>
        <a:p>
          <a:endParaRPr lang="de-DE" sz="800"/>
        </a:p>
      </dgm:t>
    </dgm:pt>
    <dgm:pt modelId="{93B67073-164F-4709-959A-838315E7E51E}" type="sibTrans" cxnId="{334117F2-1384-4B3A-9355-709EE726290B}">
      <dgm:prSet custT="1"/>
      <dgm:spPr/>
      <dgm:t>
        <a:bodyPr/>
        <a:lstStyle/>
        <a:p>
          <a:endParaRPr lang="de-DE" sz="800"/>
        </a:p>
      </dgm:t>
    </dgm:pt>
    <dgm:pt modelId="{1DCF1680-D039-4E80-890C-2EB515BC8B01}">
      <dgm:prSet custT="1">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r>
            <a:rPr lang="en-US" altLang="de-DE" sz="800" b="1" i="1" dirty="0"/>
            <a:t>Control</a:t>
          </a:r>
          <a:r>
            <a:rPr lang="en-US" altLang="de-DE" sz="800" dirty="0"/>
            <a:t> and documentation</a:t>
          </a:r>
        </a:p>
      </dgm:t>
    </dgm:pt>
    <dgm:pt modelId="{8B3FE02F-68B9-4B7C-800F-1324E6A2E91F}" type="parTrans" cxnId="{8A32258A-D909-40D3-B059-93CB6F093CE3}">
      <dgm:prSet/>
      <dgm:spPr/>
      <dgm:t>
        <a:bodyPr/>
        <a:lstStyle/>
        <a:p>
          <a:endParaRPr lang="de-DE" sz="800"/>
        </a:p>
      </dgm:t>
    </dgm:pt>
    <dgm:pt modelId="{4BAE4ABC-5BDA-424E-901C-BB1EFBB2253A}" type="sibTrans" cxnId="{8A32258A-D909-40D3-B059-93CB6F093CE3}">
      <dgm:prSet/>
      <dgm:spPr/>
      <dgm:t>
        <a:bodyPr/>
        <a:lstStyle/>
        <a:p>
          <a:endParaRPr lang="de-DE" sz="800"/>
        </a:p>
      </dgm:t>
    </dgm:pt>
    <dgm:pt modelId="{4394DC69-F23B-4CB5-983D-B57E29A1E5BD}" type="pres">
      <dgm:prSet presAssocID="{F9A131D9-7DEF-475A-BB70-6FA05EC65F32}" presName="outerComposite" presStyleCnt="0">
        <dgm:presLayoutVars>
          <dgm:chMax val="5"/>
          <dgm:dir/>
          <dgm:resizeHandles val="exact"/>
        </dgm:presLayoutVars>
      </dgm:prSet>
      <dgm:spPr/>
    </dgm:pt>
    <dgm:pt modelId="{76DE2AD4-AA0E-4C5C-9A01-3CCA5902108C}" type="pres">
      <dgm:prSet presAssocID="{F9A131D9-7DEF-475A-BB70-6FA05EC65F32}" presName="dummyMaxCanvas" presStyleCnt="0">
        <dgm:presLayoutVars/>
      </dgm:prSet>
      <dgm:spPr/>
    </dgm:pt>
    <dgm:pt modelId="{AA8C749D-61C0-4506-913F-8C834841E16A}" type="pres">
      <dgm:prSet presAssocID="{F9A131D9-7DEF-475A-BB70-6FA05EC65F32}" presName="FourNodes_1" presStyleLbl="node1" presStyleIdx="0" presStyleCnt="4">
        <dgm:presLayoutVars>
          <dgm:bulletEnabled val="1"/>
        </dgm:presLayoutVars>
      </dgm:prSet>
      <dgm:spPr/>
    </dgm:pt>
    <dgm:pt modelId="{4CD0BCF0-DE6E-40BF-9812-A146FC5BBEF2}" type="pres">
      <dgm:prSet presAssocID="{F9A131D9-7DEF-475A-BB70-6FA05EC65F32}" presName="FourNodes_2" presStyleLbl="node1" presStyleIdx="1" presStyleCnt="4">
        <dgm:presLayoutVars>
          <dgm:bulletEnabled val="1"/>
        </dgm:presLayoutVars>
      </dgm:prSet>
      <dgm:spPr/>
    </dgm:pt>
    <dgm:pt modelId="{9B0C0770-389A-4347-B16B-D58023847BA9}" type="pres">
      <dgm:prSet presAssocID="{F9A131D9-7DEF-475A-BB70-6FA05EC65F32}" presName="FourNodes_3" presStyleLbl="node1" presStyleIdx="2" presStyleCnt="4">
        <dgm:presLayoutVars>
          <dgm:bulletEnabled val="1"/>
        </dgm:presLayoutVars>
      </dgm:prSet>
      <dgm:spPr/>
    </dgm:pt>
    <dgm:pt modelId="{419129A9-FBBF-40E4-A4A3-76EAAAD7462B}" type="pres">
      <dgm:prSet presAssocID="{F9A131D9-7DEF-475A-BB70-6FA05EC65F32}" presName="FourNodes_4" presStyleLbl="node1" presStyleIdx="3" presStyleCnt="4">
        <dgm:presLayoutVars>
          <dgm:bulletEnabled val="1"/>
        </dgm:presLayoutVars>
      </dgm:prSet>
      <dgm:spPr/>
    </dgm:pt>
    <dgm:pt modelId="{E090ACFA-D876-4484-850B-D1671E579ACF}" type="pres">
      <dgm:prSet presAssocID="{F9A131D9-7DEF-475A-BB70-6FA05EC65F32}" presName="FourConn_1-2" presStyleLbl="fgAccFollowNode1" presStyleIdx="0" presStyleCnt="3">
        <dgm:presLayoutVars>
          <dgm:bulletEnabled val="1"/>
        </dgm:presLayoutVars>
      </dgm:prSet>
      <dgm:spPr/>
    </dgm:pt>
    <dgm:pt modelId="{4A5869AE-CB9C-4D8A-AF07-5BFB7537889B}" type="pres">
      <dgm:prSet presAssocID="{F9A131D9-7DEF-475A-BB70-6FA05EC65F32}" presName="FourConn_2-3" presStyleLbl="fgAccFollowNode1" presStyleIdx="1" presStyleCnt="3">
        <dgm:presLayoutVars>
          <dgm:bulletEnabled val="1"/>
        </dgm:presLayoutVars>
      </dgm:prSet>
      <dgm:spPr/>
    </dgm:pt>
    <dgm:pt modelId="{DFF14161-1808-4B8F-9433-FE930D11ED95}" type="pres">
      <dgm:prSet presAssocID="{F9A131D9-7DEF-475A-BB70-6FA05EC65F32}" presName="FourConn_3-4" presStyleLbl="fgAccFollowNode1" presStyleIdx="2" presStyleCnt="3">
        <dgm:presLayoutVars>
          <dgm:bulletEnabled val="1"/>
        </dgm:presLayoutVars>
      </dgm:prSet>
      <dgm:spPr/>
    </dgm:pt>
    <dgm:pt modelId="{29926140-F63A-466F-82E4-EBE22D20D04C}" type="pres">
      <dgm:prSet presAssocID="{F9A131D9-7DEF-475A-BB70-6FA05EC65F32}" presName="FourNodes_1_text" presStyleLbl="node1" presStyleIdx="3" presStyleCnt="4">
        <dgm:presLayoutVars>
          <dgm:bulletEnabled val="1"/>
        </dgm:presLayoutVars>
      </dgm:prSet>
      <dgm:spPr/>
    </dgm:pt>
    <dgm:pt modelId="{6CD47284-C820-4988-83CC-4C114104B03A}" type="pres">
      <dgm:prSet presAssocID="{F9A131D9-7DEF-475A-BB70-6FA05EC65F32}" presName="FourNodes_2_text" presStyleLbl="node1" presStyleIdx="3" presStyleCnt="4">
        <dgm:presLayoutVars>
          <dgm:bulletEnabled val="1"/>
        </dgm:presLayoutVars>
      </dgm:prSet>
      <dgm:spPr/>
    </dgm:pt>
    <dgm:pt modelId="{54FE4FD3-70B6-413A-AF09-33117BD5FA3D}" type="pres">
      <dgm:prSet presAssocID="{F9A131D9-7DEF-475A-BB70-6FA05EC65F32}" presName="FourNodes_3_text" presStyleLbl="node1" presStyleIdx="3" presStyleCnt="4">
        <dgm:presLayoutVars>
          <dgm:bulletEnabled val="1"/>
        </dgm:presLayoutVars>
      </dgm:prSet>
      <dgm:spPr/>
    </dgm:pt>
    <dgm:pt modelId="{EED6BC0A-A8C6-4B13-9AE4-F7BD6A1A603A}" type="pres">
      <dgm:prSet presAssocID="{F9A131D9-7DEF-475A-BB70-6FA05EC65F32}" presName="FourNodes_4_text" presStyleLbl="node1" presStyleIdx="3" presStyleCnt="4">
        <dgm:presLayoutVars>
          <dgm:bulletEnabled val="1"/>
        </dgm:presLayoutVars>
      </dgm:prSet>
      <dgm:spPr/>
    </dgm:pt>
  </dgm:ptLst>
  <dgm:cxnLst>
    <dgm:cxn modelId="{2957FF0D-1D96-46FE-88E7-853E8B720FB7}" type="presOf" srcId="{8C699698-FD79-435F-B9EC-A15DBC6F56FD}" destId="{9B0C0770-389A-4347-B16B-D58023847BA9}" srcOrd="0" destOrd="0" presId="urn:microsoft.com/office/officeart/2005/8/layout/vProcess5"/>
    <dgm:cxn modelId="{1FEB8A17-0855-4080-B119-90315D083E9C}" type="presOf" srcId="{AB3BC2CB-77AB-4394-BA9B-13B3793C02B0}" destId="{4A5869AE-CB9C-4D8A-AF07-5BFB7537889B}" srcOrd="0" destOrd="0" presId="urn:microsoft.com/office/officeart/2005/8/layout/vProcess5"/>
    <dgm:cxn modelId="{C37B5D25-7387-4B48-A5E4-0A69C6B05448}" type="presOf" srcId="{1DCF1680-D039-4E80-890C-2EB515BC8B01}" destId="{419129A9-FBBF-40E4-A4A3-76EAAAD7462B}" srcOrd="0" destOrd="0" presId="urn:microsoft.com/office/officeart/2005/8/layout/vProcess5"/>
    <dgm:cxn modelId="{CCE24730-2322-484B-8DE4-2E2C57659BB6}" type="presOf" srcId="{8C699698-FD79-435F-B9EC-A15DBC6F56FD}" destId="{54FE4FD3-70B6-413A-AF09-33117BD5FA3D}" srcOrd="1" destOrd="0" presId="urn:microsoft.com/office/officeart/2005/8/layout/vProcess5"/>
    <dgm:cxn modelId="{B3A7B360-8C0E-4287-A63C-218B72E786E0}" type="presOf" srcId="{1DCF1680-D039-4E80-890C-2EB515BC8B01}" destId="{EED6BC0A-A8C6-4B13-9AE4-F7BD6A1A603A}" srcOrd="1" destOrd="0" presId="urn:microsoft.com/office/officeart/2005/8/layout/vProcess5"/>
    <dgm:cxn modelId="{45497361-1113-4099-BF1A-B0C823115596}" type="presOf" srcId="{93B67073-164F-4709-959A-838315E7E51E}" destId="{DFF14161-1808-4B8F-9433-FE930D11ED95}" srcOrd="0" destOrd="0" presId="urn:microsoft.com/office/officeart/2005/8/layout/vProcess5"/>
    <dgm:cxn modelId="{9BCA0363-2D09-4C48-902D-D9ABEC683322}" type="presOf" srcId="{F9A131D9-7DEF-475A-BB70-6FA05EC65F32}" destId="{4394DC69-F23B-4CB5-983D-B57E29A1E5BD}" srcOrd="0" destOrd="0" presId="urn:microsoft.com/office/officeart/2005/8/layout/vProcess5"/>
    <dgm:cxn modelId="{272C7763-9E69-48D4-935D-3E6B4ACC17F0}" srcId="{F9A131D9-7DEF-475A-BB70-6FA05EC65F32}" destId="{4DC18D4C-6D1A-4627-8A99-7677158E20BB}" srcOrd="1" destOrd="0" parTransId="{31EB1998-D803-4C1D-8BEC-1013824B8356}" sibTransId="{AB3BC2CB-77AB-4394-BA9B-13B3793C02B0}"/>
    <dgm:cxn modelId="{D0DC1E64-B3F4-442E-ACCA-503A36C2A37A}" type="presOf" srcId="{257C78D7-C173-4643-8B5B-A0F41D00360F}" destId="{E090ACFA-D876-4484-850B-D1671E579ACF}" srcOrd="0" destOrd="0" presId="urn:microsoft.com/office/officeart/2005/8/layout/vProcess5"/>
    <dgm:cxn modelId="{21601E79-C0CB-4D41-B0A4-9C5A32895473}" type="presOf" srcId="{4DC18D4C-6D1A-4627-8A99-7677158E20BB}" destId="{6CD47284-C820-4988-83CC-4C114104B03A}" srcOrd="1" destOrd="0" presId="urn:microsoft.com/office/officeart/2005/8/layout/vProcess5"/>
    <dgm:cxn modelId="{8A32258A-D909-40D3-B059-93CB6F093CE3}" srcId="{F9A131D9-7DEF-475A-BB70-6FA05EC65F32}" destId="{1DCF1680-D039-4E80-890C-2EB515BC8B01}" srcOrd="3" destOrd="0" parTransId="{8B3FE02F-68B9-4B7C-800F-1324E6A2E91F}" sibTransId="{4BAE4ABC-5BDA-424E-901C-BB1EFBB2253A}"/>
    <dgm:cxn modelId="{6F599D9B-0F0E-4BD0-8747-EFB5F950210D}" type="presOf" srcId="{5605F562-F980-43BC-A1D6-EBD717C0E9CB}" destId="{29926140-F63A-466F-82E4-EBE22D20D04C}" srcOrd="1" destOrd="0" presId="urn:microsoft.com/office/officeart/2005/8/layout/vProcess5"/>
    <dgm:cxn modelId="{E9315E9D-31DA-4E4D-9E0F-05E6D53DA108}" srcId="{F9A131D9-7DEF-475A-BB70-6FA05EC65F32}" destId="{5605F562-F980-43BC-A1D6-EBD717C0E9CB}" srcOrd="0" destOrd="0" parTransId="{E0CBE6B4-B96E-42FB-8CE5-3242E4B1C282}" sibTransId="{257C78D7-C173-4643-8B5B-A0F41D00360F}"/>
    <dgm:cxn modelId="{CCFF18E1-4E5E-49A3-BFE5-770AA5A95C18}" type="presOf" srcId="{4DC18D4C-6D1A-4627-8A99-7677158E20BB}" destId="{4CD0BCF0-DE6E-40BF-9812-A146FC5BBEF2}" srcOrd="0" destOrd="0" presId="urn:microsoft.com/office/officeart/2005/8/layout/vProcess5"/>
    <dgm:cxn modelId="{334117F2-1384-4B3A-9355-709EE726290B}" srcId="{F9A131D9-7DEF-475A-BB70-6FA05EC65F32}" destId="{8C699698-FD79-435F-B9EC-A15DBC6F56FD}" srcOrd="2" destOrd="0" parTransId="{3BA63F50-7FE5-478C-9BEA-13282EA1E102}" sibTransId="{93B67073-164F-4709-959A-838315E7E51E}"/>
    <dgm:cxn modelId="{8F7433F4-E74A-430C-96AF-E4EBAC564310}" type="presOf" srcId="{5605F562-F980-43BC-A1D6-EBD717C0E9CB}" destId="{AA8C749D-61C0-4506-913F-8C834841E16A}" srcOrd="0" destOrd="0" presId="urn:microsoft.com/office/officeart/2005/8/layout/vProcess5"/>
    <dgm:cxn modelId="{07977E87-3706-4F49-98EC-3BCB9BE892EF}" type="presParOf" srcId="{4394DC69-F23B-4CB5-983D-B57E29A1E5BD}" destId="{76DE2AD4-AA0E-4C5C-9A01-3CCA5902108C}" srcOrd="0" destOrd="0" presId="urn:microsoft.com/office/officeart/2005/8/layout/vProcess5"/>
    <dgm:cxn modelId="{CA0E44AB-99FC-4A02-8786-6610C8316C7B}" type="presParOf" srcId="{4394DC69-F23B-4CB5-983D-B57E29A1E5BD}" destId="{AA8C749D-61C0-4506-913F-8C834841E16A}" srcOrd="1" destOrd="0" presId="urn:microsoft.com/office/officeart/2005/8/layout/vProcess5"/>
    <dgm:cxn modelId="{981B6006-4E1E-4FC5-92EB-6593015DBC6A}" type="presParOf" srcId="{4394DC69-F23B-4CB5-983D-B57E29A1E5BD}" destId="{4CD0BCF0-DE6E-40BF-9812-A146FC5BBEF2}" srcOrd="2" destOrd="0" presId="urn:microsoft.com/office/officeart/2005/8/layout/vProcess5"/>
    <dgm:cxn modelId="{E8CEE1EF-5942-45FB-A6C3-CC59B0DCBC8C}" type="presParOf" srcId="{4394DC69-F23B-4CB5-983D-B57E29A1E5BD}" destId="{9B0C0770-389A-4347-B16B-D58023847BA9}" srcOrd="3" destOrd="0" presId="urn:microsoft.com/office/officeart/2005/8/layout/vProcess5"/>
    <dgm:cxn modelId="{B4102B30-28A2-4E14-A384-BE368E6D58A4}" type="presParOf" srcId="{4394DC69-F23B-4CB5-983D-B57E29A1E5BD}" destId="{419129A9-FBBF-40E4-A4A3-76EAAAD7462B}" srcOrd="4" destOrd="0" presId="urn:microsoft.com/office/officeart/2005/8/layout/vProcess5"/>
    <dgm:cxn modelId="{37B52B87-79B8-4841-A708-A3ABAC8C61F7}" type="presParOf" srcId="{4394DC69-F23B-4CB5-983D-B57E29A1E5BD}" destId="{E090ACFA-D876-4484-850B-D1671E579ACF}" srcOrd="5" destOrd="0" presId="urn:microsoft.com/office/officeart/2005/8/layout/vProcess5"/>
    <dgm:cxn modelId="{F2C2C6E0-8D87-48FE-A44C-C79665C6B60C}" type="presParOf" srcId="{4394DC69-F23B-4CB5-983D-B57E29A1E5BD}" destId="{4A5869AE-CB9C-4D8A-AF07-5BFB7537889B}" srcOrd="6" destOrd="0" presId="urn:microsoft.com/office/officeart/2005/8/layout/vProcess5"/>
    <dgm:cxn modelId="{C8CFB2DC-92B7-48A1-9F6A-7B8DA17ABC81}" type="presParOf" srcId="{4394DC69-F23B-4CB5-983D-B57E29A1E5BD}" destId="{DFF14161-1808-4B8F-9433-FE930D11ED95}" srcOrd="7" destOrd="0" presId="urn:microsoft.com/office/officeart/2005/8/layout/vProcess5"/>
    <dgm:cxn modelId="{0A4444D2-9CE7-4D3E-8253-930D63DA4274}" type="presParOf" srcId="{4394DC69-F23B-4CB5-983D-B57E29A1E5BD}" destId="{29926140-F63A-466F-82E4-EBE22D20D04C}" srcOrd="8" destOrd="0" presId="urn:microsoft.com/office/officeart/2005/8/layout/vProcess5"/>
    <dgm:cxn modelId="{A9C6EE78-3989-4242-98F0-752E4555AD35}" type="presParOf" srcId="{4394DC69-F23B-4CB5-983D-B57E29A1E5BD}" destId="{6CD47284-C820-4988-83CC-4C114104B03A}" srcOrd="9" destOrd="0" presId="urn:microsoft.com/office/officeart/2005/8/layout/vProcess5"/>
    <dgm:cxn modelId="{1A2F147D-7B35-4966-859C-0460213881CD}" type="presParOf" srcId="{4394DC69-F23B-4CB5-983D-B57E29A1E5BD}" destId="{54FE4FD3-70B6-413A-AF09-33117BD5FA3D}" srcOrd="10" destOrd="0" presId="urn:microsoft.com/office/officeart/2005/8/layout/vProcess5"/>
    <dgm:cxn modelId="{E5E7A39A-312A-4E1F-8014-0735B85F4CE8}" type="presParOf" srcId="{4394DC69-F23B-4CB5-983D-B57E29A1E5BD}" destId="{EED6BC0A-A8C6-4B13-9AE4-F7BD6A1A603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5B48480-2BC4-456E-A703-A0764C01785B}" type="doc">
      <dgm:prSet loTypeId="urn:microsoft.com/office/officeart/2005/8/layout/vList3" loCatId="list" qsTypeId="urn:microsoft.com/office/officeart/2005/8/quickstyle/simple1" qsCatId="simple" csTypeId="urn:microsoft.com/office/officeart/2005/8/colors/accent6_2" csCatId="accent6" phldr="1"/>
      <dgm:spPr/>
    </dgm:pt>
    <dgm:pt modelId="{89CB39D9-4E68-4830-98FF-BDB32E2C0F26}">
      <dgm:prSet phldrT="[Text]" custT="1"/>
      <dgm:spPr/>
      <dgm:t>
        <a:bodyPr/>
        <a:lstStyle/>
        <a:p>
          <a:r>
            <a:rPr lang="en-US" altLang="en-US" sz="2000" kern="1200" dirty="0">
              <a:latin typeface="+mj-lt"/>
            </a:rPr>
            <a:t>Risk Management is about identifying, </a:t>
          </a:r>
          <a:r>
            <a:rPr lang="en-US" altLang="en-US" sz="2000" kern="1200" dirty="0" err="1">
              <a:latin typeface="+mj-lt"/>
            </a:rPr>
            <a:t>analysing</a:t>
          </a:r>
          <a:r>
            <a:rPr lang="en-US" altLang="en-US" sz="2000" kern="1200" dirty="0">
              <a:latin typeface="+mj-lt"/>
            </a:rPr>
            <a:t>, and responding to risk factors throughout the project cycle  and in the best interest of its objectives</a:t>
          </a:r>
          <a:endParaRPr lang="de-DE" sz="2000" i="0" kern="1200" dirty="0">
            <a:latin typeface="+mj-lt"/>
          </a:endParaRPr>
        </a:p>
      </dgm:t>
    </dgm:pt>
    <dgm:pt modelId="{67436EA1-D8BE-4A02-9F14-53A6C2A966FC}" type="parTrans" cxnId="{1AAA6B4A-8DA1-4A9D-9F0E-CAA1FAF7C985}">
      <dgm:prSet/>
      <dgm:spPr/>
      <dgm:t>
        <a:bodyPr/>
        <a:lstStyle/>
        <a:p>
          <a:endParaRPr lang="de-DE" sz="2000">
            <a:latin typeface="+mj-lt"/>
          </a:endParaRPr>
        </a:p>
      </dgm:t>
    </dgm:pt>
    <dgm:pt modelId="{5A681E50-3D3E-48AF-81C2-27AA287547AB}" type="sibTrans" cxnId="{1AAA6B4A-8DA1-4A9D-9F0E-CAA1FAF7C985}">
      <dgm:prSet/>
      <dgm:spPr/>
      <dgm:t>
        <a:bodyPr/>
        <a:lstStyle/>
        <a:p>
          <a:endParaRPr lang="de-DE" sz="2000">
            <a:latin typeface="+mj-lt"/>
          </a:endParaRPr>
        </a:p>
      </dgm:t>
    </dgm:pt>
    <dgm:pt modelId="{B2918129-4605-4A56-8593-63C2EEFF3915}">
      <dgm:prSet custT="1"/>
      <dgm:spPr/>
      <dgm:t>
        <a:bodyPr/>
        <a:lstStyle/>
        <a:p>
          <a:r>
            <a:rPr lang="en-US" sz="2000" dirty="0">
              <a:solidFill>
                <a:schemeClr val="bg1"/>
              </a:solidFill>
              <a:latin typeface="+mj-lt"/>
            </a:rPr>
            <a:t>Project Risk – an uncertain event or condition that, if it occurs, has a positive or negative effect on one or more project objectives</a:t>
          </a:r>
          <a:endParaRPr lang="en-GB" altLang="en-US" sz="2000" dirty="0">
            <a:latin typeface="+mj-lt"/>
          </a:endParaRPr>
        </a:p>
      </dgm:t>
    </dgm:pt>
    <dgm:pt modelId="{982559AC-F0AF-4BB6-B84C-A219730EA96E}" type="parTrans" cxnId="{C1B8D717-C121-4B89-A0B5-6825B96C285F}">
      <dgm:prSet/>
      <dgm:spPr/>
      <dgm:t>
        <a:bodyPr/>
        <a:lstStyle/>
        <a:p>
          <a:endParaRPr lang="de-DE" sz="2000">
            <a:latin typeface="+mj-lt"/>
          </a:endParaRPr>
        </a:p>
      </dgm:t>
    </dgm:pt>
    <dgm:pt modelId="{B86C85AB-AE15-442E-9CF0-7DB9EF59D7AE}" type="sibTrans" cxnId="{C1B8D717-C121-4B89-A0B5-6825B96C285F}">
      <dgm:prSet/>
      <dgm:spPr/>
      <dgm:t>
        <a:bodyPr/>
        <a:lstStyle/>
        <a:p>
          <a:endParaRPr lang="de-DE" sz="2000">
            <a:latin typeface="+mj-lt"/>
          </a:endParaRPr>
        </a:p>
      </dgm:t>
    </dgm:pt>
    <dgm:pt modelId="{132DB0B3-93D9-4B86-B5C7-B60656996DB7}">
      <dgm:prSet custT="1"/>
      <dgm:spPr/>
      <dgm:t>
        <a:bodyPr/>
        <a:lstStyle/>
        <a:p>
          <a:r>
            <a:rPr lang="en-GB" altLang="en-US" sz="2000" dirty="0">
              <a:latin typeface="+mj-lt"/>
            </a:rPr>
            <a:t>Different risk factors  need to be considered when establishing a project risk template</a:t>
          </a:r>
          <a:endParaRPr lang="en-GB" altLang="en-US" sz="2000" i="0" dirty="0">
            <a:latin typeface="+mj-lt"/>
          </a:endParaRPr>
        </a:p>
      </dgm:t>
    </dgm:pt>
    <dgm:pt modelId="{46180F75-F976-4AE2-B05C-B6190BBADA96}" type="sibTrans" cxnId="{6730B541-4694-4968-94BE-180140E0AB3A}">
      <dgm:prSet/>
      <dgm:spPr/>
      <dgm:t>
        <a:bodyPr/>
        <a:lstStyle/>
        <a:p>
          <a:endParaRPr lang="de-DE" sz="2000">
            <a:latin typeface="+mj-lt"/>
          </a:endParaRPr>
        </a:p>
      </dgm:t>
    </dgm:pt>
    <dgm:pt modelId="{8C6DB565-7C72-4996-8714-D756E5F119C6}" type="parTrans" cxnId="{6730B541-4694-4968-94BE-180140E0AB3A}">
      <dgm:prSet/>
      <dgm:spPr/>
      <dgm:t>
        <a:bodyPr/>
        <a:lstStyle/>
        <a:p>
          <a:endParaRPr lang="de-DE" sz="2000">
            <a:latin typeface="+mj-lt"/>
          </a:endParaRPr>
        </a:p>
      </dgm:t>
    </dgm:pt>
    <dgm:pt modelId="{048496A8-57C1-4333-9887-61801405A6FD}" type="pres">
      <dgm:prSet presAssocID="{C5B48480-2BC4-456E-A703-A0764C01785B}" presName="linearFlow" presStyleCnt="0">
        <dgm:presLayoutVars>
          <dgm:dir/>
          <dgm:resizeHandles val="exact"/>
        </dgm:presLayoutVars>
      </dgm:prSet>
      <dgm:spPr/>
    </dgm:pt>
    <dgm:pt modelId="{C6E6AE5F-CEE6-408D-A5EA-5C5A939FE71A}" type="pres">
      <dgm:prSet presAssocID="{89CB39D9-4E68-4830-98FF-BDB32E2C0F26}" presName="composite" presStyleCnt="0"/>
      <dgm:spPr/>
    </dgm:pt>
    <dgm:pt modelId="{FFC32F7E-DF38-48B0-9942-08D80429C931}" type="pres">
      <dgm:prSet presAssocID="{89CB39D9-4E68-4830-98FF-BDB32E2C0F26}"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E23918A9-3301-4975-8599-326E1127645B}" type="pres">
      <dgm:prSet presAssocID="{89CB39D9-4E68-4830-98FF-BDB32E2C0F26}" presName="txShp" presStyleLbl="node1" presStyleIdx="0" presStyleCnt="3">
        <dgm:presLayoutVars>
          <dgm:bulletEnabled val="1"/>
        </dgm:presLayoutVars>
      </dgm:prSet>
      <dgm:spPr/>
    </dgm:pt>
    <dgm:pt modelId="{868795AC-512F-4462-8E19-F8BDB4E1A6ED}" type="pres">
      <dgm:prSet presAssocID="{5A681E50-3D3E-48AF-81C2-27AA287547AB}" presName="spacing" presStyleCnt="0"/>
      <dgm:spPr/>
    </dgm:pt>
    <dgm:pt modelId="{113F9589-91FD-4A87-BF38-2C0A9C4415E0}" type="pres">
      <dgm:prSet presAssocID="{B2918129-4605-4A56-8593-63C2EEFF3915}" presName="composite" presStyleCnt="0"/>
      <dgm:spPr/>
    </dgm:pt>
    <dgm:pt modelId="{2D22345C-FFF5-4698-9C1E-AD90799FB09B}" type="pres">
      <dgm:prSet presAssocID="{B2918129-4605-4A56-8593-63C2EEFF3915}"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D5E1486A-6BF7-4467-8BF8-F551138F943C}" type="pres">
      <dgm:prSet presAssocID="{B2918129-4605-4A56-8593-63C2EEFF3915}" presName="txShp" presStyleLbl="node1" presStyleIdx="1" presStyleCnt="3">
        <dgm:presLayoutVars>
          <dgm:bulletEnabled val="1"/>
        </dgm:presLayoutVars>
      </dgm:prSet>
      <dgm:spPr/>
    </dgm:pt>
    <dgm:pt modelId="{355E3C31-3E9B-464A-A2EA-E2940971D3B9}" type="pres">
      <dgm:prSet presAssocID="{B86C85AB-AE15-442E-9CF0-7DB9EF59D7AE}" presName="spacing" presStyleCnt="0"/>
      <dgm:spPr/>
    </dgm:pt>
    <dgm:pt modelId="{BC247CC5-E18C-4063-8308-874196DAFDF4}" type="pres">
      <dgm:prSet presAssocID="{132DB0B3-93D9-4B86-B5C7-B60656996DB7}" presName="composite" presStyleCnt="0"/>
      <dgm:spPr/>
    </dgm:pt>
    <dgm:pt modelId="{24840847-87A1-4554-A7AA-09173E3CDD42}" type="pres">
      <dgm:prSet presAssocID="{132DB0B3-93D9-4B86-B5C7-B60656996DB7}" presName="imgShp" presStyleLbl="fgImgPlace1" presStyleIdx="2" presStyleCnt="3"/>
      <dgm:spPr>
        <a:blipFill>
          <a:blip xmlns:r="http://schemas.openxmlformats.org/officeDocument/2006/relationships" r:embed="rId5"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D0DE923F-9193-4F9F-B162-EDEA4AEB8FC0}" type="pres">
      <dgm:prSet presAssocID="{132DB0B3-93D9-4B86-B5C7-B60656996DB7}" presName="txShp" presStyleLbl="node1" presStyleIdx="2" presStyleCnt="3">
        <dgm:presLayoutVars>
          <dgm:bulletEnabled val="1"/>
        </dgm:presLayoutVars>
      </dgm:prSet>
      <dgm:spPr/>
    </dgm:pt>
  </dgm:ptLst>
  <dgm:cxnLst>
    <dgm:cxn modelId="{C1B8D717-C121-4B89-A0B5-6825B96C285F}" srcId="{C5B48480-2BC4-456E-A703-A0764C01785B}" destId="{B2918129-4605-4A56-8593-63C2EEFF3915}" srcOrd="1" destOrd="0" parTransId="{982559AC-F0AF-4BB6-B84C-A219730EA96E}" sibTransId="{B86C85AB-AE15-442E-9CF0-7DB9EF59D7AE}"/>
    <dgm:cxn modelId="{6730B541-4694-4968-94BE-180140E0AB3A}" srcId="{C5B48480-2BC4-456E-A703-A0764C01785B}" destId="{132DB0B3-93D9-4B86-B5C7-B60656996DB7}" srcOrd="2" destOrd="0" parTransId="{8C6DB565-7C72-4996-8714-D756E5F119C6}" sibTransId="{46180F75-F976-4AE2-B05C-B6190BBADA96}"/>
    <dgm:cxn modelId="{1AAA6B4A-8DA1-4A9D-9F0E-CAA1FAF7C985}" srcId="{C5B48480-2BC4-456E-A703-A0764C01785B}" destId="{89CB39D9-4E68-4830-98FF-BDB32E2C0F26}" srcOrd="0" destOrd="0" parTransId="{67436EA1-D8BE-4A02-9F14-53A6C2A966FC}" sibTransId="{5A681E50-3D3E-48AF-81C2-27AA287547AB}"/>
    <dgm:cxn modelId="{0214B273-60FC-4095-834D-61F5E668E4E1}" type="presOf" srcId="{132DB0B3-93D9-4B86-B5C7-B60656996DB7}" destId="{D0DE923F-9193-4F9F-B162-EDEA4AEB8FC0}" srcOrd="0" destOrd="0" presId="urn:microsoft.com/office/officeart/2005/8/layout/vList3"/>
    <dgm:cxn modelId="{B88CAA59-94AB-48B4-8067-FF31066A368E}" type="presOf" srcId="{B2918129-4605-4A56-8593-63C2EEFF3915}" destId="{D5E1486A-6BF7-4467-8BF8-F551138F943C}" srcOrd="0" destOrd="0" presId="urn:microsoft.com/office/officeart/2005/8/layout/vList3"/>
    <dgm:cxn modelId="{D23EA5C1-AB3C-4DC9-8177-02A39D787AB8}" type="presOf" srcId="{89CB39D9-4E68-4830-98FF-BDB32E2C0F26}" destId="{E23918A9-3301-4975-8599-326E1127645B}" srcOrd="0" destOrd="0" presId="urn:microsoft.com/office/officeart/2005/8/layout/vList3"/>
    <dgm:cxn modelId="{77D744E0-E7D5-4B59-8928-DB7B37875367}" type="presOf" srcId="{C5B48480-2BC4-456E-A703-A0764C01785B}" destId="{048496A8-57C1-4333-9887-61801405A6FD}" srcOrd="0" destOrd="0" presId="urn:microsoft.com/office/officeart/2005/8/layout/vList3"/>
    <dgm:cxn modelId="{DDD063D9-2274-4221-87EE-8FE5D51CF82D}" type="presParOf" srcId="{048496A8-57C1-4333-9887-61801405A6FD}" destId="{C6E6AE5F-CEE6-408D-A5EA-5C5A939FE71A}" srcOrd="0" destOrd="0" presId="urn:microsoft.com/office/officeart/2005/8/layout/vList3"/>
    <dgm:cxn modelId="{DA9FAB32-2C49-4C91-B45B-E994C7757C32}" type="presParOf" srcId="{C6E6AE5F-CEE6-408D-A5EA-5C5A939FE71A}" destId="{FFC32F7E-DF38-48B0-9942-08D80429C931}" srcOrd="0" destOrd="0" presId="urn:microsoft.com/office/officeart/2005/8/layout/vList3"/>
    <dgm:cxn modelId="{05AD7428-9D88-43BB-A4C8-122E620960FD}" type="presParOf" srcId="{C6E6AE5F-CEE6-408D-A5EA-5C5A939FE71A}" destId="{E23918A9-3301-4975-8599-326E1127645B}" srcOrd="1" destOrd="0" presId="urn:microsoft.com/office/officeart/2005/8/layout/vList3"/>
    <dgm:cxn modelId="{3A1605DF-1E3B-465E-BF62-5A6FDC7167EA}" type="presParOf" srcId="{048496A8-57C1-4333-9887-61801405A6FD}" destId="{868795AC-512F-4462-8E19-F8BDB4E1A6ED}" srcOrd="1" destOrd="0" presId="urn:microsoft.com/office/officeart/2005/8/layout/vList3"/>
    <dgm:cxn modelId="{07F862D6-3C56-4495-892C-6970A107D27E}" type="presParOf" srcId="{048496A8-57C1-4333-9887-61801405A6FD}" destId="{113F9589-91FD-4A87-BF38-2C0A9C4415E0}" srcOrd="2" destOrd="0" presId="urn:microsoft.com/office/officeart/2005/8/layout/vList3"/>
    <dgm:cxn modelId="{DA40E310-3A04-4C8E-9D7A-278A7CA829AB}" type="presParOf" srcId="{113F9589-91FD-4A87-BF38-2C0A9C4415E0}" destId="{2D22345C-FFF5-4698-9C1E-AD90799FB09B}" srcOrd="0" destOrd="0" presId="urn:microsoft.com/office/officeart/2005/8/layout/vList3"/>
    <dgm:cxn modelId="{6D24CB17-48FE-4959-AA26-3FA0CF07BD3D}" type="presParOf" srcId="{113F9589-91FD-4A87-BF38-2C0A9C4415E0}" destId="{D5E1486A-6BF7-4467-8BF8-F551138F943C}" srcOrd="1" destOrd="0" presId="urn:microsoft.com/office/officeart/2005/8/layout/vList3"/>
    <dgm:cxn modelId="{6C638C86-4715-4A5D-8A3C-5214B598A0BA}" type="presParOf" srcId="{048496A8-57C1-4333-9887-61801405A6FD}" destId="{355E3C31-3E9B-464A-A2EA-E2940971D3B9}" srcOrd="3" destOrd="0" presId="urn:microsoft.com/office/officeart/2005/8/layout/vList3"/>
    <dgm:cxn modelId="{531B8A6C-CD69-486F-A568-DEBFDE2E9133}" type="presParOf" srcId="{048496A8-57C1-4333-9887-61801405A6FD}" destId="{BC247CC5-E18C-4063-8308-874196DAFDF4}" srcOrd="4" destOrd="0" presId="urn:microsoft.com/office/officeart/2005/8/layout/vList3"/>
    <dgm:cxn modelId="{F54DF7B2-FB4B-4FF8-835E-E2C248CBCB5E}" type="presParOf" srcId="{BC247CC5-E18C-4063-8308-874196DAFDF4}" destId="{24840847-87A1-4554-A7AA-09173E3CDD42}" srcOrd="0" destOrd="0" presId="urn:microsoft.com/office/officeart/2005/8/layout/vList3"/>
    <dgm:cxn modelId="{1C19EB28-50EB-4923-B3F1-D50238609ABE}" type="presParOf" srcId="{BC247CC5-E18C-4063-8308-874196DAFDF4}" destId="{D0DE923F-9193-4F9F-B162-EDEA4AEB8FC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131D9-7DEF-475A-BB70-6FA05EC65F32}" type="doc">
      <dgm:prSet loTypeId="urn:microsoft.com/office/officeart/2005/8/layout/vProcess5" loCatId="process" qsTypeId="urn:microsoft.com/office/officeart/2005/8/quickstyle/simple1" qsCatId="simple" csTypeId="urn:microsoft.com/office/officeart/2005/8/colors/colorful5" csCatId="colorful" phldr="1"/>
      <dgm:spPr/>
    </dgm:pt>
    <dgm:pt modelId="{5605F562-F980-43BC-A1D6-EBD717C0E9CB}">
      <dgm:prSet phldrT="[Text]" custT="1"/>
      <dgm:spPr/>
      <dgm:t>
        <a:bodyPr/>
        <a:lstStyle/>
        <a:p>
          <a:pPr>
            <a:buFontTx/>
            <a:buNone/>
          </a:pPr>
          <a:r>
            <a:rPr lang="en-US" altLang="de-DE" sz="800" dirty="0"/>
            <a:t>Risk </a:t>
          </a:r>
          <a:r>
            <a:rPr lang="en-US" altLang="de-DE" sz="800" b="1" i="1" dirty="0"/>
            <a:t>identification</a:t>
          </a:r>
          <a:endParaRPr lang="de-DE" sz="800" dirty="0"/>
        </a:p>
      </dgm:t>
    </dgm:pt>
    <dgm:pt modelId="{E0CBE6B4-B96E-42FB-8CE5-3242E4B1C282}" type="parTrans" cxnId="{E9315E9D-31DA-4E4D-9E0F-05E6D53DA108}">
      <dgm:prSet/>
      <dgm:spPr/>
      <dgm:t>
        <a:bodyPr/>
        <a:lstStyle/>
        <a:p>
          <a:endParaRPr lang="de-DE" sz="800"/>
        </a:p>
      </dgm:t>
    </dgm:pt>
    <dgm:pt modelId="{257C78D7-C173-4643-8B5B-A0F41D00360F}" type="sibTrans" cxnId="{E9315E9D-31DA-4E4D-9E0F-05E6D53DA108}">
      <dgm:prSet custT="1"/>
      <dgm:spPr/>
      <dgm:t>
        <a:bodyPr/>
        <a:lstStyle/>
        <a:p>
          <a:endParaRPr lang="de-DE" sz="800"/>
        </a:p>
      </dgm:t>
    </dgm:pt>
    <dgm:pt modelId="{4DC18D4C-6D1A-4627-8A99-7677158E20BB}">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b="1" i="1" dirty="0"/>
            <a:t>Analysis</a:t>
          </a:r>
          <a:r>
            <a:rPr lang="en-US" altLang="de-DE" sz="800" dirty="0"/>
            <a:t> of probability and consequences</a:t>
          </a:r>
        </a:p>
      </dgm:t>
    </dgm:pt>
    <dgm:pt modelId="{31EB1998-D803-4C1D-8BEC-1013824B8356}" type="parTrans" cxnId="{272C7763-9E69-48D4-935D-3E6B4ACC17F0}">
      <dgm:prSet/>
      <dgm:spPr/>
      <dgm:t>
        <a:bodyPr/>
        <a:lstStyle/>
        <a:p>
          <a:endParaRPr lang="de-DE" sz="800"/>
        </a:p>
      </dgm:t>
    </dgm:pt>
    <dgm:pt modelId="{AB3BC2CB-77AB-4394-BA9B-13B3793C02B0}" type="sibTrans" cxnId="{272C7763-9E69-48D4-935D-3E6B4ACC17F0}">
      <dgm:prSet custT="1"/>
      <dgm:spPr/>
      <dgm:t>
        <a:bodyPr/>
        <a:lstStyle/>
        <a:p>
          <a:endParaRPr lang="de-DE" sz="800"/>
        </a:p>
      </dgm:t>
    </dgm:pt>
    <dgm:pt modelId="{8C699698-FD79-435F-B9EC-A15DBC6F56FD}">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a:t>Risk </a:t>
          </a:r>
          <a:r>
            <a:rPr lang="en-US" altLang="de-DE" sz="800" b="1" i="1"/>
            <a:t>mitigation</a:t>
          </a:r>
          <a:r>
            <a:rPr lang="en-US" altLang="de-DE" sz="800"/>
            <a:t> strategies</a:t>
          </a:r>
          <a:endParaRPr lang="en-US" altLang="de-DE" sz="800" dirty="0"/>
        </a:p>
      </dgm:t>
    </dgm:pt>
    <dgm:pt modelId="{3BA63F50-7FE5-478C-9BEA-13282EA1E102}" type="parTrans" cxnId="{334117F2-1384-4B3A-9355-709EE726290B}">
      <dgm:prSet/>
      <dgm:spPr/>
      <dgm:t>
        <a:bodyPr/>
        <a:lstStyle/>
        <a:p>
          <a:endParaRPr lang="de-DE" sz="800"/>
        </a:p>
      </dgm:t>
    </dgm:pt>
    <dgm:pt modelId="{93B67073-164F-4709-959A-838315E7E51E}" type="sibTrans" cxnId="{334117F2-1384-4B3A-9355-709EE726290B}">
      <dgm:prSet custT="1"/>
      <dgm:spPr/>
      <dgm:t>
        <a:bodyPr/>
        <a:lstStyle/>
        <a:p>
          <a:endParaRPr lang="de-DE" sz="800"/>
        </a:p>
      </dgm:t>
    </dgm:pt>
    <dgm:pt modelId="{1DCF1680-D039-4E80-890C-2EB515BC8B01}">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b="1" i="1"/>
            <a:t>Control</a:t>
          </a:r>
          <a:r>
            <a:rPr lang="en-US" altLang="de-DE" sz="800"/>
            <a:t> and documentation</a:t>
          </a:r>
          <a:endParaRPr lang="en-US" altLang="de-DE" sz="800" dirty="0"/>
        </a:p>
      </dgm:t>
    </dgm:pt>
    <dgm:pt modelId="{8B3FE02F-68B9-4B7C-800F-1324E6A2E91F}" type="parTrans" cxnId="{8A32258A-D909-40D3-B059-93CB6F093CE3}">
      <dgm:prSet/>
      <dgm:spPr/>
      <dgm:t>
        <a:bodyPr/>
        <a:lstStyle/>
        <a:p>
          <a:endParaRPr lang="de-DE" sz="800"/>
        </a:p>
      </dgm:t>
    </dgm:pt>
    <dgm:pt modelId="{4BAE4ABC-5BDA-424E-901C-BB1EFBB2253A}" type="sibTrans" cxnId="{8A32258A-D909-40D3-B059-93CB6F093CE3}">
      <dgm:prSet/>
      <dgm:spPr/>
      <dgm:t>
        <a:bodyPr/>
        <a:lstStyle/>
        <a:p>
          <a:endParaRPr lang="de-DE" sz="800"/>
        </a:p>
      </dgm:t>
    </dgm:pt>
    <dgm:pt modelId="{4394DC69-F23B-4CB5-983D-B57E29A1E5BD}" type="pres">
      <dgm:prSet presAssocID="{F9A131D9-7DEF-475A-BB70-6FA05EC65F32}" presName="outerComposite" presStyleCnt="0">
        <dgm:presLayoutVars>
          <dgm:chMax val="5"/>
          <dgm:dir/>
          <dgm:resizeHandles val="exact"/>
        </dgm:presLayoutVars>
      </dgm:prSet>
      <dgm:spPr/>
    </dgm:pt>
    <dgm:pt modelId="{76DE2AD4-AA0E-4C5C-9A01-3CCA5902108C}" type="pres">
      <dgm:prSet presAssocID="{F9A131D9-7DEF-475A-BB70-6FA05EC65F32}" presName="dummyMaxCanvas" presStyleCnt="0">
        <dgm:presLayoutVars/>
      </dgm:prSet>
      <dgm:spPr/>
    </dgm:pt>
    <dgm:pt modelId="{AA8C749D-61C0-4506-913F-8C834841E16A}" type="pres">
      <dgm:prSet presAssocID="{F9A131D9-7DEF-475A-BB70-6FA05EC65F32}" presName="FourNodes_1" presStyleLbl="node1" presStyleIdx="0" presStyleCnt="4">
        <dgm:presLayoutVars>
          <dgm:bulletEnabled val="1"/>
        </dgm:presLayoutVars>
      </dgm:prSet>
      <dgm:spPr/>
    </dgm:pt>
    <dgm:pt modelId="{4CD0BCF0-DE6E-40BF-9812-A146FC5BBEF2}" type="pres">
      <dgm:prSet presAssocID="{F9A131D9-7DEF-475A-BB70-6FA05EC65F32}" presName="FourNodes_2" presStyleLbl="node1" presStyleIdx="1" presStyleCnt="4">
        <dgm:presLayoutVars>
          <dgm:bulletEnabled val="1"/>
        </dgm:presLayoutVars>
      </dgm:prSet>
      <dgm:spPr/>
    </dgm:pt>
    <dgm:pt modelId="{9B0C0770-389A-4347-B16B-D58023847BA9}" type="pres">
      <dgm:prSet presAssocID="{F9A131D9-7DEF-475A-BB70-6FA05EC65F32}" presName="FourNodes_3" presStyleLbl="node1" presStyleIdx="2" presStyleCnt="4">
        <dgm:presLayoutVars>
          <dgm:bulletEnabled val="1"/>
        </dgm:presLayoutVars>
      </dgm:prSet>
      <dgm:spPr/>
    </dgm:pt>
    <dgm:pt modelId="{419129A9-FBBF-40E4-A4A3-76EAAAD7462B}" type="pres">
      <dgm:prSet presAssocID="{F9A131D9-7DEF-475A-BB70-6FA05EC65F32}" presName="FourNodes_4" presStyleLbl="node1" presStyleIdx="3" presStyleCnt="4">
        <dgm:presLayoutVars>
          <dgm:bulletEnabled val="1"/>
        </dgm:presLayoutVars>
      </dgm:prSet>
      <dgm:spPr/>
    </dgm:pt>
    <dgm:pt modelId="{E090ACFA-D876-4484-850B-D1671E579ACF}" type="pres">
      <dgm:prSet presAssocID="{F9A131D9-7DEF-475A-BB70-6FA05EC65F32}" presName="FourConn_1-2" presStyleLbl="fgAccFollowNode1" presStyleIdx="0" presStyleCnt="3">
        <dgm:presLayoutVars>
          <dgm:bulletEnabled val="1"/>
        </dgm:presLayoutVars>
      </dgm:prSet>
      <dgm:spPr/>
    </dgm:pt>
    <dgm:pt modelId="{4A5869AE-CB9C-4D8A-AF07-5BFB7537889B}" type="pres">
      <dgm:prSet presAssocID="{F9A131D9-7DEF-475A-BB70-6FA05EC65F32}" presName="FourConn_2-3" presStyleLbl="fgAccFollowNode1" presStyleIdx="1" presStyleCnt="3">
        <dgm:presLayoutVars>
          <dgm:bulletEnabled val="1"/>
        </dgm:presLayoutVars>
      </dgm:prSet>
      <dgm:spPr/>
    </dgm:pt>
    <dgm:pt modelId="{DFF14161-1808-4B8F-9433-FE930D11ED95}" type="pres">
      <dgm:prSet presAssocID="{F9A131D9-7DEF-475A-BB70-6FA05EC65F32}" presName="FourConn_3-4" presStyleLbl="fgAccFollowNode1" presStyleIdx="2" presStyleCnt="3">
        <dgm:presLayoutVars>
          <dgm:bulletEnabled val="1"/>
        </dgm:presLayoutVars>
      </dgm:prSet>
      <dgm:spPr/>
    </dgm:pt>
    <dgm:pt modelId="{29926140-F63A-466F-82E4-EBE22D20D04C}" type="pres">
      <dgm:prSet presAssocID="{F9A131D9-7DEF-475A-BB70-6FA05EC65F32}" presName="FourNodes_1_text" presStyleLbl="node1" presStyleIdx="3" presStyleCnt="4">
        <dgm:presLayoutVars>
          <dgm:bulletEnabled val="1"/>
        </dgm:presLayoutVars>
      </dgm:prSet>
      <dgm:spPr/>
    </dgm:pt>
    <dgm:pt modelId="{6CD47284-C820-4988-83CC-4C114104B03A}" type="pres">
      <dgm:prSet presAssocID="{F9A131D9-7DEF-475A-BB70-6FA05EC65F32}" presName="FourNodes_2_text" presStyleLbl="node1" presStyleIdx="3" presStyleCnt="4">
        <dgm:presLayoutVars>
          <dgm:bulletEnabled val="1"/>
        </dgm:presLayoutVars>
      </dgm:prSet>
      <dgm:spPr/>
    </dgm:pt>
    <dgm:pt modelId="{54FE4FD3-70B6-413A-AF09-33117BD5FA3D}" type="pres">
      <dgm:prSet presAssocID="{F9A131D9-7DEF-475A-BB70-6FA05EC65F32}" presName="FourNodes_3_text" presStyleLbl="node1" presStyleIdx="3" presStyleCnt="4">
        <dgm:presLayoutVars>
          <dgm:bulletEnabled val="1"/>
        </dgm:presLayoutVars>
      </dgm:prSet>
      <dgm:spPr/>
    </dgm:pt>
    <dgm:pt modelId="{EED6BC0A-A8C6-4B13-9AE4-F7BD6A1A603A}" type="pres">
      <dgm:prSet presAssocID="{F9A131D9-7DEF-475A-BB70-6FA05EC65F32}" presName="FourNodes_4_text" presStyleLbl="node1" presStyleIdx="3" presStyleCnt="4">
        <dgm:presLayoutVars>
          <dgm:bulletEnabled val="1"/>
        </dgm:presLayoutVars>
      </dgm:prSet>
      <dgm:spPr/>
    </dgm:pt>
  </dgm:ptLst>
  <dgm:cxnLst>
    <dgm:cxn modelId="{2957FF0D-1D96-46FE-88E7-853E8B720FB7}" type="presOf" srcId="{8C699698-FD79-435F-B9EC-A15DBC6F56FD}" destId="{9B0C0770-389A-4347-B16B-D58023847BA9}" srcOrd="0" destOrd="0" presId="urn:microsoft.com/office/officeart/2005/8/layout/vProcess5"/>
    <dgm:cxn modelId="{1FEB8A17-0855-4080-B119-90315D083E9C}" type="presOf" srcId="{AB3BC2CB-77AB-4394-BA9B-13B3793C02B0}" destId="{4A5869AE-CB9C-4D8A-AF07-5BFB7537889B}" srcOrd="0" destOrd="0" presId="urn:microsoft.com/office/officeart/2005/8/layout/vProcess5"/>
    <dgm:cxn modelId="{C37B5D25-7387-4B48-A5E4-0A69C6B05448}" type="presOf" srcId="{1DCF1680-D039-4E80-890C-2EB515BC8B01}" destId="{419129A9-FBBF-40E4-A4A3-76EAAAD7462B}" srcOrd="0" destOrd="0" presId="urn:microsoft.com/office/officeart/2005/8/layout/vProcess5"/>
    <dgm:cxn modelId="{CCE24730-2322-484B-8DE4-2E2C57659BB6}" type="presOf" srcId="{8C699698-FD79-435F-B9EC-A15DBC6F56FD}" destId="{54FE4FD3-70B6-413A-AF09-33117BD5FA3D}" srcOrd="1" destOrd="0" presId="urn:microsoft.com/office/officeart/2005/8/layout/vProcess5"/>
    <dgm:cxn modelId="{B3A7B360-8C0E-4287-A63C-218B72E786E0}" type="presOf" srcId="{1DCF1680-D039-4E80-890C-2EB515BC8B01}" destId="{EED6BC0A-A8C6-4B13-9AE4-F7BD6A1A603A}" srcOrd="1" destOrd="0" presId="urn:microsoft.com/office/officeart/2005/8/layout/vProcess5"/>
    <dgm:cxn modelId="{45497361-1113-4099-BF1A-B0C823115596}" type="presOf" srcId="{93B67073-164F-4709-959A-838315E7E51E}" destId="{DFF14161-1808-4B8F-9433-FE930D11ED95}" srcOrd="0" destOrd="0" presId="urn:microsoft.com/office/officeart/2005/8/layout/vProcess5"/>
    <dgm:cxn modelId="{9BCA0363-2D09-4C48-902D-D9ABEC683322}" type="presOf" srcId="{F9A131D9-7DEF-475A-BB70-6FA05EC65F32}" destId="{4394DC69-F23B-4CB5-983D-B57E29A1E5BD}" srcOrd="0" destOrd="0" presId="urn:microsoft.com/office/officeart/2005/8/layout/vProcess5"/>
    <dgm:cxn modelId="{272C7763-9E69-48D4-935D-3E6B4ACC17F0}" srcId="{F9A131D9-7DEF-475A-BB70-6FA05EC65F32}" destId="{4DC18D4C-6D1A-4627-8A99-7677158E20BB}" srcOrd="1" destOrd="0" parTransId="{31EB1998-D803-4C1D-8BEC-1013824B8356}" sibTransId="{AB3BC2CB-77AB-4394-BA9B-13B3793C02B0}"/>
    <dgm:cxn modelId="{D0DC1E64-B3F4-442E-ACCA-503A36C2A37A}" type="presOf" srcId="{257C78D7-C173-4643-8B5B-A0F41D00360F}" destId="{E090ACFA-D876-4484-850B-D1671E579ACF}" srcOrd="0" destOrd="0" presId="urn:microsoft.com/office/officeart/2005/8/layout/vProcess5"/>
    <dgm:cxn modelId="{21601E79-C0CB-4D41-B0A4-9C5A32895473}" type="presOf" srcId="{4DC18D4C-6D1A-4627-8A99-7677158E20BB}" destId="{6CD47284-C820-4988-83CC-4C114104B03A}" srcOrd="1" destOrd="0" presId="urn:microsoft.com/office/officeart/2005/8/layout/vProcess5"/>
    <dgm:cxn modelId="{8A32258A-D909-40D3-B059-93CB6F093CE3}" srcId="{F9A131D9-7DEF-475A-BB70-6FA05EC65F32}" destId="{1DCF1680-D039-4E80-890C-2EB515BC8B01}" srcOrd="3" destOrd="0" parTransId="{8B3FE02F-68B9-4B7C-800F-1324E6A2E91F}" sibTransId="{4BAE4ABC-5BDA-424E-901C-BB1EFBB2253A}"/>
    <dgm:cxn modelId="{6F599D9B-0F0E-4BD0-8747-EFB5F950210D}" type="presOf" srcId="{5605F562-F980-43BC-A1D6-EBD717C0E9CB}" destId="{29926140-F63A-466F-82E4-EBE22D20D04C}" srcOrd="1" destOrd="0" presId="urn:microsoft.com/office/officeart/2005/8/layout/vProcess5"/>
    <dgm:cxn modelId="{E9315E9D-31DA-4E4D-9E0F-05E6D53DA108}" srcId="{F9A131D9-7DEF-475A-BB70-6FA05EC65F32}" destId="{5605F562-F980-43BC-A1D6-EBD717C0E9CB}" srcOrd="0" destOrd="0" parTransId="{E0CBE6B4-B96E-42FB-8CE5-3242E4B1C282}" sibTransId="{257C78D7-C173-4643-8B5B-A0F41D00360F}"/>
    <dgm:cxn modelId="{CCFF18E1-4E5E-49A3-BFE5-770AA5A95C18}" type="presOf" srcId="{4DC18D4C-6D1A-4627-8A99-7677158E20BB}" destId="{4CD0BCF0-DE6E-40BF-9812-A146FC5BBEF2}" srcOrd="0" destOrd="0" presId="urn:microsoft.com/office/officeart/2005/8/layout/vProcess5"/>
    <dgm:cxn modelId="{334117F2-1384-4B3A-9355-709EE726290B}" srcId="{F9A131D9-7DEF-475A-BB70-6FA05EC65F32}" destId="{8C699698-FD79-435F-B9EC-A15DBC6F56FD}" srcOrd="2" destOrd="0" parTransId="{3BA63F50-7FE5-478C-9BEA-13282EA1E102}" sibTransId="{93B67073-164F-4709-959A-838315E7E51E}"/>
    <dgm:cxn modelId="{8F7433F4-E74A-430C-96AF-E4EBAC564310}" type="presOf" srcId="{5605F562-F980-43BC-A1D6-EBD717C0E9CB}" destId="{AA8C749D-61C0-4506-913F-8C834841E16A}" srcOrd="0" destOrd="0" presId="urn:microsoft.com/office/officeart/2005/8/layout/vProcess5"/>
    <dgm:cxn modelId="{07977E87-3706-4F49-98EC-3BCB9BE892EF}" type="presParOf" srcId="{4394DC69-F23B-4CB5-983D-B57E29A1E5BD}" destId="{76DE2AD4-AA0E-4C5C-9A01-3CCA5902108C}" srcOrd="0" destOrd="0" presId="urn:microsoft.com/office/officeart/2005/8/layout/vProcess5"/>
    <dgm:cxn modelId="{CA0E44AB-99FC-4A02-8786-6610C8316C7B}" type="presParOf" srcId="{4394DC69-F23B-4CB5-983D-B57E29A1E5BD}" destId="{AA8C749D-61C0-4506-913F-8C834841E16A}" srcOrd="1" destOrd="0" presId="urn:microsoft.com/office/officeart/2005/8/layout/vProcess5"/>
    <dgm:cxn modelId="{981B6006-4E1E-4FC5-92EB-6593015DBC6A}" type="presParOf" srcId="{4394DC69-F23B-4CB5-983D-B57E29A1E5BD}" destId="{4CD0BCF0-DE6E-40BF-9812-A146FC5BBEF2}" srcOrd="2" destOrd="0" presId="urn:microsoft.com/office/officeart/2005/8/layout/vProcess5"/>
    <dgm:cxn modelId="{E8CEE1EF-5942-45FB-A6C3-CC59B0DCBC8C}" type="presParOf" srcId="{4394DC69-F23B-4CB5-983D-B57E29A1E5BD}" destId="{9B0C0770-389A-4347-B16B-D58023847BA9}" srcOrd="3" destOrd="0" presId="urn:microsoft.com/office/officeart/2005/8/layout/vProcess5"/>
    <dgm:cxn modelId="{B4102B30-28A2-4E14-A384-BE368E6D58A4}" type="presParOf" srcId="{4394DC69-F23B-4CB5-983D-B57E29A1E5BD}" destId="{419129A9-FBBF-40E4-A4A3-76EAAAD7462B}" srcOrd="4" destOrd="0" presId="urn:microsoft.com/office/officeart/2005/8/layout/vProcess5"/>
    <dgm:cxn modelId="{37B52B87-79B8-4841-A708-A3ABAC8C61F7}" type="presParOf" srcId="{4394DC69-F23B-4CB5-983D-B57E29A1E5BD}" destId="{E090ACFA-D876-4484-850B-D1671E579ACF}" srcOrd="5" destOrd="0" presId="urn:microsoft.com/office/officeart/2005/8/layout/vProcess5"/>
    <dgm:cxn modelId="{F2C2C6E0-8D87-48FE-A44C-C79665C6B60C}" type="presParOf" srcId="{4394DC69-F23B-4CB5-983D-B57E29A1E5BD}" destId="{4A5869AE-CB9C-4D8A-AF07-5BFB7537889B}" srcOrd="6" destOrd="0" presId="urn:microsoft.com/office/officeart/2005/8/layout/vProcess5"/>
    <dgm:cxn modelId="{C8CFB2DC-92B7-48A1-9F6A-7B8DA17ABC81}" type="presParOf" srcId="{4394DC69-F23B-4CB5-983D-B57E29A1E5BD}" destId="{DFF14161-1808-4B8F-9433-FE930D11ED95}" srcOrd="7" destOrd="0" presId="urn:microsoft.com/office/officeart/2005/8/layout/vProcess5"/>
    <dgm:cxn modelId="{0A4444D2-9CE7-4D3E-8253-930D63DA4274}" type="presParOf" srcId="{4394DC69-F23B-4CB5-983D-B57E29A1E5BD}" destId="{29926140-F63A-466F-82E4-EBE22D20D04C}" srcOrd="8" destOrd="0" presId="urn:microsoft.com/office/officeart/2005/8/layout/vProcess5"/>
    <dgm:cxn modelId="{A9C6EE78-3989-4242-98F0-752E4555AD35}" type="presParOf" srcId="{4394DC69-F23B-4CB5-983D-B57E29A1E5BD}" destId="{6CD47284-C820-4988-83CC-4C114104B03A}" srcOrd="9" destOrd="0" presId="urn:microsoft.com/office/officeart/2005/8/layout/vProcess5"/>
    <dgm:cxn modelId="{1A2F147D-7B35-4966-859C-0460213881CD}" type="presParOf" srcId="{4394DC69-F23B-4CB5-983D-B57E29A1E5BD}" destId="{54FE4FD3-70B6-413A-AF09-33117BD5FA3D}" srcOrd="10" destOrd="0" presId="urn:microsoft.com/office/officeart/2005/8/layout/vProcess5"/>
    <dgm:cxn modelId="{E5E7A39A-312A-4E1F-8014-0735B85F4CE8}" type="presParOf" srcId="{4394DC69-F23B-4CB5-983D-B57E29A1E5BD}" destId="{EED6BC0A-A8C6-4B13-9AE4-F7BD6A1A603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131D9-7DEF-475A-BB70-6FA05EC65F32}" type="doc">
      <dgm:prSet loTypeId="urn:microsoft.com/office/officeart/2005/8/layout/vProcess5" loCatId="process" qsTypeId="urn:microsoft.com/office/officeart/2005/8/quickstyle/simple1" qsCatId="simple" csTypeId="urn:microsoft.com/office/officeart/2005/8/colors/colorful5" csCatId="colorful" phldr="1"/>
      <dgm:spPr/>
    </dgm:pt>
    <dgm:pt modelId="{5605F562-F980-43BC-A1D6-EBD717C0E9CB}">
      <dgm:prSet phldrT="[Text]" custT="1"/>
      <dgm:spPr/>
      <dgm:t>
        <a:bodyPr/>
        <a:lstStyle/>
        <a:p>
          <a:pPr>
            <a:buFontTx/>
            <a:buNone/>
          </a:pPr>
          <a:r>
            <a:rPr lang="en-US" altLang="de-DE" sz="800" dirty="0"/>
            <a:t>Risk </a:t>
          </a:r>
          <a:r>
            <a:rPr lang="en-US" altLang="de-DE" sz="800" b="1" i="1" dirty="0"/>
            <a:t>identification</a:t>
          </a:r>
          <a:endParaRPr lang="de-DE" sz="800" dirty="0"/>
        </a:p>
      </dgm:t>
    </dgm:pt>
    <dgm:pt modelId="{E0CBE6B4-B96E-42FB-8CE5-3242E4B1C282}" type="parTrans" cxnId="{E9315E9D-31DA-4E4D-9E0F-05E6D53DA108}">
      <dgm:prSet/>
      <dgm:spPr/>
      <dgm:t>
        <a:bodyPr/>
        <a:lstStyle/>
        <a:p>
          <a:endParaRPr lang="de-DE" sz="800"/>
        </a:p>
      </dgm:t>
    </dgm:pt>
    <dgm:pt modelId="{257C78D7-C173-4643-8B5B-A0F41D00360F}" type="sibTrans" cxnId="{E9315E9D-31DA-4E4D-9E0F-05E6D53DA108}">
      <dgm:prSet custT="1"/>
      <dgm:spPr/>
      <dgm:t>
        <a:bodyPr/>
        <a:lstStyle/>
        <a:p>
          <a:endParaRPr lang="de-DE" sz="800"/>
        </a:p>
      </dgm:t>
    </dgm:pt>
    <dgm:pt modelId="{4DC18D4C-6D1A-4627-8A99-7677158E20BB}">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b="1" i="1" dirty="0"/>
            <a:t>Analysis</a:t>
          </a:r>
          <a:r>
            <a:rPr lang="en-US" altLang="de-DE" sz="800" dirty="0"/>
            <a:t> of probability and consequences</a:t>
          </a:r>
        </a:p>
      </dgm:t>
    </dgm:pt>
    <dgm:pt modelId="{31EB1998-D803-4C1D-8BEC-1013824B8356}" type="parTrans" cxnId="{272C7763-9E69-48D4-935D-3E6B4ACC17F0}">
      <dgm:prSet/>
      <dgm:spPr/>
      <dgm:t>
        <a:bodyPr/>
        <a:lstStyle/>
        <a:p>
          <a:endParaRPr lang="de-DE" sz="800"/>
        </a:p>
      </dgm:t>
    </dgm:pt>
    <dgm:pt modelId="{AB3BC2CB-77AB-4394-BA9B-13B3793C02B0}" type="sibTrans" cxnId="{272C7763-9E69-48D4-935D-3E6B4ACC17F0}">
      <dgm:prSet custT="1"/>
      <dgm:spPr/>
      <dgm:t>
        <a:bodyPr/>
        <a:lstStyle/>
        <a:p>
          <a:endParaRPr lang="de-DE" sz="800"/>
        </a:p>
      </dgm:t>
    </dgm:pt>
    <dgm:pt modelId="{8C699698-FD79-435F-B9EC-A15DBC6F56FD}">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a:t>Risk </a:t>
          </a:r>
          <a:r>
            <a:rPr lang="en-US" altLang="de-DE" sz="800" b="1" i="1"/>
            <a:t>mitigation</a:t>
          </a:r>
          <a:r>
            <a:rPr lang="en-US" altLang="de-DE" sz="800"/>
            <a:t> strategies</a:t>
          </a:r>
          <a:endParaRPr lang="en-US" altLang="de-DE" sz="800" dirty="0"/>
        </a:p>
      </dgm:t>
    </dgm:pt>
    <dgm:pt modelId="{3BA63F50-7FE5-478C-9BEA-13282EA1E102}" type="parTrans" cxnId="{334117F2-1384-4B3A-9355-709EE726290B}">
      <dgm:prSet/>
      <dgm:spPr/>
      <dgm:t>
        <a:bodyPr/>
        <a:lstStyle/>
        <a:p>
          <a:endParaRPr lang="de-DE" sz="800"/>
        </a:p>
      </dgm:t>
    </dgm:pt>
    <dgm:pt modelId="{93B67073-164F-4709-959A-838315E7E51E}" type="sibTrans" cxnId="{334117F2-1384-4B3A-9355-709EE726290B}">
      <dgm:prSet custT="1"/>
      <dgm:spPr/>
      <dgm:t>
        <a:bodyPr/>
        <a:lstStyle/>
        <a:p>
          <a:endParaRPr lang="de-DE" sz="800"/>
        </a:p>
      </dgm:t>
    </dgm:pt>
    <dgm:pt modelId="{1DCF1680-D039-4E80-890C-2EB515BC8B01}">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b="1" i="1"/>
            <a:t>Control</a:t>
          </a:r>
          <a:r>
            <a:rPr lang="en-US" altLang="de-DE" sz="800"/>
            <a:t> and documentation</a:t>
          </a:r>
          <a:endParaRPr lang="en-US" altLang="de-DE" sz="800" dirty="0"/>
        </a:p>
      </dgm:t>
    </dgm:pt>
    <dgm:pt modelId="{8B3FE02F-68B9-4B7C-800F-1324E6A2E91F}" type="parTrans" cxnId="{8A32258A-D909-40D3-B059-93CB6F093CE3}">
      <dgm:prSet/>
      <dgm:spPr/>
      <dgm:t>
        <a:bodyPr/>
        <a:lstStyle/>
        <a:p>
          <a:endParaRPr lang="de-DE" sz="800"/>
        </a:p>
      </dgm:t>
    </dgm:pt>
    <dgm:pt modelId="{4BAE4ABC-5BDA-424E-901C-BB1EFBB2253A}" type="sibTrans" cxnId="{8A32258A-D909-40D3-B059-93CB6F093CE3}">
      <dgm:prSet/>
      <dgm:spPr/>
      <dgm:t>
        <a:bodyPr/>
        <a:lstStyle/>
        <a:p>
          <a:endParaRPr lang="de-DE" sz="800"/>
        </a:p>
      </dgm:t>
    </dgm:pt>
    <dgm:pt modelId="{4394DC69-F23B-4CB5-983D-B57E29A1E5BD}" type="pres">
      <dgm:prSet presAssocID="{F9A131D9-7DEF-475A-BB70-6FA05EC65F32}" presName="outerComposite" presStyleCnt="0">
        <dgm:presLayoutVars>
          <dgm:chMax val="5"/>
          <dgm:dir/>
          <dgm:resizeHandles val="exact"/>
        </dgm:presLayoutVars>
      </dgm:prSet>
      <dgm:spPr/>
    </dgm:pt>
    <dgm:pt modelId="{76DE2AD4-AA0E-4C5C-9A01-3CCA5902108C}" type="pres">
      <dgm:prSet presAssocID="{F9A131D9-7DEF-475A-BB70-6FA05EC65F32}" presName="dummyMaxCanvas" presStyleCnt="0">
        <dgm:presLayoutVars/>
      </dgm:prSet>
      <dgm:spPr/>
    </dgm:pt>
    <dgm:pt modelId="{AA8C749D-61C0-4506-913F-8C834841E16A}" type="pres">
      <dgm:prSet presAssocID="{F9A131D9-7DEF-475A-BB70-6FA05EC65F32}" presName="FourNodes_1" presStyleLbl="node1" presStyleIdx="0" presStyleCnt="4">
        <dgm:presLayoutVars>
          <dgm:bulletEnabled val="1"/>
        </dgm:presLayoutVars>
      </dgm:prSet>
      <dgm:spPr/>
    </dgm:pt>
    <dgm:pt modelId="{4CD0BCF0-DE6E-40BF-9812-A146FC5BBEF2}" type="pres">
      <dgm:prSet presAssocID="{F9A131D9-7DEF-475A-BB70-6FA05EC65F32}" presName="FourNodes_2" presStyleLbl="node1" presStyleIdx="1" presStyleCnt="4">
        <dgm:presLayoutVars>
          <dgm:bulletEnabled val="1"/>
        </dgm:presLayoutVars>
      </dgm:prSet>
      <dgm:spPr/>
    </dgm:pt>
    <dgm:pt modelId="{9B0C0770-389A-4347-B16B-D58023847BA9}" type="pres">
      <dgm:prSet presAssocID="{F9A131D9-7DEF-475A-BB70-6FA05EC65F32}" presName="FourNodes_3" presStyleLbl="node1" presStyleIdx="2" presStyleCnt="4">
        <dgm:presLayoutVars>
          <dgm:bulletEnabled val="1"/>
        </dgm:presLayoutVars>
      </dgm:prSet>
      <dgm:spPr/>
    </dgm:pt>
    <dgm:pt modelId="{419129A9-FBBF-40E4-A4A3-76EAAAD7462B}" type="pres">
      <dgm:prSet presAssocID="{F9A131D9-7DEF-475A-BB70-6FA05EC65F32}" presName="FourNodes_4" presStyleLbl="node1" presStyleIdx="3" presStyleCnt="4">
        <dgm:presLayoutVars>
          <dgm:bulletEnabled val="1"/>
        </dgm:presLayoutVars>
      </dgm:prSet>
      <dgm:spPr/>
    </dgm:pt>
    <dgm:pt modelId="{E090ACFA-D876-4484-850B-D1671E579ACF}" type="pres">
      <dgm:prSet presAssocID="{F9A131D9-7DEF-475A-BB70-6FA05EC65F32}" presName="FourConn_1-2" presStyleLbl="fgAccFollowNode1" presStyleIdx="0" presStyleCnt="3">
        <dgm:presLayoutVars>
          <dgm:bulletEnabled val="1"/>
        </dgm:presLayoutVars>
      </dgm:prSet>
      <dgm:spPr/>
    </dgm:pt>
    <dgm:pt modelId="{4A5869AE-CB9C-4D8A-AF07-5BFB7537889B}" type="pres">
      <dgm:prSet presAssocID="{F9A131D9-7DEF-475A-BB70-6FA05EC65F32}" presName="FourConn_2-3" presStyleLbl="fgAccFollowNode1" presStyleIdx="1" presStyleCnt="3">
        <dgm:presLayoutVars>
          <dgm:bulletEnabled val="1"/>
        </dgm:presLayoutVars>
      </dgm:prSet>
      <dgm:spPr/>
    </dgm:pt>
    <dgm:pt modelId="{DFF14161-1808-4B8F-9433-FE930D11ED95}" type="pres">
      <dgm:prSet presAssocID="{F9A131D9-7DEF-475A-BB70-6FA05EC65F32}" presName="FourConn_3-4" presStyleLbl="fgAccFollowNode1" presStyleIdx="2" presStyleCnt="3">
        <dgm:presLayoutVars>
          <dgm:bulletEnabled val="1"/>
        </dgm:presLayoutVars>
      </dgm:prSet>
      <dgm:spPr/>
    </dgm:pt>
    <dgm:pt modelId="{29926140-F63A-466F-82E4-EBE22D20D04C}" type="pres">
      <dgm:prSet presAssocID="{F9A131D9-7DEF-475A-BB70-6FA05EC65F32}" presName="FourNodes_1_text" presStyleLbl="node1" presStyleIdx="3" presStyleCnt="4">
        <dgm:presLayoutVars>
          <dgm:bulletEnabled val="1"/>
        </dgm:presLayoutVars>
      </dgm:prSet>
      <dgm:spPr/>
    </dgm:pt>
    <dgm:pt modelId="{6CD47284-C820-4988-83CC-4C114104B03A}" type="pres">
      <dgm:prSet presAssocID="{F9A131D9-7DEF-475A-BB70-6FA05EC65F32}" presName="FourNodes_2_text" presStyleLbl="node1" presStyleIdx="3" presStyleCnt="4">
        <dgm:presLayoutVars>
          <dgm:bulletEnabled val="1"/>
        </dgm:presLayoutVars>
      </dgm:prSet>
      <dgm:spPr/>
    </dgm:pt>
    <dgm:pt modelId="{54FE4FD3-70B6-413A-AF09-33117BD5FA3D}" type="pres">
      <dgm:prSet presAssocID="{F9A131D9-7DEF-475A-BB70-6FA05EC65F32}" presName="FourNodes_3_text" presStyleLbl="node1" presStyleIdx="3" presStyleCnt="4">
        <dgm:presLayoutVars>
          <dgm:bulletEnabled val="1"/>
        </dgm:presLayoutVars>
      </dgm:prSet>
      <dgm:spPr/>
    </dgm:pt>
    <dgm:pt modelId="{EED6BC0A-A8C6-4B13-9AE4-F7BD6A1A603A}" type="pres">
      <dgm:prSet presAssocID="{F9A131D9-7DEF-475A-BB70-6FA05EC65F32}" presName="FourNodes_4_text" presStyleLbl="node1" presStyleIdx="3" presStyleCnt="4">
        <dgm:presLayoutVars>
          <dgm:bulletEnabled val="1"/>
        </dgm:presLayoutVars>
      </dgm:prSet>
      <dgm:spPr/>
    </dgm:pt>
  </dgm:ptLst>
  <dgm:cxnLst>
    <dgm:cxn modelId="{2957FF0D-1D96-46FE-88E7-853E8B720FB7}" type="presOf" srcId="{8C699698-FD79-435F-B9EC-A15DBC6F56FD}" destId="{9B0C0770-389A-4347-B16B-D58023847BA9}" srcOrd="0" destOrd="0" presId="urn:microsoft.com/office/officeart/2005/8/layout/vProcess5"/>
    <dgm:cxn modelId="{1FEB8A17-0855-4080-B119-90315D083E9C}" type="presOf" srcId="{AB3BC2CB-77AB-4394-BA9B-13B3793C02B0}" destId="{4A5869AE-CB9C-4D8A-AF07-5BFB7537889B}" srcOrd="0" destOrd="0" presId="urn:microsoft.com/office/officeart/2005/8/layout/vProcess5"/>
    <dgm:cxn modelId="{C37B5D25-7387-4B48-A5E4-0A69C6B05448}" type="presOf" srcId="{1DCF1680-D039-4E80-890C-2EB515BC8B01}" destId="{419129A9-FBBF-40E4-A4A3-76EAAAD7462B}" srcOrd="0" destOrd="0" presId="urn:microsoft.com/office/officeart/2005/8/layout/vProcess5"/>
    <dgm:cxn modelId="{CCE24730-2322-484B-8DE4-2E2C57659BB6}" type="presOf" srcId="{8C699698-FD79-435F-B9EC-A15DBC6F56FD}" destId="{54FE4FD3-70B6-413A-AF09-33117BD5FA3D}" srcOrd="1" destOrd="0" presId="urn:microsoft.com/office/officeart/2005/8/layout/vProcess5"/>
    <dgm:cxn modelId="{B3A7B360-8C0E-4287-A63C-218B72E786E0}" type="presOf" srcId="{1DCF1680-D039-4E80-890C-2EB515BC8B01}" destId="{EED6BC0A-A8C6-4B13-9AE4-F7BD6A1A603A}" srcOrd="1" destOrd="0" presId="urn:microsoft.com/office/officeart/2005/8/layout/vProcess5"/>
    <dgm:cxn modelId="{45497361-1113-4099-BF1A-B0C823115596}" type="presOf" srcId="{93B67073-164F-4709-959A-838315E7E51E}" destId="{DFF14161-1808-4B8F-9433-FE930D11ED95}" srcOrd="0" destOrd="0" presId="urn:microsoft.com/office/officeart/2005/8/layout/vProcess5"/>
    <dgm:cxn modelId="{9BCA0363-2D09-4C48-902D-D9ABEC683322}" type="presOf" srcId="{F9A131D9-7DEF-475A-BB70-6FA05EC65F32}" destId="{4394DC69-F23B-4CB5-983D-B57E29A1E5BD}" srcOrd="0" destOrd="0" presId="urn:microsoft.com/office/officeart/2005/8/layout/vProcess5"/>
    <dgm:cxn modelId="{272C7763-9E69-48D4-935D-3E6B4ACC17F0}" srcId="{F9A131D9-7DEF-475A-BB70-6FA05EC65F32}" destId="{4DC18D4C-6D1A-4627-8A99-7677158E20BB}" srcOrd="1" destOrd="0" parTransId="{31EB1998-D803-4C1D-8BEC-1013824B8356}" sibTransId="{AB3BC2CB-77AB-4394-BA9B-13B3793C02B0}"/>
    <dgm:cxn modelId="{D0DC1E64-B3F4-442E-ACCA-503A36C2A37A}" type="presOf" srcId="{257C78D7-C173-4643-8B5B-A0F41D00360F}" destId="{E090ACFA-D876-4484-850B-D1671E579ACF}" srcOrd="0" destOrd="0" presId="urn:microsoft.com/office/officeart/2005/8/layout/vProcess5"/>
    <dgm:cxn modelId="{21601E79-C0CB-4D41-B0A4-9C5A32895473}" type="presOf" srcId="{4DC18D4C-6D1A-4627-8A99-7677158E20BB}" destId="{6CD47284-C820-4988-83CC-4C114104B03A}" srcOrd="1" destOrd="0" presId="urn:microsoft.com/office/officeart/2005/8/layout/vProcess5"/>
    <dgm:cxn modelId="{8A32258A-D909-40D3-B059-93CB6F093CE3}" srcId="{F9A131D9-7DEF-475A-BB70-6FA05EC65F32}" destId="{1DCF1680-D039-4E80-890C-2EB515BC8B01}" srcOrd="3" destOrd="0" parTransId="{8B3FE02F-68B9-4B7C-800F-1324E6A2E91F}" sibTransId="{4BAE4ABC-5BDA-424E-901C-BB1EFBB2253A}"/>
    <dgm:cxn modelId="{6F599D9B-0F0E-4BD0-8747-EFB5F950210D}" type="presOf" srcId="{5605F562-F980-43BC-A1D6-EBD717C0E9CB}" destId="{29926140-F63A-466F-82E4-EBE22D20D04C}" srcOrd="1" destOrd="0" presId="urn:microsoft.com/office/officeart/2005/8/layout/vProcess5"/>
    <dgm:cxn modelId="{E9315E9D-31DA-4E4D-9E0F-05E6D53DA108}" srcId="{F9A131D9-7DEF-475A-BB70-6FA05EC65F32}" destId="{5605F562-F980-43BC-A1D6-EBD717C0E9CB}" srcOrd="0" destOrd="0" parTransId="{E0CBE6B4-B96E-42FB-8CE5-3242E4B1C282}" sibTransId="{257C78D7-C173-4643-8B5B-A0F41D00360F}"/>
    <dgm:cxn modelId="{CCFF18E1-4E5E-49A3-BFE5-770AA5A95C18}" type="presOf" srcId="{4DC18D4C-6D1A-4627-8A99-7677158E20BB}" destId="{4CD0BCF0-DE6E-40BF-9812-A146FC5BBEF2}" srcOrd="0" destOrd="0" presId="urn:microsoft.com/office/officeart/2005/8/layout/vProcess5"/>
    <dgm:cxn modelId="{334117F2-1384-4B3A-9355-709EE726290B}" srcId="{F9A131D9-7DEF-475A-BB70-6FA05EC65F32}" destId="{8C699698-FD79-435F-B9EC-A15DBC6F56FD}" srcOrd="2" destOrd="0" parTransId="{3BA63F50-7FE5-478C-9BEA-13282EA1E102}" sibTransId="{93B67073-164F-4709-959A-838315E7E51E}"/>
    <dgm:cxn modelId="{8F7433F4-E74A-430C-96AF-E4EBAC564310}" type="presOf" srcId="{5605F562-F980-43BC-A1D6-EBD717C0E9CB}" destId="{AA8C749D-61C0-4506-913F-8C834841E16A}" srcOrd="0" destOrd="0" presId="urn:microsoft.com/office/officeart/2005/8/layout/vProcess5"/>
    <dgm:cxn modelId="{07977E87-3706-4F49-98EC-3BCB9BE892EF}" type="presParOf" srcId="{4394DC69-F23B-4CB5-983D-B57E29A1E5BD}" destId="{76DE2AD4-AA0E-4C5C-9A01-3CCA5902108C}" srcOrd="0" destOrd="0" presId="urn:microsoft.com/office/officeart/2005/8/layout/vProcess5"/>
    <dgm:cxn modelId="{CA0E44AB-99FC-4A02-8786-6610C8316C7B}" type="presParOf" srcId="{4394DC69-F23B-4CB5-983D-B57E29A1E5BD}" destId="{AA8C749D-61C0-4506-913F-8C834841E16A}" srcOrd="1" destOrd="0" presId="urn:microsoft.com/office/officeart/2005/8/layout/vProcess5"/>
    <dgm:cxn modelId="{981B6006-4E1E-4FC5-92EB-6593015DBC6A}" type="presParOf" srcId="{4394DC69-F23B-4CB5-983D-B57E29A1E5BD}" destId="{4CD0BCF0-DE6E-40BF-9812-A146FC5BBEF2}" srcOrd="2" destOrd="0" presId="urn:microsoft.com/office/officeart/2005/8/layout/vProcess5"/>
    <dgm:cxn modelId="{E8CEE1EF-5942-45FB-A6C3-CC59B0DCBC8C}" type="presParOf" srcId="{4394DC69-F23B-4CB5-983D-B57E29A1E5BD}" destId="{9B0C0770-389A-4347-B16B-D58023847BA9}" srcOrd="3" destOrd="0" presId="urn:microsoft.com/office/officeart/2005/8/layout/vProcess5"/>
    <dgm:cxn modelId="{B4102B30-28A2-4E14-A384-BE368E6D58A4}" type="presParOf" srcId="{4394DC69-F23B-4CB5-983D-B57E29A1E5BD}" destId="{419129A9-FBBF-40E4-A4A3-76EAAAD7462B}" srcOrd="4" destOrd="0" presId="urn:microsoft.com/office/officeart/2005/8/layout/vProcess5"/>
    <dgm:cxn modelId="{37B52B87-79B8-4841-A708-A3ABAC8C61F7}" type="presParOf" srcId="{4394DC69-F23B-4CB5-983D-B57E29A1E5BD}" destId="{E090ACFA-D876-4484-850B-D1671E579ACF}" srcOrd="5" destOrd="0" presId="urn:microsoft.com/office/officeart/2005/8/layout/vProcess5"/>
    <dgm:cxn modelId="{F2C2C6E0-8D87-48FE-A44C-C79665C6B60C}" type="presParOf" srcId="{4394DC69-F23B-4CB5-983D-B57E29A1E5BD}" destId="{4A5869AE-CB9C-4D8A-AF07-5BFB7537889B}" srcOrd="6" destOrd="0" presId="urn:microsoft.com/office/officeart/2005/8/layout/vProcess5"/>
    <dgm:cxn modelId="{C8CFB2DC-92B7-48A1-9F6A-7B8DA17ABC81}" type="presParOf" srcId="{4394DC69-F23B-4CB5-983D-B57E29A1E5BD}" destId="{DFF14161-1808-4B8F-9433-FE930D11ED95}" srcOrd="7" destOrd="0" presId="urn:microsoft.com/office/officeart/2005/8/layout/vProcess5"/>
    <dgm:cxn modelId="{0A4444D2-9CE7-4D3E-8253-930D63DA4274}" type="presParOf" srcId="{4394DC69-F23B-4CB5-983D-B57E29A1E5BD}" destId="{29926140-F63A-466F-82E4-EBE22D20D04C}" srcOrd="8" destOrd="0" presId="urn:microsoft.com/office/officeart/2005/8/layout/vProcess5"/>
    <dgm:cxn modelId="{A9C6EE78-3989-4242-98F0-752E4555AD35}" type="presParOf" srcId="{4394DC69-F23B-4CB5-983D-B57E29A1E5BD}" destId="{6CD47284-C820-4988-83CC-4C114104B03A}" srcOrd="9" destOrd="0" presId="urn:microsoft.com/office/officeart/2005/8/layout/vProcess5"/>
    <dgm:cxn modelId="{1A2F147D-7B35-4966-859C-0460213881CD}" type="presParOf" srcId="{4394DC69-F23B-4CB5-983D-B57E29A1E5BD}" destId="{54FE4FD3-70B6-413A-AF09-33117BD5FA3D}" srcOrd="10" destOrd="0" presId="urn:microsoft.com/office/officeart/2005/8/layout/vProcess5"/>
    <dgm:cxn modelId="{E5E7A39A-312A-4E1F-8014-0735B85F4CE8}" type="presParOf" srcId="{4394DC69-F23B-4CB5-983D-B57E29A1E5BD}" destId="{EED6BC0A-A8C6-4B13-9AE4-F7BD6A1A603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A131D9-7DEF-475A-BB70-6FA05EC65F32}" type="doc">
      <dgm:prSet loTypeId="urn:microsoft.com/office/officeart/2005/8/layout/vProcess5" loCatId="process" qsTypeId="urn:microsoft.com/office/officeart/2005/8/quickstyle/simple1" qsCatId="simple" csTypeId="urn:microsoft.com/office/officeart/2005/8/colors/colorful5" csCatId="colorful" phldr="1"/>
      <dgm:spPr/>
    </dgm:pt>
    <dgm:pt modelId="{5605F562-F980-43BC-A1D6-EBD717C0E9CB}">
      <dgm:prSet phldrT="[Text]" custT="1"/>
      <dgm:spPr/>
      <dgm:t>
        <a:bodyPr/>
        <a:lstStyle/>
        <a:p>
          <a:pPr>
            <a:buFontTx/>
            <a:buNone/>
          </a:pPr>
          <a:r>
            <a:rPr lang="en-US" altLang="de-DE" sz="800" dirty="0"/>
            <a:t>Risk </a:t>
          </a:r>
          <a:r>
            <a:rPr lang="en-US" altLang="de-DE" sz="800" b="1" i="1" dirty="0"/>
            <a:t>identification</a:t>
          </a:r>
          <a:endParaRPr lang="de-DE" sz="800" dirty="0"/>
        </a:p>
      </dgm:t>
    </dgm:pt>
    <dgm:pt modelId="{E0CBE6B4-B96E-42FB-8CE5-3242E4B1C282}" type="parTrans" cxnId="{E9315E9D-31DA-4E4D-9E0F-05E6D53DA108}">
      <dgm:prSet/>
      <dgm:spPr/>
      <dgm:t>
        <a:bodyPr/>
        <a:lstStyle/>
        <a:p>
          <a:endParaRPr lang="de-DE" sz="800"/>
        </a:p>
      </dgm:t>
    </dgm:pt>
    <dgm:pt modelId="{257C78D7-C173-4643-8B5B-A0F41D00360F}" type="sibTrans" cxnId="{E9315E9D-31DA-4E4D-9E0F-05E6D53DA108}">
      <dgm:prSet custT="1"/>
      <dgm:spPr/>
      <dgm:t>
        <a:bodyPr/>
        <a:lstStyle/>
        <a:p>
          <a:endParaRPr lang="de-DE" sz="800"/>
        </a:p>
      </dgm:t>
    </dgm:pt>
    <dgm:pt modelId="{4DC18D4C-6D1A-4627-8A99-7677158E20BB}">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b="1" i="1" dirty="0"/>
            <a:t>Analysis</a:t>
          </a:r>
          <a:r>
            <a:rPr lang="en-US" altLang="de-DE" sz="800" dirty="0"/>
            <a:t> of probability and consequences</a:t>
          </a:r>
        </a:p>
      </dgm:t>
    </dgm:pt>
    <dgm:pt modelId="{31EB1998-D803-4C1D-8BEC-1013824B8356}" type="parTrans" cxnId="{272C7763-9E69-48D4-935D-3E6B4ACC17F0}">
      <dgm:prSet/>
      <dgm:spPr/>
      <dgm:t>
        <a:bodyPr/>
        <a:lstStyle/>
        <a:p>
          <a:endParaRPr lang="de-DE" sz="800"/>
        </a:p>
      </dgm:t>
    </dgm:pt>
    <dgm:pt modelId="{AB3BC2CB-77AB-4394-BA9B-13B3793C02B0}" type="sibTrans" cxnId="{272C7763-9E69-48D4-935D-3E6B4ACC17F0}">
      <dgm:prSet custT="1"/>
      <dgm:spPr/>
      <dgm:t>
        <a:bodyPr/>
        <a:lstStyle/>
        <a:p>
          <a:endParaRPr lang="de-DE" sz="800"/>
        </a:p>
      </dgm:t>
    </dgm:pt>
    <dgm:pt modelId="{8C699698-FD79-435F-B9EC-A15DBC6F56FD}">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a:t>Risk </a:t>
          </a:r>
          <a:r>
            <a:rPr lang="en-US" altLang="de-DE" sz="800" b="1" i="1"/>
            <a:t>mitigation</a:t>
          </a:r>
          <a:r>
            <a:rPr lang="en-US" altLang="de-DE" sz="800"/>
            <a:t> strategies</a:t>
          </a:r>
          <a:endParaRPr lang="en-US" altLang="de-DE" sz="800" dirty="0"/>
        </a:p>
      </dgm:t>
    </dgm:pt>
    <dgm:pt modelId="{3BA63F50-7FE5-478C-9BEA-13282EA1E102}" type="parTrans" cxnId="{334117F2-1384-4B3A-9355-709EE726290B}">
      <dgm:prSet/>
      <dgm:spPr/>
      <dgm:t>
        <a:bodyPr/>
        <a:lstStyle/>
        <a:p>
          <a:endParaRPr lang="de-DE" sz="800"/>
        </a:p>
      </dgm:t>
    </dgm:pt>
    <dgm:pt modelId="{93B67073-164F-4709-959A-838315E7E51E}" type="sibTrans" cxnId="{334117F2-1384-4B3A-9355-709EE726290B}">
      <dgm:prSet custT="1"/>
      <dgm:spPr/>
      <dgm:t>
        <a:bodyPr/>
        <a:lstStyle/>
        <a:p>
          <a:endParaRPr lang="de-DE" sz="800"/>
        </a:p>
      </dgm:t>
    </dgm:pt>
    <dgm:pt modelId="{1DCF1680-D039-4E80-890C-2EB515BC8B01}">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b="1" i="1"/>
            <a:t>Control</a:t>
          </a:r>
          <a:r>
            <a:rPr lang="en-US" altLang="de-DE" sz="800"/>
            <a:t> and documentation</a:t>
          </a:r>
          <a:endParaRPr lang="en-US" altLang="de-DE" sz="800" dirty="0"/>
        </a:p>
      </dgm:t>
    </dgm:pt>
    <dgm:pt modelId="{8B3FE02F-68B9-4B7C-800F-1324E6A2E91F}" type="parTrans" cxnId="{8A32258A-D909-40D3-B059-93CB6F093CE3}">
      <dgm:prSet/>
      <dgm:spPr/>
      <dgm:t>
        <a:bodyPr/>
        <a:lstStyle/>
        <a:p>
          <a:endParaRPr lang="de-DE" sz="800"/>
        </a:p>
      </dgm:t>
    </dgm:pt>
    <dgm:pt modelId="{4BAE4ABC-5BDA-424E-901C-BB1EFBB2253A}" type="sibTrans" cxnId="{8A32258A-D909-40D3-B059-93CB6F093CE3}">
      <dgm:prSet/>
      <dgm:spPr/>
      <dgm:t>
        <a:bodyPr/>
        <a:lstStyle/>
        <a:p>
          <a:endParaRPr lang="de-DE" sz="800"/>
        </a:p>
      </dgm:t>
    </dgm:pt>
    <dgm:pt modelId="{4394DC69-F23B-4CB5-983D-B57E29A1E5BD}" type="pres">
      <dgm:prSet presAssocID="{F9A131D9-7DEF-475A-BB70-6FA05EC65F32}" presName="outerComposite" presStyleCnt="0">
        <dgm:presLayoutVars>
          <dgm:chMax val="5"/>
          <dgm:dir/>
          <dgm:resizeHandles val="exact"/>
        </dgm:presLayoutVars>
      </dgm:prSet>
      <dgm:spPr/>
    </dgm:pt>
    <dgm:pt modelId="{76DE2AD4-AA0E-4C5C-9A01-3CCA5902108C}" type="pres">
      <dgm:prSet presAssocID="{F9A131D9-7DEF-475A-BB70-6FA05EC65F32}" presName="dummyMaxCanvas" presStyleCnt="0">
        <dgm:presLayoutVars/>
      </dgm:prSet>
      <dgm:spPr/>
    </dgm:pt>
    <dgm:pt modelId="{AA8C749D-61C0-4506-913F-8C834841E16A}" type="pres">
      <dgm:prSet presAssocID="{F9A131D9-7DEF-475A-BB70-6FA05EC65F32}" presName="FourNodes_1" presStyleLbl="node1" presStyleIdx="0" presStyleCnt="4">
        <dgm:presLayoutVars>
          <dgm:bulletEnabled val="1"/>
        </dgm:presLayoutVars>
      </dgm:prSet>
      <dgm:spPr/>
    </dgm:pt>
    <dgm:pt modelId="{4CD0BCF0-DE6E-40BF-9812-A146FC5BBEF2}" type="pres">
      <dgm:prSet presAssocID="{F9A131D9-7DEF-475A-BB70-6FA05EC65F32}" presName="FourNodes_2" presStyleLbl="node1" presStyleIdx="1" presStyleCnt="4">
        <dgm:presLayoutVars>
          <dgm:bulletEnabled val="1"/>
        </dgm:presLayoutVars>
      </dgm:prSet>
      <dgm:spPr/>
    </dgm:pt>
    <dgm:pt modelId="{9B0C0770-389A-4347-B16B-D58023847BA9}" type="pres">
      <dgm:prSet presAssocID="{F9A131D9-7DEF-475A-BB70-6FA05EC65F32}" presName="FourNodes_3" presStyleLbl="node1" presStyleIdx="2" presStyleCnt="4">
        <dgm:presLayoutVars>
          <dgm:bulletEnabled val="1"/>
        </dgm:presLayoutVars>
      </dgm:prSet>
      <dgm:spPr/>
    </dgm:pt>
    <dgm:pt modelId="{419129A9-FBBF-40E4-A4A3-76EAAAD7462B}" type="pres">
      <dgm:prSet presAssocID="{F9A131D9-7DEF-475A-BB70-6FA05EC65F32}" presName="FourNodes_4" presStyleLbl="node1" presStyleIdx="3" presStyleCnt="4">
        <dgm:presLayoutVars>
          <dgm:bulletEnabled val="1"/>
        </dgm:presLayoutVars>
      </dgm:prSet>
      <dgm:spPr/>
    </dgm:pt>
    <dgm:pt modelId="{E090ACFA-D876-4484-850B-D1671E579ACF}" type="pres">
      <dgm:prSet presAssocID="{F9A131D9-7DEF-475A-BB70-6FA05EC65F32}" presName="FourConn_1-2" presStyleLbl="fgAccFollowNode1" presStyleIdx="0" presStyleCnt="3">
        <dgm:presLayoutVars>
          <dgm:bulletEnabled val="1"/>
        </dgm:presLayoutVars>
      </dgm:prSet>
      <dgm:spPr/>
    </dgm:pt>
    <dgm:pt modelId="{4A5869AE-CB9C-4D8A-AF07-5BFB7537889B}" type="pres">
      <dgm:prSet presAssocID="{F9A131D9-7DEF-475A-BB70-6FA05EC65F32}" presName="FourConn_2-3" presStyleLbl="fgAccFollowNode1" presStyleIdx="1" presStyleCnt="3">
        <dgm:presLayoutVars>
          <dgm:bulletEnabled val="1"/>
        </dgm:presLayoutVars>
      </dgm:prSet>
      <dgm:spPr/>
    </dgm:pt>
    <dgm:pt modelId="{DFF14161-1808-4B8F-9433-FE930D11ED95}" type="pres">
      <dgm:prSet presAssocID="{F9A131D9-7DEF-475A-BB70-6FA05EC65F32}" presName="FourConn_3-4" presStyleLbl="fgAccFollowNode1" presStyleIdx="2" presStyleCnt="3">
        <dgm:presLayoutVars>
          <dgm:bulletEnabled val="1"/>
        </dgm:presLayoutVars>
      </dgm:prSet>
      <dgm:spPr/>
    </dgm:pt>
    <dgm:pt modelId="{29926140-F63A-466F-82E4-EBE22D20D04C}" type="pres">
      <dgm:prSet presAssocID="{F9A131D9-7DEF-475A-BB70-6FA05EC65F32}" presName="FourNodes_1_text" presStyleLbl="node1" presStyleIdx="3" presStyleCnt="4">
        <dgm:presLayoutVars>
          <dgm:bulletEnabled val="1"/>
        </dgm:presLayoutVars>
      </dgm:prSet>
      <dgm:spPr/>
    </dgm:pt>
    <dgm:pt modelId="{6CD47284-C820-4988-83CC-4C114104B03A}" type="pres">
      <dgm:prSet presAssocID="{F9A131D9-7DEF-475A-BB70-6FA05EC65F32}" presName="FourNodes_2_text" presStyleLbl="node1" presStyleIdx="3" presStyleCnt="4">
        <dgm:presLayoutVars>
          <dgm:bulletEnabled val="1"/>
        </dgm:presLayoutVars>
      </dgm:prSet>
      <dgm:spPr/>
    </dgm:pt>
    <dgm:pt modelId="{54FE4FD3-70B6-413A-AF09-33117BD5FA3D}" type="pres">
      <dgm:prSet presAssocID="{F9A131D9-7DEF-475A-BB70-6FA05EC65F32}" presName="FourNodes_3_text" presStyleLbl="node1" presStyleIdx="3" presStyleCnt="4">
        <dgm:presLayoutVars>
          <dgm:bulletEnabled val="1"/>
        </dgm:presLayoutVars>
      </dgm:prSet>
      <dgm:spPr/>
    </dgm:pt>
    <dgm:pt modelId="{EED6BC0A-A8C6-4B13-9AE4-F7BD6A1A603A}" type="pres">
      <dgm:prSet presAssocID="{F9A131D9-7DEF-475A-BB70-6FA05EC65F32}" presName="FourNodes_4_text" presStyleLbl="node1" presStyleIdx="3" presStyleCnt="4">
        <dgm:presLayoutVars>
          <dgm:bulletEnabled val="1"/>
        </dgm:presLayoutVars>
      </dgm:prSet>
      <dgm:spPr/>
    </dgm:pt>
  </dgm:ptLst>
  <dgm:cxnLst>
    <dgm:cxn modelId="{2957FF0D-1D96-46FE-88E7-853E8B720FB7}" type="presOf" srcId="{8C699698-FD79-435F-B9EC-A15DBC6F56FD}" destId="{9B0C0770-389A-4347-B16B-D58023847BA9}" srcOrd="0" destOrd="0" presId="urn:microsoft.com/office/officeart/2005/8/layout/vProcess5"/>
    <dgm:cxn modelId="{1FEB8A17-0855-4080-B119-90315D083E9C}" type="presOf" srcId="{AB3BC2CB-77AB-4394-BA9B-13B3793C02B0}" destId="{4A5869AE-CB9C-4D8A-AF07-5BFB7537889B}" srcOrd="0" destOrd="0" presId="urn:microsoft.com/office/officeart/2005/8/layout/vProcess5"/>
    <dgm:cxn modelId="{C37B5D25-7387-4B48-A5E4-0A69C6B05448}" type="presOf" srcId="{1DCF1680-D039-4E80-890C-2EB515BC8B01}" destId="{419129A9-FBBF-40E4-A4A3-76EAAAD7462B}" srcOrd="0" destOrd="0" presId="urn:microsoft.com/office/officeart/2005/8/layout/vProcess5"/>
    <dgm:cxn modelId="{CCE24730-2322-484B-8DE4-2E2C57659BB6}" type="presOf" srcId="{8C699698-FD79-435F-B9EC-A15DBC6F56FD}" destId="{54FE4FD3-70B6-413A-AF09-33117BD5FA3D}" srcOrd="1" destOrd="0" presId="urn:microsoft.com/office/officeart/2005/8/layout/vProcess5"/>
    <dgm:cxn modelId="{B3A7B360-8C0E-4287-A63C-218B72E786E0}" type="presOf" srcId="{1DCF1680-D039-4E80-890C-2EB515BC8B01}" destId="{EED6BC0A-A8C6-4B13-9AE4-F7BD6A1A603A}" srcOrd="1" destOrd="0" presId="urn:microsoft.com/office/officeart/2005/8/layout/vProcess5"/>
    <dgm:cxn modelId="{45497361-1113-4099-BF1A-B0C823115596}" type="presOf" srcId="{93B67073-164F-4709-959A-838315E7E51E}" destId="{DFF14161-1808-4B8F-9433-FE930D11ED95}" srcOrd="0" destOrd="0" presId="urn:microsoft.com/office/officeart/2005/8/layout/vProcess5"/>
    <dgm:cxn modelId="{9BCA0363-2D09-4C48-902D-D9ABEC683322}" type="presOf" srcId="{F9A131D9-7DEF-475A-BB70-6FA05EC65F32}" destId="{4394DC69-F23B-4CB5-983D-B57E29A1E5BD}" srcOrd="0" destOrd="0" presId="urn:microsoft.com/office/officeart/2005/8/layout/vProcess5"/>
    <dgm:cxn modelId="{272C7763-9E69-48D4-935D-3E6B4ACC17F0}" srcId="{F9A131D9-7DEF-475A-BB70-6FA05EC65F32}" destId="{4DC18D4C-6D1A-4627-8A99-7677158E20BB}" srcOrd="1" destOrd="0" parTransId="{31EB1998-D803-4C1D-8BEC-1013824B8356}" sibTransId="{AB3BC2CB-77AB-4394-BA9B-13B3793C02B0}"/>
    <dgm:cxn modelId="{D0DC1E64-B3F4-442E-ACCA-503A36C2A37A}" type="presOf" srcId="{257C78D7-C173-4643-8B5B-A0F41D00360F}" destId="{E090ACFA-D876-4484-850B-D1671E579ACF}" srcOrd="0" destOrd="0" presId="urn:microsoft.com/office/officeart/2005/8/layout/vProcess5"/>
    <dgm:cxn modelId="{21601E79-C0CB-4D41-B0A4-9C5A32895473}" type="presOf" srcId="{4DC18D4C-6D1A-4627-8A99-7677158E20BB}" destId="{6CD47284-C820-4988-83CC-4C114104B03A}" srcOrd="1" destOrd="0" presId="urn:microsoft.com/office/officeart/2005/8/layout/vProcess5"/>
    <dgm:cxn modelId="{8A32258A-D909-40D3-B059-93CB6F093CE3}" srcId="{F9A131D9-7DEF-475A-BB70-6FA05EC65F32}" destId="{1DCF1680-D039-4E80-890C-2EB515BC8B01}" srcOrd="3" destOrd="0" parTransId="{8B3FE02F-68B9-4B7C-800F-1324E6A2E91F}" sibTransId="{4BAE4ABC-5BDA-424E-901C-BB1EFBB2253A}"/>
    <dgm:cxn modelId="{6F599D9B-0F0E-4BD0-8747-EFB5F950210D}" type="presOf" srcId="{5605F562-F980-43BC-A1D6-EBD717C0E9CB}" destId="{29926140-F63A-466F-82E4-EBE22D20D04C}" srcOrd="1" destOrd="0" presId="urn:microsoft.com/office/officeart/2005/8/layout/vProcess5"/>
    <dgm:cxn modelId="{E9315E9D-31DA-4E4D-9E0F-05E6D53DA108}" srcId="{F9A131D9-7DEF-475A-BB70-6FA05EC65F32}" destId="{5605F562-F980-43BC-A1D6-EBD717C0E9CB}" srcOrd="0" destOrd="0" parTransId="{E0CBE6B4-B96E-42FB-8CE5-3242E4B1C282}" sibTransId="{257C78D7-C173-4643-8B5B-A0F41D00360F}"/>
    <dgm:cxn modelId="{CCFF18E1-4E5E-49A3-BFE5-770AA5A95C18}" type="presOf" srcId="{4DC18D4C-6D1A-4627-8A99-7677158E20BB}" destId="{4CD0BCF0-DE6E-40BF-9812-A146FC5BBEF2}" srcOrd="0" destOrd="0" presId="urn:microsoft.com/office/officeart/2005/8/layout/vProcess5"/>
    <dgm:cxn modelId="{334117F2-1384-4B3A-9355-709EE726290B}" srcId="{F9A131D9-7DEF-475A-BB70-6FA05EC65F32}" destId="{8C699698-FD79-435F-B9EC-A15DBC6F56FD}" srcOrd="2" destOrd="0" parTransId="{3BA63F50-7FE5-478C-9BEA-13282EA1E102}" sibTransId="{93B67073-164F-4709-959A-838315E7E51E}"/>
    <dgm:cxn modelId="{8F7433F4-E74A-430C-96AF-E4EBAC564310}" type="presOf" srcId="{5605F562-F980-43BC-A1D6-EBD717C0E9CB}" destId="{AA8C749D-61C0-4506-913F-8C834841E16A}" srcOrd="0" destOrd="0" presId="urn:microsoft.com/office/officeart/2005/8/layout/vProcess5"/>
    <dgm:cxn modelId="{07977E87-3706-4F49-98EC-3BCB9BE892EF}" type="presParOf" srcId="{4394DC69-F23B-4CB5-983D-B57E29A1E5BD}" destId="{76DE2AD4-AA0E-4C5C-9A01-3CCA5902108C}" srcOrd="0" destOrd="0" presId="urn:microsoft.com/office/officeart/2005/8/layout/vProcess5"/>
    <dgm:cxn modelId="{CA0E44AB-99FC-4A02-8786-6610C8316C7B}" type="presParOf" srcId="{4394DC69-F23B-4CB5-983D-B57E29A1E5BD}" destId="{AA8C749D-61C0-4506-913F-8C834841E16A}" srcOrd="1" destOrd="0" presId="urn:microsoft.com/office/officeart/2005/8/layout/vProcess5"/>
    <dgm:cxn modelId="{981B6006-4E1E-4FC5-92EB-6593015DBC6A}" type="presParOf" srcId="{4394DC69-F23B-4CB5-983D-B57E29A1E5BD}" destId="{4CD0BCF0-DE6E-40BF-9812-A146FC5BBEF2}" srcOrd="2" destOrd="0" presId="urn:microsoft.com/office/officeart/2005/8/layout/vProcess5"/>
    <dgm:cxn modelId="{E8CEE1EF-5942-45FB-A6C3-CC59B0DCBC8C}" type="presParOf" srcId="{4394DC69-F23B-4CB5-983D-B57E29A1E5BD}" destId="{9B0C0770-389A-4347-B16B-D58023847BA9}" srcOrd="3" destOrd="0" presId="urn:microsoft.com/office/officeart/2005/8/layout/vProcess5"/>
    <dgm:cxn modelId="{B4102B30-28A2-4E14-A384-BE368E6D58A4}" type="presParOf" srcId="{4394DC69-F23B-4CB5-983D-B57E29A1E5BD}" destId="{419129A9-FBBF-40E4-A4A3-76EAAAD7462B}" srcOrd="4" destOrd="0" presId="urn:microsoft.com/office/officeart/2005/8/layout/vProcess5"/>
    <dgm:cxn modelId="{37B52B87-79B8-4841-A708-A3ABAC8C61F7}" type="presParOf" srcId="{4394DC69-F23B-4CB5-983D-B57E29A1E5BD}" destId="{E090ACFA-D876-4484-850B-D1671E579ACF}" srcOrd="5" destOrd="0" presId="urn:microsoft.com/office/officeart/2005/8/layout/vProcess5"/>
    <dgm:cxn modelId="{F2C2C6E0-8D87-48FE-A44C-C79665C6B60C}" type="presParOf" srcId="{4394DC69-F23B-4CB5-983D-B57E29A1E5BD}" destId="{4A5869AE-CB9C-4D8A-AF07-5BFB7537889B}" srcOrd="6" destOrd="0" presId="urn:microsoft.com/office/officeart/2005/8/layout/vProcess5"/>
    <dgm:cxn modelId="{C8CFB2DC-92B7-48A1-9F6A-7B8DA17ABC81}" type="presParOf" srcId="{4394DC69-F23B-4CB5-983D-B57E29A1E5BD}" destId="{DFF14161-1808-4B8F-9433-FE930D11ED95}" srcOrd="7" destOrd="0" presId="urn:microsoft.com/office/officeart/2005/8/layout/vProcess5"/>
    <dgm:cxn modelId="{0A4444D2-9CE7-4D3E-8253-930D63DA4274}" type="presParOf" srcId="{4394DC69-F23B-4CB5-983D-B57E29A1E5BD}" destId="{29926140-F63A-466F-82E4-EBE22D20D04C}" srcOrd="8" destOrd="0" presId="urn:microsoft.com/office/officeart/2005/8/layout/vProcess5"/>
    <dgm:cxn modelId="{A9C6EE78-3989-4242-98F0-752E4555AD35}" type="presParOf" srcId="{4394DC69-F23B-4CB5-983D-B57E29A1E5BD}" destId="{6CD47284-C820-4988-83CC-4C114104B03A}" srcOrd="9" destOrd="0" presId="urn:microsoft.com/office/officeart/2005/8/layout/vProcess5"/>
    <dgm:cxn modelId="{1A2F147D-7B35-4966-859C-0460213881CD}" type="presParOf" srcId="{4394DC69-F23B-4CB5-983D-B57E29A1E5BD}" destId="{54FE4FD3-70B6-413A-AF09-33117BD5FA3D}" srcOrd="10" destOrd="0" presId="urn:microsoft.com/office/officeart/2005/8/layout/vProcess5"/>
    <dgm:cxn modelId="{E5E7A39A-312A-4E1F-8014-0735B85F4CE8}" type="presParOf" srcId="{4394DC69-F23B-4CB5-983D-B57E29A1E5BD}" destId="{EED6BC0A-A8C6-4B13-9AE4-F7BD6A1A603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C49D29-356F-4ABA-81CB-4CB335B75F05}" type="doc">
      <dgm:prSet loTypeId="urn:microsoft.com/office/officeart/2005/8/layout/hierarchy2" loCatId="hierarchy" qsTypeId="urn:microsoft.com/office/officeart/2005/8/quickstyle/simple1" qsCatId="simple" csTypeId="urn:microsoft.com/office/officeart/2005/8/colors/accent6_2" csCatId="accent6" phldr="1"/>
      <dgm:spPr/>
      <dgm:t>
        <a:bodyPr/>
        <a:lstStyle/>
        <a:p>
          <a:endParaRPr lang="de-DE"/>
        </a:p>
      </dgm:t>
    </dgm:pt>
    <dgm:pt modelId="{780E1A49-1A3F-41D1-8F9A-8C26F96288A7}">
      <dgm:prSet phldrT="[Text]" custT="1"/>
      <dgm:spPr/>
      <dgm:t>
        <a:bodyPr/>
        <a:lstStyle/>
        <a:p>
          <a:r>
            <a:rPr lang="en-GB" sz="2000" noProof="0" dirty="0"/>
            <a:t>External</a:t>
          </a:r>
        </a:p>
      </dgm:t>
    </dgm:pt>
    <dgm:pt modelId="{2B49EF24-C44A-405E-81CD-C8FB626AD064}" type="parTrans" cxnId="{696CFC09-18AA-4020-AA62-C62D8F9657E7}">
      <dgm:prSet/>
      <dgm:spPr/>
      <dgm:t>
        <a:bodyPr/>
        <a:lstStyle/>
        <a:p>
          <a:endParaRPr lang="en-GB" noProof="0" dirty="0"/>
        </a:p>
      </dgm:t>
    </dgm:pt>
    <dgm:pt modelId="{6FDC31FB-0456-42DD-89BA-FF294BF05DA6}" type="sibTrans" cxnId="{696CFC09-18AA-4020-AA62-C62D8F9657E7}">
      <dgm:prSet/>
      <dgm:spPr/>
      <dgm:t>
        <a:bodyPr/>
        <a:lstStyle/>
        <a:p>
          <a:endParaRPr lang="en-GB" noProof="0" dirty="0"/>
        </a:p>
      </dgm:t>
    </dgm:pt>
    <dgm:pt modelId="{7CA365E6-C774-4A5D-A1D7-E5093862288F}">
      <dgm:prSet phldrT="[Text]" custT="1"/>
      <dgm:spPr/>
      <dgm:t>
        <a:bodyPr/>
        <a:lstStyle/>
        <a:p>
          <a:r>
            <a:rPr lang="en-GB" sz="2000" noProof="0" dirty="0"/>
            <a:t>Consumer</a:t>
          </a:r>
        </a:p>
      </dgm:t>
    </dgm:pt>
    <dgm:pt modelId="{56E72C35-A6C8-4538-AAC1-0BC037EC4DA5}" type="parTrans" cxnId="{F7560FF8-A9AB-460D-B55C-55D706FBBB59}">
      <dgm:prSet/>
      <dgm:spPr/>
      <dgm:t>
        <a:bodyPr/>
        <a:lstStyle/>
        <a:p>
          <a:endParaRPr lang="en-GB" noProof="0" dirty="0"/>
        </a:p>
      </dgm:t>
    </dgm:pt>
    <dgm:pt modelId="{9134946F-D39E-45E5-8B8B-A2C5332C83B7}" type="sibTrans" cxnId="{F7560FF8-A9AB-460D-B55C-55D706FBBB59}">
      <dgm:prSet/>
      <dgm:spPr/>
      <dgm:t>
        <a:bodyPr/>
        <a:lstStyle/>
        <a:p>
          <a:endParaRPr lang="en-GB" noProof="0" dirty="0"/>
        </a:p>
      </dgm:t>
    </dgm:pt>
    <dgm:pt modelId="{0DE1B846-BDAC-43BF-9A12-66AA45362482}">
      <dgm:prSet phldrT="[Text]" custT="1"/>
      <dgm:spPr/>
      <dgm:t>
        <a:bodyPr/>
        <a:lstStyle/>
        <a:p>
          <a:r>
            <a:rPr lang="en-GB" sz="2000" noProof="0" dirty="0"/>
            <a:t>Low Consumer acceptance</a:t>
          </a:r>
        </a:p>
      </dgm:t>
    </dgm:pt>
    <dgm:pt modelId="{ACB12A37-B01B-4B27-959A-134C8CB0EA41}" type="parTrans" cxnId="{6EB52E1A-946E-4AE3-BAA6-7CF7C1966F17}">
      <dgm:prSet/>
      <dgm:spPr/>
      <dgm:t>
        <a:bodyPr/>
        <a:lstStyle/>
        <a:p>
          <a:endParaRPr lang="en-GB" noProof="0" dirty="0"/>
        </a:p>
      </dgm:t>
    </dgm:pt>
    <dgm:pt modelId="{B98E845B-AA83-4A67-B637-8A221DFD36FA}" type="sibTrans" cxnId="{6EB52E1A-946E-4AE3-BAA6-7CF7C1966F17}">
      <dgm:prSet/>
      <dgm:spPr/>
      <dgm:t>
        <a:bodyPr/>
        <a:lstStyle/>
        <a:p>
          <a:endParaRPr lang="en-GB" noProof="0" dirty="0"/>
        </a:p>
      </dgm:t>
    </dgm:pt>
    <dgm:pt modelId="{C58C99D0-FB6C-4D5B-B094-CA823F76DD71}">
      <dgm:prSet phldrT="[Text]" custT="1"/>
      <dgm:spPr/>
      <dgm:t>
        <a:bodyPr/>
        <a:lstStyle/>
        <a:p>
          <a:r>
            <a:rPr lang="en-GB" sz="2000" noProof="0" dirty="0"/>
            <a:t>Low Profit potential</a:t>
          </a:r>
        </a:p>
      </dgm:t>
    </dgm:pt>
    <dgm:pt modelId="{061036A0-EB1B-4F94-8AE1-76D35985F82E}" type="parTrans" cxnId="{91F70BA5-A79D-479C-8715-2CE37E4F9861}">
      <dgm:prSet/>
      <dgm:spPr/>
      <dgm:t>
        <a:bodyPr/>
        <a:lstStyle/>
        <a:p>
          <a:endParaRPr lang="en-GB" noProof="0" dirty="0"/>
        </a:p>
      </dgm:t>
    </dgm:pt>
    <dgm:pt modelId="{F4199ADA-4EE6-4546-B9C3-80FD42C2D8FD}" type="sibTrans" cxnId="{91F70BA5-A79D-479C-8715-2CE37E4F9861}">
      <dgm:prSet/>
      <dgm:spPr/>
      <dgm:t>
        <a:bodyPr/>
        <a:lstStyle/>
        <a:p>
          <a:endParaRPr lang="en-GB" noProof="0" dirty="0"/>
        </a:p>
      </dgm:t>
    </dgm:pt>
    <dgm:pt modelId="{BE22CC00-9755-4035-BA2E-CBBC7C54DCD4}">
      <dgm:prSet phldrT="[Text]" custT="1"/>
      <dgm:spPr/>
      <dgm:t>
        <a:bodyPr/>
        <a:lstStyle/>
        <a:p>
          <a:r>
            <a:rPr lang="en-GB" sz="2000" noProof="0" dirty="0"/>
            <a:t>Environment</a:t>
          </a:r>
        </a:p>
      </dgm:t>
    </dgm:pt>
    <dgm:pt modelId="{36396038-9F3B-43E1-AC92-7F132F21B8F7}" type="parTrans" cxnId="{7D559F2B-5960-47C6-9915-1B97080B8F97}">
      <dgm:prSet/>
      <dgm:spPr/>
      <dgm:t>
        <a:bodyPr/>
        <a:lstStyle/>
        <a:p>
          <a:endParaRPr lang="en-GB" noProof="0" dirty="0"/>
        </a:p>
      </dgm:t>
    </dgm:pt>
    <dgm:pt modelId="{E72E32C1-4571-4FEE-ACDD-754A05988EAC}" type="sibTrans" cxnId="{7D559F2B-5960-47C6-9915-1B97080B8F97}">
      <dgm:prSet/>
      <dgm:spPr/>
      <dgm:t>
        <a:bodyPr/>
        <a:lstStyle/>
        <a:p>
          <a:endParaRPr lang="en-GB" noProof="0" dirty="0"/>
        </a:p>
      </dgm:t>
    </dgm:pt>
    <dgm:pt modelId="{B2F39F85-CA76-4817-9B1A-498EDD0A9B60}">
      <dgm:prSet phldrT="[Text]" custT="1"/>
      <dgm:spPr/>
      <dgm:t>
        <a:bodyPr/>
        <a:lstStyle/>
        <a:p>
          <a:r>
            <a:rPr lang="en-GB" sz="2000" noProof="0" dirty="0"/>
            <a:t>Pollution risks</a:t>
          </a:r>
        </a:p>
      </dgm:t>
    </dgm:pt>
    <dgm:pt modelId="{B1312056-C959-4D32-807D-90C48134DBE9}" type="parTrans" cxnId="{743B732D-F346-4DA3-A907-2445E5002FEF}">
      <dgm:prSet/>
      <dgm:spPr/>
      <dgm:t>
        <a:bodyPr/>
        <a:lstStyle/>
        <a:p>
          <a:endParaRPr lang="en-GB" noProof="0" dirty="0"/>
        </a:p>
      </dgm:t>
    </dgm:pt>
    <dgm:pt modelId="{26137AF3-BFE5-4EF0-B942-3DF92C7693E1}" type="sibTrans" cxnId="{743B732D-F346-4DA3-A907-2445E5002FEF}">
      <dgm:prSet/>
      <dgm:spPr/>
      <dgm:t>
        <a:bodyPr/>
        <a:lstStyle/>
        <a:p>
          <a:endParaRPr lang="en-GB" noProof="0" dirty="0"/>
        </a:p>
      </dgm:t>
    </dgm:pt>
    <dgm:pt modelId="{64D91250-A754-42ED-8CF6-83E34C653C6D}" type="pres">
      <dgm:prSet presAssocID="{2EC49D29-356F-4ABA-81CB-4CB335B75F05}" presName="diagram" presStyleCnt="0">
        <dgm:presLayoutVars>
          <dgm:chPref val="1"/>
          <dgm:dir/>
          <dgm:animOne val="branch"/>
          <dgm:animLvl val="lvl"/>
          <dgm:resizeHandles val="exact"/>
        </dgm:presLayoutVars>
      </dgm:prSet>
      <dgm:spPr/>
    </dgm:pt>
    <dgm:pt modelId="{DAA2C666-F8CF-40F4-BA23-7F8291FDC98C}" type="pres">
      <dgm:prSet presAssocID="{780E1A49-1A3F-41D1-8F9A-8C26F96288A7}" presName="root1" presStyleCnt="0"/>
      <dgm:spPr/>
    </dgm:pt>
    <dgm:pt modelId="{4A3B870F-0B34-4AA6-958E-8A71C9618151}" type="pres">
      <dgm:prSet presAssocID="{780E1A49-1A3F-41D1-8F9A-8C26F96288A7}" presName="LevelOneTextNode" presStyleLbl="node0" presStyleIdx="0" presStyleCnt="1">
        <dgm:presLayoutVars>
          <dgm:chPref val="3"/>
        </dgm:presLayoutVars>
      </dgm:prSet>
      <dgm:spPr/>
    </dgm:pt>
    <dgm:pt modelId="{F67E752E-723F-41DD-94C2-DB6958EBA98E}" type="pres">
      <dgm:prSet presAssocID="{780E1A49-1A3F-41D1-8F9A-8C26F96288A7}" presName="level2hierChild" presStyleCnt="0"/>
      <dgm:spPr/>
    </dgm:pt>
    <dgm:pt modelId="{F56B94FA-DB69-43C2-8FF3-37D693CEFF3A}" type="pres">
      <dgm:prSet presAssocID="{56E72C35-A6C8-4538-AAC1-0BC037EC4DA5}" presName="conn2-1" presStyleLbl="parChTrans1D2" presStyleIdx="0" presStyleCnt="2"/>
      <dgm:spPr/>
    </dgm:pt>
    <dgm:pt modelId="{93D83E59-F2C5-454A-B305-3BF60935E2FF}" type="pres">
      <dgm:prSet presAssocID="{56E72C35-A6C8-4538-AAC1-0BC037EC4DA5}" presName="connTx" presStyleLbl="parChTrans1D2" presStyleIdx="0" presStyleCnt="2"/>
      <dgm:spPr/>
    </dgm:pt>
    <dgm:pt modelId="{257EA822-2533-4F36-9C60-4CCA63F17542}" type="pres">
      <dgm:prSet presAssocID="{7CA365E6-C774-4A5D-A1D7-E5093862288F}" presName="root2" presStyleCnt="0"/>
      <dgm:spPr/>
    </dgm:pt>
    <dgm:pt modelId="{F1402344-6551-4C1F-BD6A-7C7A73A3F7FF}" type="pres">
      <dgm:prSet presAssocID="{7CA365E6-C774-4A5D-A1D7-E5093862288F}" presName="LevelTwoTextNode" presStyleLbl="node2" presStyleIdx="0" presStyleCnt="2">
        <dgm:presLayoutVars>
          <dgm:chPref val="3"/>
        </dgm:presLayoutVars>
      </dgm:prSet>
      <dgm:spPr/>
    </dgm:pt>
    <dgm:pt modelId="{9D456E51-08C6-403C-8DB2-CDB581E4B2A2}" type="pres">
      <dgm:prSet presAssocID="{7CA365E6-C774-4A5D-A1D7-E5093862288F}" presName="level3hierChild" presStyleCnt="0"/>
      <dgm:spPr/>
    </dgm:pt>
    <dgm:pt modelId="{01509546-8E22-425E-B0D8-90DD2DAC9345}" type="pres">
      <dgm:prSet presAssocID="{ACB12A37-B01B-4B27-959A-134C8CB0EA41}" presName="conn2-1" presStyleLbl="parChTrans1D3" presStyleIdx="0" presStyleCnt="3"/>
      <dgm:spPr/>
    </dgm:pt>
    <dgm:pt modelId="{FF8200A0-6E48-48D8-A091-A32F2AC66D83}" type="pres">
      <dgm:prSet presAssocID="{ACB12A37-B01B-4B27-959A-134C8CB0EA41}" presName="connTx" presStyleLbl="parChTrans1D3" presStyleIdx="0" presStyleCnt="3"/>
      <dgm:spPr/>
    </dgm:pt>
    <dgm:pt modelId="{EA9CBEC2-1DDA-4769-8565-6EBEBF339ACD}" type="pres">
      <dgm:prSet presAssocID="{0DE1B846-BDAC-43BF-9A12-66AA45362482}" presName="root2" presStyleCnt="0"/>
      <dgm:spPr/>
    </dgm:pt>
    <dgm:pt modelId="{BA359CF3-13D0-4CD9-9DCA-9B838B4CB52C}" type="pres">
      <dgm:prSet presAssocID="{0DE1B846-BDAC-43BF-9A12-66AA45362482}" presName="LevelTwoTextNode" presStyleLbl="node3" presStyleIdx="0" presStyleCnt="3" custScaleX="289340">
        <dgm:presLayoutVars>
          <dgm:chPref val="3"/>
        </dgm:presLayoutVars>
      </dgm:prSet>
      <dgm:spPr/>
    </dgm:pt>
    <dgm:pt modelId="{720B7EF2-4EF7-42A7-BF5E-24148F46FBEF}" type="pres">
      <dgm:prSet presAssocID="{0DE1B846-BDAC-43BF-9A12-66AA45362482}" presName="level3hierChild" presStyleCnt="0"/>
      <dgm:spPr/>
    </dgm:pt>
    <dgm:pt modelId="{8060C900-3AE1-4ACC-B06A-214C32C553F5}" type="pres">
      <dgm:prSet presAssocID="{061036A0-EB1B-4F94-8AE1-76D35985F82E}" presName="conn2-1" presStyleLbl="parChTrans1D3" presStyleIdx="1" presStyleCnt="3"/>
      <dgm:spPr/>
    </dgm:pt>
    <dgm:pt modelId="{7906FD2F-5277-4915-84E3-E482F6BAA81C}" type="pres">
      <dgm:prSet presAssocID="{061036A0-EB1B-4F94-8AE1-76D35985F82E}" presName="connTx" presStyleLbl="parChTrans1D3" presStyleIdx="1" presStyleCnt="3"/>
      <dgm:spPr/>
    </dgm:pt>
    <dgm:pt modelId="{C350DF37-8226-4DF9-B311-AC5AED190A03}" type="pres">
      <dgm:prSet presAssocID="{C58C99D0-FB6C-4D5B-B094-CA823F76DD71}" presName="root2" presStyleCnt="0"/>
      <dgm:spPr/>
    </dgm:pt>
    <dgm:pt modelId="{A3C293FE-2454-4CE9-9EAB-57E03370388C}" type="pres">
      <dgm:prSet presAssocID="{C58C99D0-FB6C-4D5B-B094-CA823F76DD71}" presName="LevelTwoTextNode" presStyleLbl="node3" presStyleIdx="1" presStyleCnt="3" custScaleX="289340">
        <dgm:presLayoutVars>
          <dgm:chPref val="3"/>
        </dgm:presLayoutVars>
      </dgm:prSet>
      <dgm:spPr/>
    </dgm:pt>
    <dgm:pt modelId="{92B4C9BF-7039-4378-A377-4073B7A5A6B0}" type="pres">
      <dgm:prSet presAssocID="{C58C99D0-FB6C-4D5B-B094-CA823F76DD71}" presName="level3hierChild" presStyleCnt="0"/>
      <dgm:spPr/>
    </dgm:pt>
    <dgm:pt modelId="{D8775783-6A1C-4A17-A2DD-CD8B69842B03}" type="pres">
      <dgm:prSet presAssocID="{36396038-9F3B-43E1-AC92-7F132F21B8F7}" presName="conn2-1" presStyleLbl="parChTrans1D2" presStyleIdx="1" presStyleCnt="2"/>
      <dgm:spPr/>
    </dgm:pt>
    <dgm:pt modelId="{E059C95E-6CBD-4873-84BB-4B7BBC0147E6}" type="pres">
      <dgm:prSet presAssocID="{36396038-9F3B-43E1-AC92-7F132F21B8F7}" presName="connTx" presStyleLbl="parChTrans1D2" presStyleIdx="1" presStyleCnt="2"/>
      <dgm:spPr/>
    </dgm:pt>
    <dgm:pt modelId="{E0398C54-1F9C-49B5-8D43-3FABED18FA0B}" type="pres">
      <dgm:prSet presAssocID="{BE22CC00-9755-4035-BA2E-CBBC7C54DCD4}" presName="root2" presStyleCnt="0"/>
      <dgm:spPr/>
    </dgm:pt>
    <dgm:pt modelId="{A64369B6-9554-48BA-B8F6-1ECE224B5E26}" type="pres">
      <dgm:prSet presAssocID="{BE22CC00-9755-4035-BA2E-CBBC7C54DCD4}" presName="LevelTwoTextNode" presStyleLbl="node2" presStyleIdx="1" presStyleCnt="2">
        <dgm:presLayoutVars>
          <dgm:chPref val="3"/>
        </dgm:presLayoutVars>
      </dgm:prSet>
      <dgm:spPr/>
    </dgm:pt>
    <dgm:pt modelId="{6D99911C-154C-4A74-BCF5-02599B60CCF3}" type="pres">
      <dgm:prSet presAssocID="{BE22CC00-9755-4035-BA2E-CBBC7C54DCD4}" presName="level3hierChild" presStyleCnt="0"/>
      <dgm:spPr/>
    </dgm:pt>
    <dgm:pt modelId="{C9FA3461-A69C-4F6C-8A6C-45F1653DE2E4}" type="pres">
      <dgm:prSet presAssocID="{B1312056-C959-4D32-807D-90C48134DBE9}" presName="conn2-1" presStyleLbl="parChTrans1D3" presStyleIdx="2" presStyleCnt="3"/>
      <dgm:spPr/>
    </dgm:pt>
    <dgm:pt modelId="{E8CEF43B-2CCD-4823-B6B1-92B0A7CB6A1F}" type="pres">
      <dgm:prSet presAssocID="{B1312056-C959-4D32-807D-90C48134DBE9}" presName="connTx" presStyleLbl="parChTrans1D3" presStyleIdx="2" presStyleCnt="3"/>
      <dgm:spPr/>
    </dgm:pt>
    <dgm:pt modelId="{FF50C8F3-225F-408A-8F59-1B0E79377B2A}" type="pres">
      <dgm:prSet presAssocID="{B2F39F85-CA76-4817-9B1A-498EDD0A9B60}" presName="root2" presStyleCnt="0"/>
      <dgm:spPr/>
    </dgm:pt>
    <dgm:pt modelId="{7B7AF34A-1A2D-4DD9-8EFD-3FD82BC43E2E}" type="pres">
      <dgm:prSet presAssocID="{B2F39F85-CA76-4817-9B1A-498EDD0A9B60}" presName="LevelTwoTextNode" presStyleLbl="node3" presStyleIdx="2" presStyleCnt="3" custScaleX="289340">
        <dgm:presLayoutVars>
          <dgm:chPref val="3"/>
        </dgm:presLayoutVars>
      </dgm:prSet>
      <dgm:spPr/>
    </dgm:pt>
    <dgm:pt modelId="{5E1466E0-AD1C-4D52-B10D-105A61BB81A2}" type="pres">
      <dgm:prSet presAssocID="{B2F39F85-CA76-4817-9B1A-498EDD0A9B60}" presName="level3hierChild" presStyleCnt="0"/>
      <dgm:spPr/>
    </dgm:pt>
  </dgm:ptLst>
  <dgm:cxnLst>
    <dgm:cxn modelId="{56915308-40B5-44CA-AC42-A1979C59A586}" type="presOf" srcId="{56E72C35-A6C8-4538-AAC1-0BC037EC4DA5}" destId="{F56B94FA-DB69-43C2-8FF3-37D693CEFF3A}" srcOrd="0" destOrd="0" presId="urn:microsoft.com/office/officeart/2005/8/layout/hierarchy2"/>
    <dgm:cxn modelId="{696CFC09-18AA-4020-AA62-C62D8F9657E7}" srcId="{2EC49D29-356F-4ABA-81CB-4CB335B75F05}" destId="{780E1A49-1A3F-41D1-8F9A-8C26F96288A7}" srcOrd="0" destOrd="0" parTransId="{2B49EF24-C44A-405E-81CD-C8FB626AD064}" sibTransId="{6FDC31FB-0456-42DD-89BA-FF294BF05DA6}"/>
    <dgm:cxn modelId="{0813D80F-99FF-4487-B3A1-38CF0592D0E5}" type="presOf" srcId="{36396038-9F3B-43E1-AC92-7F132F21B8F7}" destId="{E059C95E-6CBD-4873-84BB-4B7BBC0147E6}" srcOrd="1" destOrd="0" presId="urn:microsoft.com/office/officeart/2005/8/layout/hierarchy2"/>
    <dgm:cxn modelId="{6EB52E1A-946E-4AE3-BAA6-7CF7C1966F17}" srcId="{7CA365E6-C774-4A5D-A1D7-E5093862288F}" destId="{0DE1B846-BDAC-43BF-9A12-66AA45362482}" srcOrd="0" destOrd="0" parTransId="{ACB12A37-B01B-4B27-959A-134C8CB0EA41}" sibTransId="{B98E845B-AA83-4A67-B637-8A221DFD36FA}"/>
    <dgm:cxn modelId="{D7C25B23-E897-41E9-A22E-F85B45E8F3F7}" type="presOf" srcId="{BE22CC00-9755-4035-BA2E-CBBC7C54DCD4}" destId="{A64369B6-9554-48BA-B8F6-1ECE224B5E26}" srcOrd="0" destOrd="0" presId="urn:microsoft.com/office/officeart/2005/8/layout/hierarchy2"/>
    <dgm:cxn modelId="{D158EC24-CA42-4A40-B998-9466015262F5}" type="presOf" srcId="{780E1A49-1A3F-41D1-8F9A-8C26F96288A7}" destId="{4A3B870F-0B34-4AA6-958E-8A71C9618151}" srcOrd="0" destOrd="0" presId="urn:microsoft.com/office/officeart/2005/8/layout/hierarchy2"/>
    <dgm:cxn modelId="{CE4ED128-8830-40ED-8E30-DC20594E6872}" type="presOf" srcId="{B1312056-C959-4D32-807D-90C48134DBE9}" destId="{E8CEF43B-2CCD-4823-B6B1-92B0A7CB6A1F}" srcOrd="1" destOrd="0" presId="urn:microsoft.com/office/officeart/2005/8/layout/hierarchy2"/>
    <dgm:cxn modelId="{7D559F2B-5960-47C6-9915-1B97080B8F97}" srcId="{780E1A49-1A3F-41D1-8F9A-8C26F96288A7}" destId="{BE22CC00-9755-4035-BA2E-CBBC7C54DCD4}" srcOrd="1" destOrd="0" parTransId="{36396038-9F3B-43E1-AC92-7F132F21B8F7}" sibTransId="{E72E32C1-4571-4FEE-ACDD-754A05988EAC}"/>
    <dgm:cxn modelId="{743B732D-F346-4DA3-A907-2445E5002FEF}" srcId="{BE22CC00-9755-4035-BA2E-CBBC7C54DCD4}" destId="{B2F39F85-CA76-4817-9B1A-498EDD0A9B60}" srcOrd="0" destOrd="0" parTransId="{B1312056-C959-4D32-807D-90C48134DBE9}" sibTransId="{26137AF3-BFE5-4EF0-B942-3DF92C7693E1}"/>
    <dgm:cxn modelId="{1DDB3E3D-E667-4E45-981F-0DB3499CFB25}" type="presOf" srcId="{ACB12A37-B01B-4B27-959A-134C8CB0EA41}" destId="{01509546-8E22-425E-B0D8-90DD2DAC9345}" srcOrd="0" destOrd="0" presId="urn:microsoft.com/office/officeart/2005/8/layout/hierarchy2"/>
    <dgm:cxn modelId="{8728415D-5661-43FF-AB9F-27C5FB882E42}" type="presOf" srcId="{B1312056-C959-4D32-807D-90C48134DBE9}" destId="{C9FA3461-A69C-4F6C-8A6C-45F1653DE2E4}" srcOrd="0" destOrd="0" presId="urn:microsoft.com/office/officeart/2005/8/layout/hierarchy2"/>
    <dgm:cxn modelId="{6B1D1B41-A1C7-4786-AF37-94DF9F9F20B3}" type="presOf" srcId="{C58C99D0-FB6C-4D5B-B094-CA823F76DD71}" destId="{A3C293FE-2454-4CE9-9EAB-57E03370388C}" srcOrd="0" destOrd="0" presId="urn:microsoft.com/office/officeart/2005/8/layout/hierarchy2"/>
    <dgm:cxn modelId="{19925B98-2878-48E7-BC05-E2E3DBA47CAB}" type="presOf" srcId="{36396038-9F3B-43E1-AC92-7F132F21B8F7}" destId="{D8775783-6A1C-4A17-A2DD-CD8B69842B03}" srcOrd="0" destOrd="0" presId="urn:microsoft.com/office/officeart/2005/8/layout/hierarchy2"/>
    <dgm:cxn modelId="{931DD799-6975-4C24-B152-AD9D9A53A750}" type="presOf" srcId="{7CA365E6-C774-4A5D-A1D7-E5093862288F}" destId="{F1402344-6551-4C1F-BD6A-7C7A73A3F7FF}" srcOrd="0" destOrd="0" presId="urn:microsoft.com/office/officeart/2005/8/layout/hierarchy2"/>
    <dgm:cxn modelId="{D3B50D9E-3347-49E3-AF43-F13BE426693A}" type="presOf" srcId="{2EC49D29-356F-4ABA-81CB-4CB335B75F05}" destId="{64D91250-A754-42ED-8CF6-83E34C653C6D}" srcOrd="0" destOrd="0" presId="urn:microsoft.com/office/officeart/2005/8/layout/hierarchy2"/>
    <dgm:cxn modelId="{CDA826A4-7C22-4EB0-B061-CF9E500A3ABF}" type="presOf" srcId="{ACB12A37-B01B-4B27-959A-134C8CB0EA41}" destId="{FF8200A0-6E48-48D8-A091-A32F2AC66D83}" srcOrd="1" destOrd="0" presId="urn:microsoft.com/office/officeart/2005/8/layout/hierarchy2"/>
    <dgm:cxn modelId="{91F70BA5-A79D-479C-8715-2CE37E4F9861}" srcId="{7CA365E6-C774-4A5D-A1D7-E5093862288F}" destId="{C58C99D0-FB6C-4D5B-B094-CA823F76DD71}" srcOrd="1" destOrd="0" parTransId="{061036A0-EB1B-4F94-8AE1-76D35985F82E}" sibTransId="{F4199ADA-4EE6-4546-B9C3-80FD42C2D8FD}"/>
    <dgm:cxn modelId="{44424AAD-1C20-4BE9-8A91-79AF514DB07B}" type="presOf" srcId="{B2F39F85-CA76-4817-9B1A-498EDD0A9B60}" destId="{7B7AF34A-1A2D-4DD9-8EFD-3FD82BC43E2E}" srcOrd="0" destOrd="0" presId="urn:microsoft.com/office/officeart/2005/8/layout/hierarchy2"/>
    <dgm:cxn modelId="{1667E0AD-AF24-4049-A180-E6876D541C25}" type="presOf" srcId="{061036A0-EB1B-4F94-8AE1-76D35985F82E}" destId="{7906FD2F-5277-4915-84E3-E482F6BAA81C}" srcOrd="1" destOrd="0" presId="urn:microsoft.com/office/officeart/2005/8/layout/hierarchy2"/>
    <dgm:cxn modelId="{67EA36CC-212C-486E-ADA0-FF9F1C9D2BB6}" type="presOf" srcId="{061036A0-EB1B-4F94-8AE1-76D35985F82E}" destId="{8060C900-3AE1-4ACC-B06A-214C32C553F5}" srcOrd="0" destOrd="0" presId="urn:microsoft.com/office/officeart/2005/8/layout/hierarchy2"/>
    <dgm:cxn modelId="{545839D8-3D31-4E44-BCE4-ED84526513DE}" type="presOf" srcId="{56E72C35-A6C8-4538-AAC1-0BC037EC4DA5}" destId="{93D83E59-F2C5-454A-B305-3BF60935E2FF}" srcOrd="1" destOrd="0" presId="urn:microsoft.com/office/officeart/2005/8/layout/hierarchy2"/>
    <dgm:cxn modelId="{F7560FF8-A9AB-460D-B55C-55D706FBBB59}" srcId="{780E1A49-1A3F-41D1-8F9A-8C26F96288A7}" destId="{7CA365E6-C774-4A5D-A1D7-E5093862288F}" srcOrd="0" destOrd="0" parTransId="{56E72C35-A6C8-4538-AAC1-0BC037EC4DA5}" sibTransId="{9134946F-D39E-45E5-8B8B-A2C5332C83B7}"/>
    <dgm:cxn modelId="{8C0B87FE-0158-4072-B8A6-909A29764EA4}" type="presOf" srcId="{0DE1B846-BDAC-43BF-9A12-66AA45362482}" destId="{BA359CF3-13D0-4CD9-9DCA-9B838B4CB52C}" srcOrd="0" destOrd="0" presId="urn:microsoft.com/office/officeart/2005/8/layout/hierarchy2"/>
    <dgm:cxn modelId="{545E1F5F-BCC7-40FB-AC12-255E3575FA45}" type="presParOf" srcId="{64D91250-A754-42ED-8CF6-83E34C653C6D}" destId="{DAA2C666-F8CF-40F4-BA23-7F8291FDC98C}" srcOrd="0" destOrd="0" presId="urn:microsoft.com/office/officeart/2005/8/layout/hierarchy2"/>
    <dgm:cxn modelId="{70F6537F-627C-414F-95FC-C32965E62FF5}" type="presParOf" srcId="{DAA2C666-F8CF-40F4-BA23-7F8291FDC98C}" destId="{4A3B870F-0B34-4AA6-958E-8A71C9618151}" srcOrd="0" destOrd="0" presId="urn:microsoft.com/office/officeart/2005/8/layout/hierarchy2"/>
    <dgm:cxn modelId="{D60FC125-08F1-46C0-9BD8-E2EC19817E9D}" type="presParOf" srcId="{DAA2C666-F8CF-40F4-BA23-7F8291FDC98C}" destId="{F67E752E-723F-41DD-94C2-DB6958EBA98E}" srcOrd="1" destOrd="0" presId="urn:microsoft.com/office/officeart/2005/8/layout/hierarchy2"/>
    <dgm:cxn modelId="{C7E3FD43-F8A1-4BA3-AD21-5E8B916DDC6A}" type="presParOf" srcId="{F67E752E-723F-41DD-94C2-DB6958EBA98E}" destId="{F56B94FA-DB69-43C2-8FF3-37D693CEFF3A}" srcOrd="0" destOrd="0" presId="urn:microsoft.com/office/officeart/2005/8/layout/hierarchy2"/>
    <dgm:cxn modelId="{B7F7BB2B-5BDF-49C3-9AA5-242107CDEF2E}" type="presParOf" srcId="{F56B94FA-DB69-43C2-8FF3-37D693CEFF3A}" destId="{93D83E59-F2C5-454A-B305-3BF60935E2FF}" srcOrd="0" destOrd="0" presId="urn:microsoft.com/office/officeart/2005/8/layout/hierarchy2"/>
    <dgm:cxn modelId="{CABBA2BB-43B7-4C3C-93FF-53C256B61717}" type="presParOf" srcId="{F67E752E-723F-41DD-94C2-DB6958EBA98E}" destId="{257EA822-2533-4F36-9C60-4CCA63F17542}" srcOrd="1" destOrd="0" presId="urn:microsoft.com/office/officeart/2005/8/layout/hierarchy2"/>
    <dgm:cxn modelId="{E42F80B4-7CA1-41F0-8D11-486B23BF4C0E}" type="presParOf" srcId="{257EA822-2533-4F36-9C60-4CCA63F17542}" destId="{F1402344-6551-4C1F-BD6A-7C7A73A3F7FF}" srcOrd="0" destOrd="0" presId="urn:microsoft.com/office/officeart/2005/8/layout/hierarchy2"/>
    <dgm:cxn modelId="{B7690D8F-FD13-4A15-A43B-2AFF9AB7C9C5}" type="presParOf" srcId="{257EA822-2533-4F36-9C60-4CCA63F17542}" destId="{9D456E51-08C6-403C-8DB2-CDB581E4B2A2}" srcOrd="1" destOrd="0" presId="urn:microsoft.com/office/officeart/2005/8/layout/hierarchy2"/>
    <dgm:cxn modelId="{9EE6D841-2AF1-45CC-9DDB-FEE1421354D7}" type="presParOf" srcId="{9D456E51-08C6-403C-8DB2-CDB581E4B2A2}" destId="{01509546-8E22-425E-B0D8-90DD2DAC9345}" srcOrd="0" destOrd="0" presId="urn:microsoft.com/office/officeart/2005/8/layout/hierarchy2"/>
    <dgm:cxn modelId="{FC1D2FC7-1618-4E9B-8C08-69038DE2A600}" type="presParOf" srcId="{01509546-8E22-425E-B0D8-90DD2DAC9345}" destId="{FF8200A0-6E48-48D8-A091-A32F2AC66D83}" srcOrd="0" destOrd="0" presId="urn:microsoft.com/office/officeart/2005/8/layout/hierarchy2"/>
    <dgm:cxn modelId="{93949BF5-757A-4FF5-BB94-4FC732497982}" type="presParOf" srcId="{9D456E51-08C6-403C-8DB2-CDB581E4B2A2}" destId="{EA9CBEC2-1DDA-4769-8565-6EBEBF339ACD}" srcOrd="1" destOrd="0" presId="urn:microsoft.com/office/officeart/2005/8/layout/hierarchy2"/>
    <dgm:cxn modelId="{049792A7-7EA4-45D2-840D-0DC54B570F00}" type="presParOf" srcId="{EA9CBEC2-1DDA-4769-8565-6EBEBF339ACD}" destId="{BA359CF3-13D0-4CD9-9DCA-9B838B4CB52C}" srcOrd="0" destOrd="0" presId="urn:microsoft.com/office/officeart/2005/8/layout/hierarchy2"/>
    <dgm:cxn modelId="{8BCFA4FD-5AD7-433F-88DE-DBD22C4AD61F}" type="presParOf" srcId="{EA9CBEC2-1DDA-4769-8565-6EBEBF339ACD}" destId="{720B7EF2-4EF7-42A7-BF5E-24148F46FBEF}" srcOrd="1" destOrd="0" presId="urn:microsoft.com/office/officeart/2005/8/layout/hierarchy2"/>
    <dgm:cxn modelId="{F1697BD8-7BA6-4062-ABE8-ECAE15234631}" type="presParOf" srcId="{9D456E51-08C6-403C-8DB2-CDB581E4B2A2}" destId="{8060C900-3AE1-4ACC-B06A-214C32C553F5}" srcOrd="2" destOrd="0" presId="urn:microsoft.com/office/officeart/2005/8/layout/hierarchy2"/>
    <dgm:cxn modelId="{FFD24858-EAE8-4ACD-BE3A-9D6B2057E662}" type="presParOf" srcId="{8060C900-3AE1-4ACC-B06A-214C32C553F5}" destId="{7906FD2F-5277-4915-84E3-E482F6BAA81C}" srcOrd="0" destOrd="0" presId="urn:microsoft.com/office/officeart/2005/8/layout/hierarchy2"/>
    <dgm:cxn modelId="{7FC76319-73C6-4471-945A-8EC53788C1E3}" type="presParOf" srcId="{9D456E51-08C6-403C-8DB2-CDB581E4B2A2}" destId="{C350DF37-8226-4DF9-B311-AC5AED190A03}" srcOrd="3" destOrd="0" presId="urn:microsoft.com/office/officeart/2005/8/layout/hierarchy2"/>
    <dgm:cxn modelId="{718602E5-4095-45F2-BA31-9C9D9EB614D8}" type="presParOf" srcId="{C350DF37-8226-4DF9-B311-AC5AED190A03}" destId="{A3C293FE-2454-4CE9-9EAB-57E03370388C}" srcOrd="0" destOrd="0" presId="urn:microsoft.com/office/officeart/2005/8/layout/hierarchy2"/>
    <dgm:cxn modelId="{80A8A8F4-73B8-4F6E-AD21-B936829E0BD1}" type="presParOf" srcId="{C350DF37-8226-4DF9-B311-AC5AED190A03}" destId="{92B4C9BF-7039-4378-A377-4073B7A5A6B0}" srcOrd="1" destOrd="0" presId="urn:microsoft.com/office/officeart/2005/8/layout/hierarchy2"/>
    <dgm:cxn modelId="{B9A9ED53-7A98-43A9-A1AA-C15874158996}" type="presParOf" srcId="{F67E752E-723F-41DD-94C2-DB6958EBA98E}" destId="{D8775783-6A1C-4A17-A2DD-CD8B69842B03}" srcOrd="2" destOrd="0" presId="urn:microsoft.com/office/officeart/2005/8/layout/hierarchy2"/>
    <dgm:cxn modelId="{8A8741B4-4A08-48A0-8748-A41129DE4D7E}" type="presParOf" srcId="{D8775783-6A1C-4A17-A2DD-CD8B69842B03}" destId="{E059C95E-6CBD-4873-84BB-4B7BBC0147E6}" srcOrd="0" destOrd="0" presId="urn:microsoft.com/office/officeart/2005/8/layout/hierarchy2"/>
    <dgm:cxn modelId="{5BEA397D-2A4B-4E04-A320-A12C48CE623F}" type="presParOf" srcId="{F67E752E-723F-41DD-94C2-DB6958EBA98E}" destId="{E0398C54-1F9C-49B5-8D43-3FABED18FA0B}" srcOrd="3" destOrd="0" presId="urn:microsoft.com/office/officeart/2005/8/layout/hierarchy2"/>
    <dgm:cxn modelId="{F73D6226-84ED-4A69-81D1-BD83A31AF943}" type="presParOf" srcId="{E0398C54-1F9C-49B5-8D43-3FABED18FA0B}" destId="{A64369B6-9554-48BA-B8F6-1ECE224B5E26}" srcOrd="0" destOrd="0" presId="urn:microsoft.com/office/officeart/2005/8/layout/hierarchy2"/>
    <dgm:cxn modelId="{8D834718-2895-41A9-B412-D54705FF34CB}" type="presParOf" srcId="{E0398C54-1F9C-49B5-8D43-3FABED18FA0B}" destId="{6D99911C-154C-4A74-BCF5-02599B60CCF3}" srcOrd="1" destOrd="0" presId="urn:microsoft.com/office/officeart/2005/8/layout/hierarchy2"/>
    <dgm:cxn modelId="{16859B1A-59D3-4EF4-A5DE-3EA275AA2A0D}" type="presParOf" srcId="{6D99911C-154C-4A74-BCF5-02599B60CCF3}" destId="{C9FA3461-A69C-4F6C-8A6C-45F1653DE2E4}" srcOrd="0" destOrd="0" presId="urn:microsoft.com/office/officeart/2005/8/layout/hierarchy2"/>
    <dgm:cxn modelId="{0B0CB3ED-050C-4239-93EA-F78574C6E091}" type="presParOf" srcId="{C9FA3461-A69C-4F6C-8A6C-45F1653DE2E4}" destId="{E8CEF43B-2CCD-4823-B6B1-92B0A7CB6A1F}" srcOrd="0" destOrd="0" presId="urn:microsoft.com/office/officeart/2005/8/layout/hierarchy2"/>
    <dgm:cxn modelId="{CD1D3E0A-2D84-48F1-969A-37084C80B503}" type="presParOf" srcId="{6D99911C-154C-4A74-BCF5-02599B60CCF3}" destId="{FF50C8F3-225F-408A-8F59-1B0E79377B2A}" srcOrd="1" destOrd="0" presId="urn:microsoft.com/office/officeart/2005/8/layout/hierarchy2"/>
    <dgm:cxn modelId="{6F10C16C-D76B-43B6-9F6C-8BCF0DAF0C28}" type="presParOf" srcId="{FF50C8F3-225F-408A-8F59-1B0E79377B2A}" destId="{7B7AF34A-1A2D-4DD9-8EFD-3FD82BC43E2E}" srcOrd="0" destOrd="0" presId="urn:microsoft.com/office/officeart/2005/8/layout/hierarchy2"/>
    <dgm:cxn modelId="{43268416-BAE2-4B11-BA4F-F4597E121703}" type="presParOf" srcId="{FF50C8F3-225F-408A-8F59-1B0E79377B2A}" destId="{5E1466E0-AD1C-4D52-B10D-105A61BB81A2}"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C49D29-356F-4ABA-81CB-4CB335B75F05}" type="doc">
      <dgm:prSet loTypeId="urn:microsoft.com/office/officeart/2005/8/layout/hierarchy2" loCatId="hierarchy" qsTypeId="urn:microsoft.com/office/officeart/2005/8/quickstyle/simple1" qsCatId="simple" csTypeId="urn:microsoft.com/office/officeart/2005/8/colors/accent6_2" csCatId="accent6" phldr="1"/>
      <dgm:spPr/>
      <dgm:t>
        <a:bodyPr/>
        <a:lstStyle/>
        <a:p>
          <a:endParaRPr lang="de-DE"/>
        </a:p>
      </dgm:t>
    </dgm:pt>
    <dgm:pt modelId="{780E1A49-1A3F-41D1-8F9A-8C26F96288A7}">
      <dgm:prSet phldrT="[Text]"/>
      <dgm:spPr/>
      <dgm:t>
        <a:bodyPr/>
        <a:lstStyle/>
        <a:p>
          <a:r>
            <a:rPr lang="en-GB" noProof="0" dirty="0"/>
            <a:t>Internal</a:t>
          </a:r>
        </a:p>
      </dgm:t>
    </dgm:pt>
    <dgm:pt modelId="{2B49EF24-C44A-405E-81CD-C8FB626AD064}" type="parTrans" cxnId="{696CFC09-18AA-4020-AA62-C62D8F9657E7}">
      <dgm:prSet/>
      <dgm:spPr/>
      <dgm:t>
        <a:bodyPr/>
        <a:lstStyle/>
        <a:p>
          <a:endParaRPr lang="en-GB" noProof="0" dirty="0"/>
        </a:p>
      </dgm:t>
    </dgm:pt>
    <dgm:pt modelId="{6FDC31FB-0456-42DD-89BA-FF294BF05DA6}" type="sibTrans" cxnId="{696CFC09-18AA-4020-AA62-C62D8F9657E7}">
      <dgm:prSet/>
      <dgm:spPr/>
      <dgm:t>
        <a:bodyPr/>
        <a:lstStyle/>
        <a:p>
          <a:endParaRPr lang="en-GB" noProof="0" dirty="0"/>
        </a:p>
      </dgm:t>
    </dgm:pt>
    <dgm:pt modelId="{7CA365E6-C774-4A5D-A1D7-E5093862288F}">
      <dgm:prSet phldrT="[Text]"/>
      <dgm:spPr/>
      <dgm:t>
        <a:bodyPr/>
        <a:lstStyle/>
        <a:p>
          <a:r>
            <a:rPr lang="en-GB" noProof="0" dirty="0"/>
            <a:t>Organization</a:t>
          </a:r>
        </a:p>
      </dgm:t>
    </dgm:pt>
    <dgm:pt modelId="{56E72C35-A6C8-4538-AAC1-0BC037EC4DA5}" type="parTrans" cxnId="{F7560FF8-A9AB-460D-B55C-55D706FBBB59}">
      <dgm:prSet/>
      <dgm:spPr/>
      <dgm:t>
        <a:bodyPr/>
        <a:lstStyle/>
        <a:p>
          <a:endParaRPr lang="en-GB" noProof="0" dirty="0"/>
        </a:p>
      </dgm:t>
    </dgm:pt>
    <dgm:pt modelId="{9134946F-D39E-45E5-8B8B-A2C5332C83B7}" type="sibTrans" cxnId="{F7560FF8-A9AB-460D-B55C-55D706FBBB59}">
      <dgm:prSet/>
      <dgm:spPr/>
      <dgm:t>
        <a:bodyPr/>
        <a:lstStyle/>
        <a:p>
          <a:endParaRPr lang="en-GB" noProof="0" dirty="0"/>
        </a:p>
      </dgm:t>
    </dgm:pt>
    <dgm:pt modelId="{0DE1B846-BDAC-43BF-9A12-66AA45362482}">
      <dgm:prSet phldrT="[Text]"/>
      <dgm:spPr/>
      <dgm:t>
        <a:bodyPr/>
        <a:lstStyle/>
        <a:p>
          <a:r>
            <a:rPr lang="en-GB" noProof="0" dirty="0"/>
            <a:t>Limited management support</a:t>
          </a:r>
        </a:p>
      </dgm:t>
    </dgm:pt>
    <dgm:pt modelId="{ACB12A37-B01B-4B27-959A-134C8CB0EA41}" type="parTrans" cxnId="{6EB52E1A-946E-4AE3-BAA6-7CF7C1966F17}">
      <dgm:prSet/>
      <dgm:spPr/>
      <dgm:t>
        <a:bodyPr/>
        <a:lstStyle/>
        <a:p>
          <a:endParaRPr lang="en-GB" noProof="0" dirty="0"/>
        </a:p>
      </dgm:t>
    </dgm:pt>
    <dgm:pt modelId="{B98E845B-AA83-4A67-B637-8A221DFD36FA}" type="sibTrans" cxnId="{6EB52E1A-946E-4AE3-BAA6-7CF7C1966F17}">
      <dgm:prSet/>
      <dgm:spPr/>
      <dgm:t>
        <a:bodyPr/>
        <a:lstStyle/>
        <a:p>
          <a:endParaRPr lang="en-GB" noProof="0" dirty="0"/>
        </a:p>
      </dgm:t>
    </dgm:pt>
    <dgm:pt modelId="{C58C99D0-FB6C-4D5B-B094-CA823F76DD71}">
      <dgm:prSet phldrT="[Text]"/>
      <dgm:spPr/>
      <dgm:t>
        <a:bodyPr/>
        <a:lstStyle/>
        <a:p>
          <a:r>
            <a:rPr lang="en-GB" noProof="0" dirty="0"/>
            <a:t>Low funding</a:t>
          </a:r>
        </a:p>
      </dgm:t>
    </dgm:pt>
    <dgm:pt modelId="{061036A0-EB1B-4F94-8AE1-76D35985F82E}" type="parTrans" cxnId="{91F70BA5-A79D-479C-8715-2CE37E4F9861}">
      <dgm:prSet/>
      <dgm:spPr/>
      <dgm:t>
        <a:bodyPr/>
        <a:lstStyle/>
        <a:p>
          <a:endParaRPr lang="en-GB" noProof="0" dirty="0"/>
        </a:p>
      </dgm:t>
    </dgm:pt>
    <dgm:pt modelId="{F4199ADA-4EE6-4546-B9C3-80FD42C2D8FD}" type="sibTrans" cxnId="{91F70BA5-A79D-479C-8715-2CE37E4F9861}">
      <dgm:prSet/>
      <dgm:spPr/>
      <dgm:t>
        <a:bodyPr/>
        <a:lstStyle/>
        <a:p>
          <a:endParaRPr lang="en-GB" noProof="0" dirty="0"/>
        </a:p>
      </dgm:t>
    </dgm:pt>
    <dgm:pt modelId="{BE22CC00-9755-4035-BA2E-CBBC7C54DCD4}">
      <dgm:prSet phldrT="[Text]"/>
      <dgm:spPr/>
      <dgm:t>
        <a:bodyPr/>
        <a:lstStyle/>
        <a:p>
          <a:r>
            <a:rPr lang="en-GB" noProof="0" dirty="0"/>
            <a:t>Team</a:t>
          </a:r>
        </a:p>
      </dgm:t>
    </dgm:pt>
    <dgm:pt modelId="{36396038-9F3B-43E1-AC92-7F132F21B8F7}" type="parTrans" cxnId="{7D559F2B-5960-47C6-9915-1B97080B8F97}">
      <dgm:prSet/>
      <dgm:spPr/>
      <dgm:t>
        <a:bodyPr/>
        <a:lstStyle/>
        <a:p>
          <a:endParaRPr lang="en-GB" noProof="0" dirty="0"/>
        </a:p>
      </dgm:t>
    </dgm:pt>
    <dgm:pt modelId="{E72E32C1-4571-4FEE-ACDD-754A05988EAC}" type="sibTrans" cxnId="{7D559F2B-5960-47C6-9915-1B97080B8F97}">
      <dgm:prSet/>
      <dgm:spPr/>
      <dgm:t>
        <a:bodyPr/>
        <a:lstStyle/>
        <a:p>
          <a:endParaRPr lang="en-GB" noProof="0" dirty="0"/>
        </a:p>
      </dgm:t>
    </dgm:pt>
    <dgm:pt modelId="{1119B0A6-BD5A-45E6-A764-057C55D29B4F}">
      <dgm:prSet phldrT="[Text]"/>
      <dgm:spPr/>
      <dgm:t>
        <a:bodyPr/>
        <a:lstStyle/>
        <a:p>
          <a:r>
            <a:rPr lang="en-GB" noProof="0" dirty="0"/>
            <a:t>Missing resources</a:t>
          </a:r>
        </a:p>
      </dgm:t>
    </dgm:pt>
    <dgm:pt modelId="{E9D58A07-2915-463F-8541-36D3BEAEBB59}" type="parTrans" cxnId="{2C382219-3565-479E-A32E-9685679349D7}">
      <dgm:prSet/>
      <dgm:spPr/>
      <dgm:t>
        <a:bodyPr/>
        <a:lstStyle/>
        <a:p>
          <a:endParaRPr lang="en-GB" noProof="0" dirty="0"/>
        </a:p>
      </dgm:t>
    </dgm:pt>
    <dgm:pt modelId="{116B75EA-1BA8-44F1-8CC3-13FC9E38246B}" type="sibTrans" cxnId="{2C382219-3565-479E-A32E-9685679349D7}">
      <dgm:prSet/>
      <dgm:spPr/>
      <dgm:t>
        <a:bodyPr/>
        <a:lstStyle/>
        <a:p>
          <a:endParaRPr lang="en-GB" noProof="0" dirty="0"/>
        </a:p>
      </dgm:t>
    </dgm:pt>
    <dgm:pt modelId="{64D91250-A754-42ED-8CF6-83E34C653C6D}" type="pres">
      <dgm:prSet presAssocID="{2EC49D29-356F-4ABA-81CB-4CB335B75F05}" presName="diagram" presStyleCnt="0">
        <dgm:presLayoutVars>
          <dgm:chPref val="1"/>
          <dgm:dir/>
          <dgm:animOne val="branch"/>
          <dgm:animLvl val="lvl"/>
          <dgm:resizeHandles val="exact"/>
        </dgm:presLayoutVars>
      </dgm:prSet>
      <dgm:spPr/>
    </dgm:pt>
    <dgm:pt modelId="{DAA2C666-F8CF-40F4-BA23-7F8291FDC98C}" type="pres">
      <dgm:prSet presAssocID="{780E1A49-1A3F-41D1-8F9A-8C26F96288A7}" presName="root1" presStyleCnt="0"/>
      <dgm:spPr/>
    </dgm:pt>
    <dgm:pt modelId="{4A3B870F-0B34-4AA6-958E-8A71C9618151}" type="pres">
      <dgm:prSet presAssocID="{780E1A49-1A3F-41D1-8F9A-8C26F96288A7}" presName="LevelOneTextNode" presStyleLbl="node0" presStyleIdx="0" presStyleCnt="1">
        <dgm:presLayoutVars>
          <dgm:chPref val="3"/>
        </dgm:presLayoutVars>
      </dgm:prSet>
      <dgm:spPr/>
    </dgm:pt>
    <dgm:pt modelId="{F67E752E-723F-41DD-94C2-DB6958EBA98E}" type="pres">
      <dgm:prSet presAssocID="{780E1A49-1A3F-41D1-8F9A-8C26F96288A7}" presName="level2hierChild" presStyleCnt="0"/>
      <dgm:spPr/>
    </dgm:pt>
    <dgm:pt modelId="{F56B94FA-DB69-43C2-8FF3-37D693CEFF3A}" type="pres">
      <dgm:prSet presAssocID="{56E72C35-A6C8-4538-AAC1-0BC037EC4DA5}" presName="conn2-1" presStyleLbl="parChTrans1D2" presStyleIdx="0" presStyleCnt="2"/>
      <dgm:spPr/>
    </dgm:pt>
    <dgm:pt modelId="{93D83E59-F2C5-454A-B305-3BF60935E2FF}" type="pres">
      <dgm:prSet presAssocID="{56E72C35-A6C8-4538-AAC1-0BC037EC4DA5}" presName="connTx" presStyleLbl="parChTrans1D2" presStyleIdx="0" presStyleCnt="2"/>
      <dgm:spPr/>
    </dgm:pt>
    <dgm:pt modelId="{257EA822-2533-4F36-9C60-4CCA63F17542}" type="pres">
      <dgm:prSet presAssocID="{7CA365E6-C774-4A5D-A1D7-E5093862288F}" presName="root2" presStyleCnt="0"/>
      <dgm:spPr/>
    </dgm:pt>
    <dgm:pt modelId="{F1402344-6551-4C1F-BD6A-7C7A73A3F7FF}" type="pres">
      <dgm:prSet presAssocID="{7CA365E6-C774-4A5D-A1D7-E5093862288F}" presName="LevelTwoTextNode" presStyleLbl="node2" presStyleIdx="0" presStyleCnt="2">
        <dgm:presLayoutVars>
          <dgm:chPref val="3"/>
        </dgm:presLayoutVars>
      </dgm:prSet>
      <dgm:spPr/>
    </dgm:pt>
    <dgm:pt modelId="{9D456E51-08C6-403C-8DB2-CDB581E4B2A2}" type="pres">
      <dgm:prSet presAssocID="{7CA365E6-C774-4A5D-A1D7-E5093862288F}" presName="level3hierChild" presStyleCnt="0"/>
      <dgm:spPr/>
    </dgm:pt>
    <dgm:pt modelId="{01509546-8E22-425E-B0D8-90DD2DAC9345}" type="pres">
      <dgm:prSet presAssocID="{ACB12A37-B01B-4B27-959A-134C8CB0EA41}" presName="conn2-1" presStyleLbl="parChTrans1D3" presStyleIdx="0" presStyleCnt="3"/>
      <dgm:spPr/>
    </dgm:pt>
    <dgm:pt modelId="{FF8200A0-6E48-48D8-A091-A32F2AC66D83}" type="pres">
      <dgm:prSet presAssocID="{ACB12A37-B01B-4B27-959A-134C8CB0EA41}" presName="connTx" presStyleLbl="parChTrans1D3" presStyleIdx="0" presStyleCnt="3"/>
      <dgm:spPr/>
    </dgm:pt>
    <dgm:pt modelId="{EA9CBEC2-1DDA-4769-8565-6EBEBF339ACD}" type="pres">
      <dgm:prSet presAssocID="{0DE1B846-BDAC-43BF-9A12-66AA45362482}" presName="root2" presStyleCnt="0"/>
      <dgm:spPr/>
    </dgm:pt>
    <dgm:pt modelId="{BA359CF3-13D0-4CD9-9DCA-9B838B4CB52C}" type="pres">
      <dgm:prSet presAssocID="{0DE1B846-BDAC-43BF-9A12-66AA45362482}" presName="LevelTwoTextNode" presStyleLbl="node3" presStyleIdx="0" presStyleCnt="3" custScaleX="280338">
        <dgm:presLayoutVars>
          <dgm:chPref val="3"/>
        </dgm:presLayoutVars>
      </dgm:prSet>
      <dgm:spPr/>
    </dgm:pt>
    <dgm:pt modelId="{720B7EF2-4EF7-42A7-BF5E-24148F46FBEF}" type="pres">
      <dgm:prSet presAssocID="{0DE1B846-BDAC-43BF-9A12-66AA45362482}" presName="level3hierChild" presStyleCnt="0"/>
      <dgm:spPr/>
    </dgm:pt>
    <dgm:pt modelId="{8060C900-3AE1-4ACC-B06A-214C32C553F5}" type="pres">
      <dgm:prSet presAssocID="{061036A0-EB1B-4F94-8AE1-76D35985F82E}" presName="conn2-1" presStyleLbl="parChTrans1D3" presStyleIdx="1" presStyleCnt="3"/>
      <dgm:spPr/>
    </dgm:pt>
    <dgm:pt modelId="{7906FD2F-5277-4915-84E3-E482F6BAA81C}" type="pres">
      <dgm:prSet presAssocID="{061036A0-EB1B-4F94-8AE1-76D35985F82E}" presName="connTx" presStyleLbl="parChTrans1D3" presStyleIdx="1" presStyleCnt="3"/>
      <dgm:spPr/>
    </dgm:pt>
    <dgm:pt modelId="{C350DF37-8226-4DF9-B311-AC5AED190A03}" type="pres">
      <dgm:prSet presAssocID="{C58C99D0-FB6C-4D5B-B094-CA823F76DD71}" presName="root2" presStyleCnt="0"/>
      <dgm:spPr/>
    </dgm:pt>
    <dgm:pt modelId="{A3C293FE-2454-4CE9-9EAB-57E03370388C}" type="pres">
      <dgm:prSet presAssocID="{C58C99D0-FB6C-4D5B-B094-CA823F76DD71}" presName="LevelTwoTextNode" presStyleLbl="node3" presStyleIdx="1" presStyleCnt="3" custScaleX="280338">
        <dgm:presLayoutVars>
          <dgm:chPref val="3"/>
        </dgm:presLayoutVars>
      </dgm:prSet>
      <dgm:spPr/>
    </dgm:pt>
    <dgm:pt modelId="{92B4C9BF-7039-4378-A377-4073B7A5A6B0}" type="pres">
      <dgm:prSet presAssocID="{C58C99D0-FB6C-4D5B-B094-CA823F76DD71}" presName="level3hierChild" presStyleCnt="0"/>
      <dgm:spPr/>
    </dgm:pt>
    <dgm:pt modelId="{D8775783-6A1C-4A17-A2DD-CD8B69842B03}" type="pres">
      <dgm:prSet presAssocID="{36396038-9F3B-43E1-AC92-7F132F21B8F7}" presName="conn2-1" presStyleLbl="parChTrans1D2" presStyleIdx="1" presStyleCnt="2"/>
      <dgm:spPr/>
    </dgm:pt>
    <dgm:pt modelId="{E059C95E-6CBD-4873-84BB-4B7BBC0147E6}" type="pres">
      <dgm:prSet presAssocID="{36396038-9F3B-43E1-AC92-7F132F21B8F7}" presName="connTx" presStyleLbl="parChTrans1D2" presStyleIdx="1" presStyleCnt="2"/>
      <dgm:spPr/>
    </dgm:pt>
    <dgm:pt modelId="{E0398C54-1F9C-49B5-8D43-3FABED18FA0B}" type="pres">
      <dgm:prSet presAssocID="{BE22CC00-9755-4035-BA2E-CBBC7C54DCD4}" presName="root2" presStyleCnt="0"/>
      <dgm:spPr/>
    </dgm:pt>
    <dgm:pt modelId="{A64369B6-9554-48BA-B8F6-1ECE224B5E26}" type="pres">
      <dgm:prSet presAssocID="{BE22CC00-9755-4035-BA2E-CBBC7C54DCD4}" presName="LevelTwoTextNode" presStyleLbl="node2" presStyleIdx="1" presStyleCnt="2">
        <dgm:presLayoutVars>
          <dgm:chPref val="3"/>
        </dgm:presLayoutVars>
      </dgm:prSet>
      <dgm:spPr/>
    </dgm:pt>
    <dgm:pt modelId="{6D99911C-154C-4A74-BCF5-02599B60CCF3}" type="pres">
      <dgm:prSet presAssocID="{BE22CC00-9755-4035-BA2E-CBBC7C54DCD4}" presName="level3hierChild" presStyleCnt="0"/>
      <dgm:spPr/>
    </dgm:pt>
    <dgm:pt modelId="{29723570-BE5C-4658-9921-1789AE67C53A}" type="pres">
      <dgm:prSet presAssocID="{E9D58A07-2915-463F-8541-36D3BEAEBB59}" presName="conn2-1" presStyleLbl="parChTrans1D3" presStyleIdx="2" presStyleCnt="3"/>
      <dgm:spPr/>
    </dgm:pt>
    <dgm:pt modelId="{E811AA86-6E5F-4E28-97E0-7DBC294AD547}" type="pres">
      <dgm:prSet presAssocID="{E9D58A07-2915-463F-8541-36D3BEAEBB59}" presName="connTx" presStyleLbl="parChTrans1D3" presStyleIdx="2" presStyleCnt="3"/>
      <dgm:spPr/>
    </dgm:pt>
    <dgm:pt modelId="{F8C14E7A-3EAF-443D-A80C-A6C331E83B93}" type="pres">
      <dgm:prSet presAssocID="{1119B0A6-BD5A-45E6-A764-057C55D29B4F}" presName="root2" presStyleCnt="0"/>
      <dgm:spPr/>
    </dgm:pt>
    <dgm:pt modelId="{B46FFF12-DA02-4927-8257-18E4131ADE67}" type="pres">
      <dgm:prSet presAssocID="{1119B0A6-BD5A-45E6-A764-057C55D29B4F}" presName="LevelTwoTextNode" presStyleLbl="node3" presStyleIdx="2" presStyleCnt="3" custScaleX="280338">
        <dgm:presLayoutVars>
          <dgm:chPref val="3"/>
        </dgm:presLayoutVars>
      </dgm:prSet>
      <dgm:spPr/>
    </dgm:pt>
    <dgm:pt modelId="{5FCB47B4-6EFD-4774-B359-60C094E6B428}" type="pres">
      <dgm:prSet presAssocID="{1119B0A6-BD5A-45E6-A764-057C55D29B4F}" presName="level3hierChild" presStyleCnt="0"/>
      <dgm:spPr/>
    </dgm:pt>
  </dgm:ptLst>
  <dgm:cxnLst>
    <dgm:cxn modelId="{56915308-40B5-44CA-AC42-A1979C59A586}" type="presOf" srcId="{56E72C35-A6C8-4538-AAC1-0BC037EC4DA5}" destId="{F56B94FA-DB69-43C2-8FF3-37D693CEFF3A}" srcOrd="0" destOrd="0" presId="urn:microsoft.com/office/officeart/2005/8/layout/hierarchy2"/>
    <dgm:cxn modelId="{696CFC09-18AA-4020-AA62-C62D8F9657E7}" srcId="{2EC49D29-356F-4ABA-81CB-4CB335B75F05}" destId="{780E1A49-1A3F-41D1-8F9A-8C26F96288A7}" srcOrd="0" destOrd="0" parTransId="{2B49EF24-C44A-405E-81CD-C8FB626AD064}" sibTransId="{6FDC31FB-0456-42DD-89BA-FF294BF05DA6}"/>
    <dgm:cxn modelId="{0813D80F-99FF-4487-B3A1-38CF0592D0E5}" type="presOf" srcId="{36396038-9F3B-43E1-AC92-7F132F21B8F7}" destId="{E059C95E-6CBD-4873-84BB-4B7BBC0147E6}" srcOrd="1" destOrd="0" presId="urn:microsoft.com/office/officeart/2005/8/layout/hierarchy2"/>
    <dgm:cxn modelId="{2C382219-3565-479E-A32E-9685679349D7}" srcId="{BE22CC00-9755-4035-BA2E-CBBC7C54DCD4}" destId="{1119B0A6-BD5A-45E6-A764-057C55D29B4F}" srcOrd="0" destOrd="0" parTransId="{E9D58A07-2915-463F-8541-36D3BEAEBB59}" sibTransId="{116B75EA-1BA8-44F1-8CC3-13FC9E38246B}"/>
    <dgm:cxn modelId="{6EB52E1A-946E-4AE3-BAA6-7CF7C1966F17}" srcId="{7CA365E6-C774-4A5D-A1D7-E5093862288F}" destId="{0DE1B846-BDAC-43BF-9A12-66AA45362482}" srcOrd="0" destOrd="0" parTransId="{ACB12A37-B01B-4B27-959A-134C8CB0EA41}" sibTransId="{B98E845B-AA83-4A67-B637-8A221DFD36FA}"/>
    <dgm:cxn modelId="{D7C25B23-E897-41E9-A22E-F85B45E8F3F7}" type="presOf" srcId="{BE22CC00-9755-4035-BA2E-CBBC7C54DCD4}" destId="{A64369B6-9554-48BA-B8F6-1ECE224B5E26}" srcOrd="0" destOrd="0" presId="urn:microsoft.com/office/officeart/2005/8/layout/hierarchy2"/>
    <dgm:cxn modelId="{D158EC24-CA42-4A40-B998-9466015262F5}" type="presOf" srcId="{780E1A49-1A3F-41D1-8F9A-8C26F96288A7}" destId="{4A3B870F-0B34-4AA6-958E-8A71C9618151}" srcOrd="0" destOrd="0" presId="urn:microsoft.com/office/officeart/2005/8/layout/hierarchy2"/>
    <dgm:cxn modelId="{7D559F2B-5960-47C6-9915-1B97080B8F97}" srcId="{780E1A49-1A3F-41D1-8F9A-8C26F96288A7}" destId="{BE22CC00-9755-4035-BA2E-CBBC7C54DCD4}" srcOrd="1" destOrd="0" parTransId="{36396038-9F3B-43E1-AC92-7F132F21B8F7}" sibTransId="{E72E32C1-4571-4FEE-ACDD-754A05988EAC}"/>
    <dgm:cxn modelId="{3646412D-94A6-4095-8B5D-1AB69532E746}" type="presOf" srcId="{E9D58A07-2915-463F-8541-36D3BEAEBB59}" destId="{E811AA86-6E5F-4E28-97E0-7DBC294AD547}" srcOrd="1" destOrd="0" presId="urn:microsoft.com/office/officeart/2005/8/layout/hierarchy2"/>
    <dgm:cxn modelId="{1DDB3E3D-E667-4E45-981F-0DB3499CFB25}" type="presOf" srcId="{ACB12A37-B01B-4B27-959A-134C8CB0EA41}" destId="{01509546-8E22-425E-B0D8-90DD2DAC9345}" srcOrd="0" destOrd="0" presId="urn:microsoft.com/office/officeart/2005/8/layout/hierarchy2"/>
    <dgm:cxn modelId="{6B1D1B41-A1C7-4786-AF37-94DF9F9F20B3}" type="presOf" srcId="{C58C99D0-FB6C-4D5B-B094-CA823F76DD71}" destId="{A3C293FE-2454-4CE9-9EAB-57E03370388C}" srcOrd="0" destOrd="0" presId="urn:microsoft.com/office/officeart/2005/8/layout/hierarchy2"/>
    <dgm:cxn modelId="{E2A26C8B-FB6E-43B1-98B7-5C5645352F8B}" type="presOf" srcId="{E9D58A07-2915-463F-8541-36D3BEAEBB59}" destId="{29723570-BE5C-4658-9921-1789AE67C53A}" srcOrd="0" destOrd="0" presId="urn:microsoft.com/office/officeart/2005/8/layout/hierarchy2"/>
    <dgm:cxn modelId="{19925B98-2878-48E7-BC05-E2E3DBA47CAB}" type="presOf" srcId="{36396038-9F3B-43E1-AC92-7F132F21B8F7}" destId="{D8775783-6A1C-4A17-A2DD-CD8B69842B03}" srcOrd="0" destOrd="0" presId="urn:microsoft.com/office/officeart/2005/8/layout/hierarchy2"/>
    <dgm:cxn modelId="{931DD799-6975-4C24-B152-AD9D9A53A750}" type="presOf" srcId="{7CA365E6-C774-4A5D-A1D7-E5093862288F}" destId="{F1402344-6551-4C1F-BD6A-7C7A73A3F7FF}" srcOrd="0" destOrd="0" presId="urn:microsoft.com/office/officeart/2005/8/layout/hierarchy2"/>
    <dgm:cxn modelId="{D3B50D9E-3347-49E3-AF43-F13BE426693A}" type="presOf" srcId="{2EC49D29-356F-4ABA-81CB-4CB335B75F05}" destId="{64D91250-A754-42ED-8CF6-83E34C653C6D}" srcOrd="0" destOrd="0" presId="urn:microsoft.com/office/officeart/2005/8/layout/hierarchy2"/>
    <dgm:cxn modelId="{CDA826A4-7C22-4EB0-B061-CF9E500A3ABF}" type="presOf" srcId="{ACB12A37-B01B-4B27-959A-134C8CB0EA41}" destId="{FF8200A0-6E48-48D8-A091-A32F2AC66D83}" srcOrd="1" destOrd="0" presId="urn:microsoft.com/office/officeart/2005/8/layout/hierarchy2"/>
    <dgm:cxn modelId="{91F70BA5-A79D-479C-8715-2CE37E4F9861}" srcId="{7CA365E6-C774-4A5D-A1D7-E5093862288F}" destId="{C58C99D0-FB6C-4D5B-B094-CA823F76DD71}" srcOrd="1" destOrd="0" parTransId="{061036A0-EB1B-4F94-8AE1-76D35985F82E}" sibTransId="{F4199ADA-4EE6-4546-B9C3-80FD42C2D8FD}"/>
    <dgm:cxn modelId="{1667E0AD-AF24-4049-A180-E6876D541C25}" type="presOf" srcId="{061036A0-EB1B-4F94-8AE1-76D35985F82E}" destId="{7906FD2F-5277-4915-84E3-E482F6BAA81C}" srcOrd="1" destOrd="0" presId="urn:microsoft.com/office/officeart/2005/8/layout/hierarchy2"/>
    <dgm:cxn modelId="{67EA36CC-212C-486E-ADA0-FF9F1C9D2BB6}" type="presOf" srcId="{061036A0-EB1B-4F94-8AE1-76D35985F82E}" destId="{8060C900-3AE1-4ACC-B06A-214C32C553F5}" srcOrd="0" destOrd="0" presId="urn:microsoft.com/office/officeart/2005/8/layout/hierarchy2"/>
    <dgm:cxn modelId="{545839D8-3D31-4E44-BCE4-ED84526513DE}" type="presOf" srcId="{56E72C35-A6C8-4538-AAC1-0BC037EC4DA5}" destId="{93D83E59-F2C5-454A-B305-3BF60935E2FF}" srcOrd="1" destOrd="0" presId="urn:microsoft.com/office/officeart/2005/8/layout/hierarchy2"/>
    <dgm:cxn modelId="{87C5F1DB-CB5A-4E10-9889-BC6D4D71F00F}" type="presOf" srcId="{1119B0A6-BD5A-45E6-A764-057C55D29B4F}" destId="{B46FFF12-DA02-4927-8257-18E4131ADE67}" srcOrd="0" destOrd="0" presId="urn:microsoft.com/office/officeart/2005/8/layout/hierarchy2"/>
    <dgm:cxn modelId="{F7560FF8-A9AB-460D-B55C-55D706FBBB59}" srcId="{780E1A49-1A3F-41D1-8F9A-8C26F96288A7}" destId="{7CA365E6-C774-4A5D-A1D7-E5093862288F}" srcOrd="0" destOrd="0" parTransId="{56E72C35-A6C8-4538-AAC1-0BC037EC4DA5}" sibTransId="{9134946F-D39E-45E5-8B8B-A2C5332C83B7}"/>
    <dgm:cxn modelId="{8C0B87FE-0158-4072-B8A6-909A29764EA4}" type="presOf" srcId="{0DE1B846-BDAC-43BF-9A12-66AA45362482}" destId="{BA359CF3-13D0-4CD9-9DCA-9B838B4CB52C}" srcOrd="0" destOrd="0" presId="urn:microsoft.com/office/officeart/2005/8/layout/hierarchy2"/>
    <dgm:cxn modelId="{545E1F5F-BCC7-40FB-AC12-255E3575FA45}" type="presParOf" srcId="{64D91250-A754-42ED-8CF6-83E34C653C6D}" destId="{DAA2C666-F8CF-40F4-BA23-7F8291FDC98C}" srcOrd="0" destOrd="0" presId="urn:microsoft.com/office/officeart/2005/8/layout/hierarchy2"/>
    <dgm:cxn modelId="{70F6537F-627C-414F-95FC-C32965E62FF5}" type="presParOf" srcId="{DAA2C666-F8CF-40F4-BA23-7F8291FDC98C}" destId="{4A3B870F-0B34-4AA6-958E-8A71C9618151}" srcOrd="0" destOrd="0" presId="urn:microsoft.com/office/officeart/2005/8/layout/hierarchy2"/>
    <dgm:cxn modelId="{D60FC125-08F1-46C0-9BD8-E2EC19817E9D}" type="presParOf" srcId="{DAA2C666-F8CF-40F4-BA23-7F8291FDC98C}" destId="{F67E752E-723F-41DD-94C2-DB6958EBA98E}" srcOrd="1" destOrd="0" presId="urn:microsoft.com/office/officeart/2005/8/layout/hierarchy2"/>
    <dgm:cxn modelId="{C7E3FD43-F8A1-4BA3-AD21-5E8B916DDC6A}" type="presParOf" srcId="{F67E752E-723F-41DD-94C2-DB6958EBA98E}" destId="{F56B94FA-DB69-43C2-8FF3-37D693CEFF3A}" srcOrd="0" destOrd="0" presId="urn:microsoft.com/office/officeart/2005/8/layout/hierarchy2"/>
    <dgm:cxn modelId="{B7F7BB2B-5BDF-49C3-9AA5-242107CDEF2E}" type="presParOf" srcId="{F56B94FA-DB69-43C2-8FF3-37D693CEFF3A}" destId="{93D83E59-F2C5-454A-B305-3BF60935E2FF}" srcOrd="0" destOrd="0" presId="urn:microsoft.com/office/officeart/2005/8/layout/hierarchy2"/>
    <dgm:cxn modelId="{CABBA2BB-43B7-4C3C-93FF-53C256B61717}" type="presParOf" srcId="{F67E752E-723F-41DD-94C2-DB6958EBA98E}" destId="{257EA822-2533-4F36-9C60-4CCA63F17542}" srcOrd="1" destOrd="0" presId="urn:microsoft.com/office/officeart/2005/8/layout/hierarchy2"/>
    <dgm:cxn modelId="{E42F80B4-7CA1-41F0-8D11-486B23BF4C0E}" type="presParOf" srcId="{257EA822-2533-4F36-9C60-4CCA63F17542}" destId="{F1402344-6551-4C1F-BD6A-7C7A73A3F7FF}" srcOrd="0" destOrd="0" presId="urn:microsoft.com/office/officeart/2005/8/layout/hierarchy2"/>
    <dgm:cxn modelId="{B7690D8F-FD13-4A15-A43B-2AFF9AB7C9C5}" type="presParOf" srcId="{257EA822-2533-4F36-9C60-4CCA63F17542}" destId="{9D456E51-08C6-403C-8DB2-CDB581E4B2A2}" srcOrd="1" destOrd="0" presId="urn:microsoft.com/office/officeart/2005/8/layout/hierarchy2"/>
    <dgm:cxn modelId="{9EE6D841-2AF1-45CC-9DDB-FEE1421354D7}" type="presParOf" srcId="{9D456E51-08C6-403C-8DB2-CDB581E4B2A2}" destId="{01509546-8E22-425E-B0D8-90DD2DAC9345}" srcOrd="0" destOrd="0" presId="urn:microsoft.com/office/officeart/2005/8/layout/hierarchy2"/>
    <dgm:cxn modelId="{FC1D2FC7-1618-4E9B-8C08-69038DE2A600}" type="presParOf" srcId="{01509546-8E22-425E-B0D8-90DD2DAC9345}" destId="{FF8200A0-6E48-48D8-A091-A32F2AC66D83}" srcOrd="0" destOrd="0" presId="urn:microsoft.com/office/officeart/2005/8/layout/hierarchy2"/>
    <dgm:cxn modelId="{93949BF5-757A-4FF5-BB94-4FC732497982}" type="presParOf" srcId="{9D456E51-08C6-403C-8DB2-CDB581E4B2A2}" destId="{EA9CBEC2-1DDA-4769-8565-6EBEBF339ACD}" srcOrd="1" destOrd="0" presId="urn:microsoft.com/office/officeart/2005/8/layout/hierarchy2"/>
    <dgm:cxn modelId="{049792A7-7EA4-45D2-840D-0DC54B570F00}" type="presParOf" srcId="{EA9CBEC2-1DDA-4769-8565-6EBEBF339ACD}" destId="{BA359CF3-13D0-4CD9-9DCA-9B838B4CB52C}" srcOrd="0" destOrd="0" presId="urn:microsoft.com/office/officeart/2005/8/layout/hierarchy2"/>
    <dgm:cxn modelId="{8BCFA4FD-5AD7-433F-88DE-DBD22C4AD61F}" type="presParOf" srcId="{EA9CBEC2-1DDA-4769-8565-6EBEBF339ACD}" destId="{720B7EF2-4EF7-42A7-BF5E-24148F46FBEF}" srcOrd="1" destOrd="0" presId="urn:microsoft.com/office/officeart/2005/8/layout/hierarchy2"/>
    <dgm:cxn modelId="{F1697BD8-7BA6-4062-ABE8-ECAE15234631}" type="presParOf" srcId="{9D456E51-08C6-403C-8DB2-CDB581E4B2A2}" destId="{8060C900-3AE1-4ACC-B06A-214C32C553F5}" srcOrd="2" destOrd="0" presId="urn:microsoft.com/office/officeart/2005/8/layout/hierarchy2"/>
    <dgm:cxn modelId="{FFD24858-EAE8-4ACD-BE3A-9D6B2057E662}" type="presParOf" srcId="{8060C900-3AE1-4ACC-B06A-214C32C553F5}" destId="{7906FD2F-5277-4915-84E3-E482F6BAA81C}" srcOrd="0" destOrd="0" presId="urn:microsoft.com/office/officeart/2005/8/layout/hierarchy2"/>
    <dgm:cxn modelId="{7FC76319-73C6-4471-945A-8EC53788C1E3}" type="presParOf" srcId="{9D456E51-08C6-403C-8DB2-CDB581E4B2A2}" destId="{C350DF37-8226-4DF9-B311-AC5AED190A03}" srcOrd="3" destOrd="0" presId="urn:microsoft.com/office/officeart/2005/8/layout/hierarchy2"/>
    <dgm:cxn modelId="{718602E5-4095-45F2-BA31-9C9D9EB614D8}" type="presParOf" srcId="{C350DF37-8226-4DF9-B311-AC5AED190A03}" destId="{A3C293FE-2454-4CE9-9EAB-57E03370388C}" srcOrd="0" destOrd="0" presId="urn:microsoft.com/office/officeart/2005/8/layout/hierarchy2"/>
    <dgm:cxn modelId="{80A8A8F4-73B8-4F6E-AD21-B936829E0BD1}" type="presParOf" srcId="{C350DF37-8226-4DF9-B311-AC5AED190A03}" destId="{92B4C9BF-7039-4378-A377-4073B7A5A6B0}" srcOrd="1" destOrd="0" presId="urn:microsoft.com/office/officeart/2005/8/layout/hierarchy2"/>
    <dgm:cxn modelId="{B9A9ED53-7A98-43A9-A1AA-C15874158996}" type="presParOf" srcId="{F67E752E-723F-41DD-94C2-DB6958EBA98E}" destId="{D8775783-6A1C-4A17-A2DD-CD8B69842B03}" srcOrd="2" destOrd="0" presId="urn:microsoft.com/office/officeart/2005/8/layout/hierarchy2"/>
    <dgm:cxn modelId="{8A8741B4-4A08-48A0-8748-A41129DE4D7E}" type="presParOf" srcId="{D8775783-6A1C-4A17-A2DD-CD8B69842B03}" destId="{E059C95E-6CBD-4873-84BB-4B7BBC0147E6}" srcOrd="0" destOrd="0" presId="urn:microsoft.com/office/officeart/2005/8/layout/hierarchy2"/>
    <dgm:cxn modelId="{5BEA397D-2A4B-4E04-A320-A12C48CE623F}" type="presParOf" srcId="{F67E752E-723F-41DD-94C2-DB6958EBA98E}" destId="{E0398C54-1F9C-49B5-8D43-3FABED18FA0B}" srcOrd="3" destOrd="0" presId="urn:microsoft.com/office/officeart/2005/8/layout/hierarchy2"/>
    <dgm:cxn modelId="{F73D6226-84ED-4A69-81D1-BD83A31AF943}" type="presParOf" srcId="{E0398C54-1F9C-49B5-8D43-3FABED18FA0B}" destId="{A64369B6-9554-48BA-B8F6-1ECE224B5E26}" srcOrd="0" destOrd="0" presId="urn:microsoft.com/office/officeart/2005/8/layout/hierarchy2"/>
    <dgm:cxn modelId="{8D834718-2895-41A9-B412-D54705FF34CB}" type="presParOf" srcId="{E0398C54-1F9C-49B5-8D43-3FABED18FA0B}" destId="{6D99911C-154C-4A74-BCF5-02599B60CCF3}" srcOrd="1" destOrd="0" presId="urn:microsoft.com/office/officeart/2005/8/layout/hierarchy2"/>
    <dgm:cxn modelId="{9FF82A5A-D429-4F43-9366-8BB82A707100}" type="presParOf" srcId="{6D99911C-154C-4A74-BCF5-02599B60CCF3}" destId="{29723570-BE5C-4658-9921-1789AE67C53A}" srcOrd="0" destOrd="0" presId="urn:microsoft.com/office/officeart/2005/8/layout/hierarchy2"/>
    <dgm:cxn modelId="{1563A268-6B9E-4EE5-B955-E5750D8AA24D}" type="presParOf" srcId="{29723570-BE5C-4658-9921-1789AE67C53A}" destId="{E811AA86-6E5F-4E28-97E0-7DBC294AD547}" srcOrd="0" destOrd="0" presId="urn:microsoft.com/office/officeart/2005/8/layout/hierarchy2"/>
    <dgm:cxn modelId="{CC0FB1CB-A550-41FA-BC1B-2FDA85B24B09}" type="presParOf" srcId="{6D99911C-154C-4A74-BCF5-02599B60CCF3}" destId="{F8C14E7A-3EAF-443D-A80C-A6C331E83B93}" srcOrd="1" destOrd="0" presId="urn:microsoft.com/office/officeart/2005/8/layout/hierarchy2"/>
    <dgm:cxn modelId="{618D6A5E-9C82-481D-A3AD-5F9FFD059A65}" type="presParOf" srcId="{F8C14E7A-3EAF-443D-A80C-A6C331E83B93}" destId="{B46FFF12-DA02-4927-8257-18E4131ADE67}" srcOrd="0" destOrd="0" presId="urn:microsoft.com/office/officeart/2005/8/layout/hierarchy2"/>
    <dgm:cxn modelId="{3CD8B9CE-5A9E-4DD9-89AC-8D0E95B3833A}" type="presParOf" srcId="{F8C14E7A-3EAF-443D-A80C-A6C331E83B93}" destId="{5FCB47B4-6EFD-4774-B359-60C094E6B428}" srcOrd="1" destOrd="0" presId="urn:microsoft.com/office/officeart/2005/8/layout/hierarchy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A131D9-7DEF-475A-BB70-6FA05EC65F32}" type="doc">
      <dgm:prSet loTypeId="urn:microsoft.com/office/officeart/2005/8/layout/vProcess5" loCatId="process" qsTypeId="urn:microsoft.com/office/officeart/2005/8/quickstyle/simple1" qsCatId="simple" csTypeId="urn:microsoft.com/office/officeart/2005/8/colors/colorful5" csCatId="colorful" phldr="1"/>
      <dgm:spPr/>
    </dgm:pt>
    <dgm:pt modelId="{5605F562-F980-43BC-A1D6-EBD717C0E9CB}">
      <dgm:prSet phldrT="[Text]" custT="1">
        <dgm:style>
          <a:lnRef idx="2">
            <a:schemeClr val="accent6"/>
          </a:lnRef>
          <a:fillRef idx="1">
            <a:schemeClr val="lt1"/>
          </a:fillRef>
          <a:effectRef idx="0">
            <a:schemeClr val="accent6"/>
          </a:effectRef>
          <a:fontRef idx="minor">
            <a:schemeClr val="dk1"/>
          </a:fontRef>
        </dgm:style>
      </dgm:prSet>
      <dgm:spPr/>
      <dgm:t>
        <a:bodyPr/>
        <a:lstStyle/>
        <a:p>
          <a:pPr>
            <a:buFontTx/>
            <a:buNone/>
          </a:pPr>
          <a:r>
            <a:rPr lang="en-US" altLang="de-DE" sz="800" dirty="0"/>
            <a:t>Risk </a:t>
          </a:r>
          <a:r>
            <a:rPr lang="en-US" altLang="de-DE" sz="800" b="1" i="1" dirty="0"/>
            <a:t>identification</a:t>
          </a:r>
          <a:endParaRPr lang="de-DE" sz="800" dirty="0"/>
        </a:p>
      </dgm:t>
    </dgm:pt>
    <dgm:pt modelId="{E0CBE6B4-B96E-42FB-8CE5-3242E4B1C282}" type="parTrans" cxnId="{E9315E9D-31DA-4E4D-9E0F-05E6D53DA108}">
      <dgm:prSet/>
      <dgm:spPr/>
      <dgm:t>
        <a:bodyPr/>
        <a:lstStyle/>
        <a:p>
          <a:endParaRPr lang="de-DE" sz="800"/>
        </a:p>
      </dgm:t>
    </dgm:pt>
    <dgm:pt modelId="{257C78D7-C173-4643-8B5B-A0F41D00360F}" type="sibTrans" cxnId="{E9315E9D-31DA-4E4D-9E0F-05E6D53DA108}">
      <dgm:prSet custT="1"/>
      <dgm:spPr/>
      <dgm:t>
        <a:bodyPr/>
        <a:lstStyle/>
        <a:p>
          <a:endParaRPr lang="de-DE" sz="800"/>
        </a:p>
      </dgm:t>
    </dgm:pt>
    <dgm:pt modelId="{4DC18D4C-6D1A-4627-8A99-7677158E20BB}">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00B0F0"/>
        </a:solidFill>
      </dgm:spPr>
      <dgm:t>
        <a:bodyPr/>
        <a:lstStyle/>
        <a:p>
          <a:r>
            <a:rPr lang="en-US" altLang="de-DE" sz="800" b="1" i="1" dirty="0"/>
            <a:t>Analysis</a:t>
          </a:r>
          <a:r>
            <a:rPr lang="en-US" altLang="de-DE" sz="800" dirty="0"/>
            <a:t> of probability and consequences</a:t>
          </a:r>
        </a:p>
      </dgm:t>
    </dgm:pt>
    <dgm:pt modelId="{31EB1998-D803-4C1D-8BEC-1013824B8356}" type="parTrans" cxnId="{272C7763-9E69-48D4-935D-3E6B4ACC17F0}">
      <dgm:prSet/>
      <dgm:spPr/>
      <dgm:t>
        <a:bodyPr/>
        <a:lstStyle/>
        <a:p>
          <a:endParaRPr lang="de-DE" sz="800"/>
        </a:p>
      </dgm:t>
    </dgm:pt>
    <dgm:pt modelId="{AB3BC2CB-77AB-4394-BA9B-13B3793C02B0}" type="sibTrans" cxnId="{272C7763-9E69-48D4-935D-3E6B4ACC17F0}">
      <dgm:prSet custT="1"/>
      <dgm:spPr/>
      <dgm:t>
        <a:bodyPr/>
        <a:lstStyle/>
        <a:p>
          <a:endParaRPr lang="de-DE" sz="800"/>
        </a:p>
      </dgm:t>
    </dgm:pt>
    <dgm:pt modelId="{8C699698-FD79-435F-B9EC-A15DBC6F56FD}">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a:t>Risk </a:t>
          </a:r>
          <a:r>
            <a:rPr lang="en-US" altLang="de-DE" sz="800" b="1" i="1"/>
            <a:t>mitigation</a:t>
          </a:r>
          <a:r>
            <a:rPr lang="en-US" altLang="de-DE" sz="800"/>
            <a:t> strategies</a:t>
          </a:r>
          <a:endParaRPr lang="en-US" altLang="de-DE" sz="800" dirty="0"/>
        </a:p>
      </dgm:t>
    </dgm:pt>
    <dgm:pt modelId="{3BA63F50-7FE5-478C-9BEA-13282EA1E102}" type="parTrans" cxnId="{334117F2-1384-4B3A-9355-709EE726290B}">
      <dgm:prSet/>
      <dgm:spPr/>
      <dgm:t>
        <a:bodyPr/>
        <a:lstStyle/>
        <a:p>
          <a:endParaRPr lang="de-DE" sz="800"/>
        </a:p>
      </dgm:t>
    </dgm:pt>
    <dgm:pt modelId="{93B67073-164F-4709-959A-838315E7E51E}" type="sibTrans" cxnId="{334117F2-1384-4B3A-9355-709EE726290B}">
      <dgm:prSet custT="1"/>
      <dgm:spPr/>
      <dgm:t>
        <a:bodyPr/>
        <a:lstStyle/>
        <a:p>
          <a:endParaRPr lang="de-DE" sz="800"/>
        </a:p>
      </dgm:t>
    </dgm:pt>
    <dgm:pt modelId="{1DCF1680-D039-4E80-890C-2EB515BC8B01}">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b="1" i="1"/>
            <a:t>Control</a:t>
          </a:r>
          <a:r>
            <a:rPr lang="en-US" altLang="de-DE" sz="800"/>
            <a:t> and documentation</a:t>
          </a:r>
          <a:endParaRPr lang="en-US" altLang="de-DE" sz="800" dirty="0"/>
        </a:p>
      </dgm:t>
    </dgm:pt>
    <dgm:pt modelId="{8B3FE02F-68B9-4B7C-800F-1324E6A2E91F}" type="parTrans" cxnId="{8A32258A-D909-40D3-B059-93CB6F093CE3}">
      <dgm:prSet/>
      <dgm:spPr/>
      <dgm:t>
        <a:bodyPr/>
        <a:lstStyle/>
        <a:p>
          <a:endParaRPr lang="de-DE" sz="800"/>
        </a:p>
      </dgm:t>
    </dgm:pt>
    <dgm:pt modelId="{4BAE4ABC-5BDA-424E-901C-BB1EFBB2253A}" type="sibTrans" cxnId="{8A32258A-D909-40D3-B059-93CB6F093CE3}">
      <dgm:prSet/>
      <dgm:spPr/>
      <dgm:t>
        <a:bodyPr/>
        <a:lstStyle/>
        <a:p>
          <a:endParaRPr lang="de-DE" sz="800"/>
        </a:p>
      </dgm:t>
    </dgm:pt>
    <dgm:pt modelId="{4394DC69-F23B-4CB5-983D-B57E29A1E5BD}" type="pres">
      <dgm:prSet presAssocID="{F9A131D9-7DEF-475A-BB70-6FA05EC65F32}" presName="outerComposite" presStyleCnt="0">
        <dgm:presLayoutVars>
          <dgm:chMax val="5"/>
          <dgm:dir/>
          <dgm:resizeHandles val="exact"/>
        </dgm:presLayoutVars>
      </dgm:prSet>
      <dgm:spPr/>
    </dgm:pt>
    <dgm:pt modelId="{76DE2AD4-AA0E-4C5C-9A01-3CCA5902108C}" type="pres">
      <dgm:prSet presAssocID="{F9A131D9-7DEF-475A-BB70-6FA05EC65F32}" presName="dummyMaxCanvas" presStyleCnt="0">
        <dgm:presLayoutVars/>
      </dgm:prSet>
      <dgm:spPr/>
    </dgm:pt>
    <dgm:pt modelId="{AA8C749D-61C0-4506-913F-8C834841E16A}" type="pres">
      <dgm:prSet presAssocID="{F9A131D9-7DEF-475A-BB70-6FA05EC65F32}" presName="FourNodes_1" presStyleLbl="node1" presStyleIdx="0" presStyleCnt="4">
        <dgm:presLayoutVars>
          <dgm:bulletEnabled val="1"/>
        </dgm:presLayoutVars>
      </dgm:prSet>
      <dgm:spPr/>
    </dgm:pt>
    <dgm:pt modelId="{4CD0BCF0-DE6E-40BF-9812-A146FC5BBEF2}" type="pres">
      <dgm:prSet presAssocID="{F9A131D9-7DEF-475A-BB70-6FA05EC65F32}" presName="FourNodes_2" presStyleLbl="node1" presStyleIdx="1" presStyleCnt="4">
        <dgm:presLayoutVars>
          <dgm:bulletEnabled val="1"/>
        </dgm:presLayoutVars>
      </dgm:prSet>
      <dgm:spPr/>
    </dgm:pt>
    <dgm:pt modelId="{9B0C0770-389A-4347-B16B-D58023847BA9}" type="pres">
      <dgm:prSet presAssocID="{F9A131D9-7DEF-475A-BB70-6FA05EC65F32}" presName="FourNodes_3" presStyleLbl="node1" presStyleIdx="2" presStyleCnt="4">
        <dgm:presLayoutVars>
          <dgm:bulletEnabled val="1"/>
        </dgm:presLayoutVars>
      </dgm:prSet>
      <dgm:spPr/>
    </dgm:pt>
    <dgm:pt modelId="{419129A9-FBBF-40E4-A4A3-76EAAAD7462B}" type="pres">
      <dgm:prSet presAssocID="{F9A131D9-7DEF-475A-BB70-6FA05EC65F32}" presName="FourNodes_4" presStyleLbl="node1" presStyleIdx="3" presStyleCnt="4">
        <dgm:presLayoutVars>
          <dgm:bulletEnabled val="1"/>
        </dgm:presLayoutVars>
      </dgm:prSet>
      <dgm:spPr/>
    </dgm:pt>
    <dgm:pt modelId="{E090ACFA-D876-4484-850B-D1671E579ACF}" type="pres">
      <dgm:prSet presAssocID="{F9A131D9-7DEF-475A-BB70-6FA05EC65F32}" presName="FourConn_1-2" presStyleLbl="fgAccFollowNode1" presStyleIdx="0" presStyleCnt="3">
        <dgm:presLayoutVars>
          <dgm:bulletEnabled val="1"/>
        </dgm:presLayoutVars>
      </dgm:prSet>
      <dgm:spPr/>
    </dgm:pt>
    <dgm:pt modelId="{4A5869AE-CB9C-4D8A-AF07-5BFB7537889B}" type="pres">
      <dgm:prSet presAssocID="{F9A131D9-7DEF-475A-BB70-6FA05EC65F32}" presName="FourConn_2-3" presStyleLbl="fgAccFollowNode1" presStyleIdx="1" presStyleCnt="3">
        <dgm:presLayoutVars>
          <dgm:bulletEnabled val="1"/>
        </dgm:presLayoutVars>
      </dgm:prSet>
      <dgm:spPr/>
    </dgm:pt>
    <dgm:pt modelId="{DFF14161-1808-4B8F-9433-FE930D11ED95}" type="pres">
      <dgm:prSet presAssocID="{F9A131D9-7DEF-475A-BB70-6FA05EC65F32}" presName="FourConn_3-4" presStyleLbl="fgAccFollowNode1" presStyleIdx="2" presStyleCnt="3">
        <dgm:presLayoutVars>
          <dgm:bulletEnabled val="1"/>
        </dgm:presLayoutVars>
      </dgm:prSet>
      <dgm:spPr/>
    </dgm:pt>
    <dgm:pt modelId="{29926140-F63A-466F-82E4-EBE22D20D04C}" type="pres">
      <dgm:prSet presAssocID="{F9A131D9-7DEF-475A-BB70-6FA05EC65F32}" presName="FourNodes_1_text" presStyleLbl="node1" presStyleIdx="3" presStyleCnt="4">
        <dgm:presLayoutVars>
          <dgm:bulletEnabled val="1"/>
        </dgm:presLayoutVars>
      </dgm:prSet>
      <dgm:spPr/>
    </dgm:pt>
    <dgm:pt modelId="{6CD47284-C820-4988-83CC-4C114104B03A}" type="pres">
      <dgm:prSet presAssocID="{F9A131D9-7DEF-475A-BB70-6FA05EC65F32}" presName="FourNodes_2_text" presStyleLbl="node1" presStyleIdx="3" presStyleCnt="4">
        <dgm:presLayoutVars>
          <dgm:bulletEnabled val="1"/>
        </dgm:presLayoutVars>
      </dgm:prSet>
      <dgm:spPr/>
    </dgm:pt>
    <dgm:pt modelId="{54FE4FD3-70B6-413A-AF09-33117BD5FA3D}" type="pres">
      <dgm:prSet presAssocID="{F9A131D9-7DEF-475A-BB70-6FA05EC65F32}" presName="FourNodes_3_text" presStyleLbl="node1" presStyleIdx="3" presStyleCnt="4">
        <dgm:presLayoutVars>
          <dgm:bulletEnabled val="1"/>
        </dgm:presLayoutVars>
      </dgm:prSet>
      <dgm:spPr/>
    </dgm:pt>
    <dgm:pt modelId="{EED6BC0A-A8C6-4B13-9AE4-F7BD6A1A603A}" type="pres">
      <dgm:prSet presAssocID="{F9A131D9-7DEF-475A-BB70-6FA05EC65F32}" presName="FourNodes_4_text" presStyleLbl="node1" presStyleIdx="3" presStyleCnt="4">
        <dgm:presLayoutVars>
          <dgm:bulletEnabled val="1"/>
        </dgm:presLayoutVars>
      </dgm:prSet>
      <dgm:spPr/>
    </dgm:pt>
  </dgm:ptLst>
  <dgm:cxnLst>
    <dgm:cxn modelId="{2957FF0D-1D96-46FE-88E7-853E8B720FB7}" type="presOf" srcId="{8C699698-FD79-435F-B9EC-A15DBC6F56FD}" destId="{9B0C0770-389A-4347-B16B-D58023847BA9}" srcOrd="0" destOrd="0" presId="urn:microsoft.com/office/officeart/2005/8/layout/vProcess5"/>
    <dgm:cxn modelId="{1FEB8A17-0855-4080-B119-90315D083E9C}" type="presOf" srcId="{AB3BC2CB-77AB-4394-BA9B-13B3793C02B0}" destId="{4A5869AE-CB9C-4D8A-AF07-5BFB7537889B}" srcOrd="0" destOrd="0" presId="urn:microsoft.com/office/officeart/2005/8/layout/vProcess5"/>
    <dgm:cxn modelId="{C37B5D25-7387-4B48-A5E4-0A69C6B05448}" type="presOf" srcId="{1DCF1680-D039-4E80-890C-2EB515BC8B01}" destId="{419129A9-FBBF-40E4-A4A3-76EAAAD7462B}" srcOrd="0" destOrd="0" presId="urn:microsoft.com/office/officeart/2005/8/layout/vProcess5"/>
    <dgm:cxn modelId="{CCE24730-2322-484B-8DE4-2E2C57659BB6}" type="presOf" srcId="{8C699698-FD79-435F-B9EC-A15DBC6F56FD}" destId="{54FE4FD3-70B6-413A-AF09-33117BD5FA3D}" srcOrd="1" destOrd="0" presId="urn:microsoft.com/office/officeart/2005/8/layout/vProcess5"/>
    <dgm:cxn modelId="{B3A7B360-8C0E-4287-A63C-218B72E786E0}" type="presOf" srcId="{1DCF1680-D039-4E80-890C-2EB515BC8B01}" destId="{EED6BC0A-A8C6-4B13-9AE4-F7BD6A1A603A}" srcOrd="1" destOrd="0" presId="urn:microsoft.com/office/officeart/2005/8/layout/vProcess5"/>
    <dgm:cxn modelId="{45497361-1113-4099-BF1A-B0C823115596}" type="presOf" srcId="{93B67073-164F-4709-959A-838315E7E51E}" destId="{DFF14161-1808-4B8F-9433-FE930D11ED95}" srcOrd="0" destOrd="0" presId="urn:microsoft.com/office/officeart/2005/8/layout/vProcess5"/>
    <dgm:cxn modelId="{9BCA0363-2D09-4C48-902D-D9ABEC683322}" type="presOf" srcId="{F9A131D9-7DEF-475A-BB70-6FA05EC65F32}" destId="{4394DC69-F23B-4CB5-983D-B57E29A1E5BD}" srcOrd="0" destOrd="0" presId="urn:microsoft.com/office/officeart/2005/8/layout/vProcess5"/>
    <dgm:cxn modelId="{272C7763-9E69-48D4-935D-3E6B4ACC17F0}" srcId="{F9A131D9-7DEF-475A-BB70-6FA05EC65F32}" destId="{4DC18D4C-6D1A-4627-8A99-7677158E20BB}" srcOrd="1" destOrd="0" parTransId="{31EB1998-D803-4C1D-8BEC-1013824B8356}" sibTransId="{AB3BC2CB-77AB-4394-BA9B-13B3793C02B0}"/>
    <dgm:cxn modelId="{D0DC1E64-B3F4-442E-ACCA-503A36C2A37A}" type="presOf" srcId="{257C78D7-C173-4643-8B5B-A0F41D00360F}" destId="{E090ACFA-D876-4484-850B-D1671E579ACF}" srcOrd="0" destOrd="0" presId="urn:microsoft.com/office/officeart/2005/8/layout/vProcess5"/>
    <dgm:cxn modelId="{21601E79-C0CB-4D41-B0A4-9C5A32895473}" type="presOf" srcId="{4DC18D4C-6D1A-4627-8A99-7677158E20BB}" destId="{6CD47284-C820-4988-83CC-4C114104B03A}" srcOrd="1" destOrd="0" presId="urn:microsoft.com/office/officeart/2005/8/layout/vProcess5"/>
    <dgm:cxn modelId="{8A32258A-D909-40D3-B059-93CB6F093CE3}" srcId="{F9A131D9-7DEF-475A-BB70-6FA05EC65F32}" destId="{1DCF1680-D039-4E80-890C-2EB515BC8B01}" srcOrd="3" destOrd="0" parTransId="{8B3FE02F-68B9-4B7C-800F-1324E6A2E91F}" sibTransId="{4BAE4ABC-5BDA-424E-901C-BB1EFBB2253A}"/>
    <dgm:cxn modelId="{6F599D9B-0F0E-4BD0-8747-EFB5F950210D}" type="presOf" srcId="{5605F562-F980-43BC-A1D6-EBD717C0E9CB}" destId="{29926140-F63A-466F-82E4-EBE22D20D04C}" srcOrd="1" destOrd="0" presId="urn:microsoft.com/office/officeart/2005/8/layout/vProcess5"/>
    <dgm:cxn modelId="{E9315E9D-31DA-4E4D-9E0F-05E6D53DA108}" srcId="{F9A131D9-7DEF-475A-BB70-6FA05EC65F32}" destId="{5605F562-F980-43BC-A1D6-EBD717C0E9CB}" srcOrd="0" destOrd="0" parTransId="{E0CBE6B4-B96E-42FB-8CE5-3242E4B1C282}" sibTransId="{257C78D7-C173-4643-8B5B-A0F41D00360F}"/>
    <dgm:cxn modelId="{CCFF18E1-4E5E-49A3-BFE5-770AA5A95C18}" type="presOf" srcId="{4DC18D4C-6D1A-4627-8A99-7677158E20BB}" destId="{4CD0BCF0-DE6E-40BF-9812-A146FC5BBEF2}" srcOrd="0" destOrd="0" presId="urn:microsoft.com/office/officeart/2005/8/layout/vProcess5"/>
    <dgm:cxn modelId="{334117F2-1384-4B3A-9355-709EE726290B}" srcId="{F9A131D9-7DEF-475A-BB70-6FA05EC65F32}" destId="{8C699698-FD79-435F-B9EC-A15DBC6F56FD}" srcOrd="2" destOrd="0" parTransId="{3BA63F50-7FE5-478C-9BEA-13282EA1E102}" sibTransId="{93B67073-164F-4709-959A-838315E7E51E}"/>
    <dgm:cxn modelId="{8F7433F4-E74A-430C-96AF-E4EBAC564310}" type="presOf" srcId="{5605F562-F980-43BC-A1D6-EBD717C0E9CB}" destId="{AA8C749D-61C0-4506-913F-8C834841E16A}" srcOrd="0" destOrd="0" presId="urn:microsoft.com/office/officeart/2005/8/layout/vProcess5"/>
    <dgm:cxn modelId="{07977E87-3706-4F49-98EC-3BCB9BE892EF}" type="presParOf" srcId="{4394DC69-F23B-4CB5-983D-B57E29A1E5BD}" destId="{76DE2AD4-AA0E-4C5C-9A01-3CCA5902108C}" srcOrd="0" destOrd="0" presId="urn:microsoft.com/office/officeart/2005/8/layout/vProcess5"/>
    <dgm:cxn modelId="{CA0E44AB-99FC-4A02-8786-6610C8316C7B}" type="presParOf" srcId="{4394DC69-F23B-4CB5-983D-B57E29A1E5BD}" destId="{AA8C749D-61C0-4506-913F-8C834841E16A}" srcOrd="1" destOrd="0" presId="urn:microsoft.com/office/officeart/2005/8/layout/vProcess5"/>
    <dgm:cxn modelId="{981B6006-4E1E-4FC5-92EB-6593015DBC6A}" type="presParOf" srcId="{4394DC69-F23B-4CB5-983D-B57E29A1E5BD}" destId="{4CD0BCF0-DE6E-40BF-9812-A146FC5BBEF2}" srcOrd="2" destOrd="0" presId="urn:microsoft.com/office/officeart/2005/8/layout/vProcess5"/>
    <dgm:cxn modelId="{E8CEE1EF-5942-45FB-A6C3-CC59B0DCBC8C}" type="presParOf" srcId="{4394DC69-F23B-4CB5-983D-B57E29A1E5BD}" destId="{9B0C0770-389A-4347-B16B-D58023847BA9}" srcOrd="3" destOrd="0" presId="urn:microsoft.com/office/officeart/2005/8/layout/vProcess5"/>
    <dgm:cxn modelId="{B4102B30-28A2-4E14-A384-BE368E6D58A4}" type="presParOf" srcId="{4394DC69-F23B-4CB5-983D-B57E29A1E5BD}" destId="{419129A9-FBBF-40E4-A4A3-76EAAAD7462B}" srcOrd="4" destOrd="0" presId="urn:microsoft.com/office/officeart/2005/8/layout/vProcess5"/>
    <dgm:cxn modelId="{37B52B87-79B8-4841-A708-A3ABAC8C61F7}" type="presParOf" srcId="{4394DC69-F23B-4CB5-983D-B57E29A1E5BD}" destId="{E090ACFA-D876-4484-850B-D1671E579ACF}" srcOrd="5" destOrd="0" presId="urn:microsoft.com/office/officeart/2005/8/layout/vProcess5"/>
    <dgm:cxn modelId="{F2C2C6E0-8D87-48FE-A44C-C79665C6B60C}" type="presParOf" srcId="{4394DC69-F23B-4CB5-983D-B57E29A1E5BD}" destId="{4A5869AE-CB9C-4D8A-AF07-5BFB7537889B}" srcOrd="6" destOrd="0" presId="urn:microsoft.com/office/officeart/2005/8/layout/vProcess5"/>
    <dgm:cxn modelId="{C8CFB2DC-92B7-48A1-9F6A-7B8DA17ABC81}" type="presParOf" srcId="{4394DC69-F23B-4CB5-983D-B57E29A1E5BD}" destId="{DFF14161-1808-4B8F-9433-FE930D11ED95}" srcOrd="7" destOrd="0" presId="urn:microsoft.com/office/officeart/2005/8/layout/vProcess5"/>
    <dgm:cxn modelId="{0A4444D2-9CE7-4D3E-8253-930D63DA4274}" type="presParOf" srcId="{4394DC69-F23B-4CB5-983D-B57E29A1E5BD}" destId="{29926140-F63A-466F-82E4-EBE22D20D04C}" srcOrd="8" destOrd="0" presId="urn:microsoft.com/office/officeart/2005/8/layout/vProcess5"/>
    <dgm:cxn modelId="{A9C6EE78-3989-4242-98F0-752E4555AD35}" type="presParOf" srcId="{4394DC69-F23B-4CB5-983D-B57E29A1E5BD}" destId="{6CD47284-C820-4988-83CC-4C114104B03A}" srcOrd="9" destOrd="0" presId="urn:microsoft.com/office/officeart/2005/8/layout/vProcess5"/>
    <dgm:cxn modelId="{1A2F147D-7B35-4966-859C-0460213881CD}" type="presParOf" srcId="{4394DC69-F23B-4CB5-983D-B57E29A1E5BD}" destId="{54FE4FD3-70B6-413A-AF09-33117BD5FA3D}" srcOrd="10" destOrd="0" presId="urn:microsoft.com/office/officeart/2005/8/layout/vProcess5"/>
    <dgm:cxn modelId="{E5E7A39A-312A-4E1F-8014-0735B85F4CE8}" type="presParOf" srcId="{4394DC69-F23B-4CB5-983D-B57E29A1E5BD}" destId="{EED6BC0A-A8C6-4B13-9AE4-F7BD6A1A603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A131D9-7DEF-475A-BB70-6FA05EC65F32}" type="doc">
      <dgm:prSet loTypeId="urn:microsoft.com/office/officeart/2005/8/layout/vProcess5" loCatId="process" qsTypeId="urn:microsoft.com/office/officeart/2005/8/quickstyle/simple1" qsCatId="simple" csTypeId="urn:microsoft.com/office/officeart/2005/8/colors/colorful5" csCatId="colorful" phldr="1"/>
      <dgm:spPr/>
    </dgm:pt>
    <dgm:pt modelId="{5605F562-F980-43BC-A1D6-EBD717C0E9CB}">
      <dgm:prSet phldrT="[Text]" custT="1">
        <dgm:style>
          <a:lnRef idx="2">
            <a:schemeClr val="accent6"/>
          </a:lnRef>
          <a:fillRef idx="1">
            <a:schemeClr val="lt1"/>
          </a:fillRef>
          <a:effectRef idx="0">
            <a:schemeClr val="accent6"/>
          </a:effectRef>
          <a:fontRef idx="minor">
            <a:schemeClr val="dk1"/>
          </a:fontRef>
        </dgm:style>
      </dgm:prSet>
      <dgm:spPr/>
      <dgm:t>
        <a:bodyPr/>
        <a:lstStyle/>
        <a:p>
          <a:pPr>
            <a:buFontTx/>
            <a:buNone/>
          </a:pPr>
          <a:r>
            <a:rPr lang="en-US" altLang="de-DE" sz="800" dirty="0"/>
            <a:t>Risk </a:t>
          </a:r>
          <a:r>
            <a:rPr lang="en-US" altLang="de-DE" sz="800" b="1" i="1" dirty="0"/>
            <a:t>identification</a:t>
          </a:r>
          <a:endParaRPr lang="de-DE" sz="800" dirty="0"/>
        </a:p>
      </dgm:t>
    </dgm:pt>
    <dgm:pt modelId="{E0CBE6B4-B96E-42FB-8CE5-3242E4B1C282}" type="parTrans" cxnId="{E9315E9D-31DA-4E4D-9E0F-05E6D53DA108}">
      <dgm:prSet/>
      <dgm:spPr/>
      <dgm:t>
        <a:bodyPr/>
        <a:lstStyle/>
        <a:p>
          <a:endParaRPr lang="de-DE" sz="800"/>
        </a:p>
      </dgm:t>
    </dgm:pt>
    <dgm:pt modelId="{257C78D7-C173-4643-8B5B-A0F41D00360F}" type="sibTrans" cxnId="{E9315E9D-31DA-4E4D-9E0F-05E6D53DA108}">
      <dgm:prSet custT="1"/>
      <dgm:spPr/>
      <dgm:t>
        <a:bodyPr/>
        <a:lstStyle/>
        <a:p>
          <a:endParaRPr lang="de-DE" sz="800"/>
        </a:p>
      </dgm:t>
    </dgm:pt>
    <dgm:pt modelId="{4DC18D4C-6D1A-4627-8A99-7677158E20BB}">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00B0F0"/>
        </a:solidFill>
      </dgm:spPr>
      <dgm:t>
        <a:bodyPr/>
        <a:lstStyle/>
        <a:p>
          <a:r>
            <a:rPr lang="en-US" altLang="de-DE" sz="800" b="1" i="1" dirty="0"/>
            <a:t>Analysis</a:t>
          </a:r>
          <a:r>
            <a:rPr lang="en-US" altLang="de-DE" sz="800" dirty="0"/>
            <a:t> of probability and consequences</a:t>
          </a:r>
        </a:p>
      </dgm:t>
    </dgm:pt>
    <dgm:pt modelId="{31EB1998-D803-4C1D-8BEC-1013824B8356}" type="parTrans" cxnId="{272C7763-9E69-48D4-935D-3E6B4ACC17F0}">
      <dgm:prSet/>
      <dgm:spPr/>
      <dgm:t>
        <a:bodyPr/>
        <a:lstStyle/>
        <a:p>
          <a:endParaRPr lang="de-DE" sz="800"/>
        </a:p>
      </dgm:t>
    </dgm:pt>
    <dgm:pt modelId="{AB3BC2CB-77AB-4394-BA9B-13B3793C02B0}" type="sibTrans" cxnId="{272C7763-9E69-48D4-935D-3E6B4ACC17F0}">
      <dgm:prSet custT="1"/>
      <dgm:spPr/>
      <dgm:t>
        <a:bodyPr/>
        <a:lstStyle/>
        <a:p>
          <a:endParaRPr lang="de-DE" sz="800"/>
        </a:p>
      </dgm:t>
    </dgm:pt>
    <dgm:pt modelId="{8C699698-FD79-435F-B9EC-A15DBC6F56FD}">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a:t>Risk </a:t>
          </a:r>
          <a:r>
            <a:rPr lang="en-US" altLang="de-DE" sz="800" b="1" i="1"/>
            <a:t>mitigation</a:t>
          </a:r>
          <a:r>
            <a:rPr lang="en-US" altLang="de-DE" sz="800"/>
            <a:t> strategies</a:t>
          </a:r>
          <a:endParaRPr lang="en-US" altLang="de-DE" sz="800" dirty="0"/>
        </a:p>
      </dgm:t>
    </dgm:pt>
    <dgm:pt modelId="{3BA63F50-7FE5-478C-9BEA-13282EA1E102}" type="parTrans" cxnId="{334117F2-1384-4B3A-9355-709EE726290B}">
      <dgm:prSet/>
      <dgm:spPr/>
      <dgm:t>
        <a:bodyPr/>
        <a:lstStyle/>
        <a:p>
          <a:endParaRPr lang="de-DE" sz="800"/>
        </a:p>
      </dgm:t>
    </dgm:pt>
    <dgm:pt modelId="{93B67073-164F-4709-959A-838315E7E51E}" type="sibTrans" cxnId="{334117F2-1384-4B3A-9355-709EE726290B}">
      <dgm:prSet custT="1"/>
      <dgm:spPr/>
      <dgm:t>
        <a:bodyPr/>
        <a:lstStyle/>
        <a:p>
          <a:endParaRPr lang="de-DE" sz="800"/>
        </a:p>
      </dgm:t>
    </dgm:pt>
    <dgm:pt modelId="{1DCF1680-D039-4E80-890C-2EB515BC8B01}">
      <dgm:prSet custT="1">
        <dgm:style>
          <a:lnRef idx="2">
            <a:schemeClr val="accent6"/>
          </a:lnRef>
          <a:fillRef idx="1">
            <a:schemeClr val="lt1"/>
          </a:fillRef>
          <a:effectRef idx="0">
            <a:schemeClr val="accent6"/>
          </a:effectRef>
          <a:fontRef idx="minor">
            <a:schemeClr val="dk1"/>
          </a:fontRef>
        </dgm:style>
      </dgm:prSet>
      <dgm:spPr/>
      <dgm:t>
        <a:bodyPr/>
        <a:lstStyle/>
        <a:p>
          <a:r>
            <a:rPr lang="en-US" altLang="de-DE" sz="800" b="1" i="1"/>
            <a:t>Control</a:t>
          </a:r>
          <a:r>
            <a:rPr lang="en-US" altLang="de-DE" sz="800"/>
            <a:t> and documentation</a:t>
          </a:r>
          <a:endParaRPr lang="en-US" altLang="de-DE" sz="800" dirty="0"/>
        </a:p>
      </dgm:t>
    </dgm:pt>
    <dgm:pt modelId="{8B3FE02F-68B9-4B7C-800F-1324E6A2E91F}" type="parTrans" cxnId="{8A32258A-D909-40D3-B059-93CB6F093CE3}">
      <dgm:prSet/>
      <dgm:spPr/>
      <dgm:t>
        <a:bodyPr/>
        <a:lstStyle/>
        <a:p>
          <a:endParaRPr lang="de-DE" sz="800"/>
        </a:p>
      </dgm:t>
    </dgm:pt>
    <dgm:pt modelId="{4BAE4ABC-5BDA-424E-901C-BB1EFBB2253A}" type="sibTrans" cxnId="{8A32258A-D909-40D3-B059-93CB6F093CE3}">
      <dgm:prSet/>
      <dgm:spPr/>
      <dgm:t>
        <a:bodyPr/>
        <a:lstStyle/>
        <a:p>
          <a:endParaRPr lang="de-DE" sz="800"/>
        </a:p>
      </dgm:t>
    </dgm:pt>
    <dgm:pt modelId="{4394DC69-F23B-4CB5-983D-B57E29A1E5BD}" type="pres">
      <dgm:prSet presAssocID="{F9A131D9-7DEF-475A-BB70-6FA05EC65F32}" presName="outerComposite" presStyleCnt="0">
        <dgm:presLayoutVars>
          <dgm:chMax val="5"/>
          <dgm:dir/>
          <dgm:resizeHandles val="exact"/>
        </dgm:presLayoutVars>
      </dgm:prSet>
      <dgm:spPr/>
    </dgm:pt>
    <dgm:pt modelId="{76DE2AD4-AA0E-4C5C-9A01-3CCA5902108C}" type="pres">
      <dgm:prSet presAssocID="{F9A131D9-7DEF-475A-BB70-6FA05EC65F32}" presName="dummyMaxCanvas" presStyleCnt="0">
        <dgm:presLayoutVars/>
      </dgm:prSet>
      <dgm:spPr/>
    </dgm:pt>
    <dgm:pt modelId="{AA8C749D-61C0-4506-913F-8C834841E16A}" type="pres">
      <dgm:prSet presAssocID="{F9A131D9-7DEF-475A-BB70-6FA05EC65F32}" presName="FourNodes_1" presStyleLbl="node1" presStyleIdx="0" presStyleCnt="4">
        <dgm:presLayoutVars>
          <dgm:bulletEnabled val="1"/>
        </dgm:presLayoutVars>
      </dgm:prSet>
      <dgm:spPr/>
    </dgm:pt>
    <dgm:pt modelId="{4CD0BCF0-DE6E-40BF-9812-A146FC5BBEF2}" type="pres">
      <dgm:prSet presAssocID="{F9A131D9-7DEF-475A-BB70-6FA05EC65F32}" presName="FourNodes_2" presStyleLbl="node1" presStyleIdx="1" presStyleCnt="4">
        <dgm:presLayoutVars>
          <dgm:bulletEnabled val="1"/>
        </dgm:presLayoutVars>
      </dgm:prSet>
      <dgm:spPr/>
    </dgm:pt>
    <dgm:pt modelId="{9B0C0770-389A-4347-B16B-D58023847BA9}" type="pres">
      <dgm:prSet presAssocID="{F9A131D9-7DEF-475A-BB70-6FA05EC65F32}" presName="FourNodes_3" presStyleLbl="node1" presStyleIdx="2" presStyleCnt="4">
        <dgm:presLayoutVars>
          <dgm:bulletEnabled val="1"/>
        </dgm:presLayoutVars>
      </dgm:prSet>
      <dgm:spPr/>
    </dgm:pt>
    <dgm:pt modelId="{419129A9-FBBF-40E4-A4A3-76EAAAD7462B}" type="pres">
      <dgm:prSet presAssocID="{F9A131D9-7DEF-475A-BB70-6FA05EC65F32}" presName="FourNodes_4" presStyleLbl="node1" presStyleIdx="3" presStyleCnt="4">
        <dgm:presLayoutVars>
          <dgm:bulletEnabled val="1"/>
        </dgm:presLayoutVars>
      </dgm:prSet>
      <dgm:spPr/>
    </dgm:pt>
    <dgm:pt modelId="{E090ACFA-D876-4484-850B-D1671E579ACF}" type="pres">
      <dgm:prSet presAssocID="{F9A131D9-7DEF-475A-BB70-6FA05EC65F32}" presName="FourConn_1-2" presStyleLbl="fgAccFollowNode1" presStyleIdx="0" presStyleCnt="3">
        <dgm:presLayoutVars>
          <dgm:bulletEnabled val="1"/>
        </dgm:presLayoutVars>
      </dgm:prSet>
      <dgm:spPr/>
    </dgm:pt>
    <dgm:pt modelId="{4A5869AE-CB9C-4D8A-AF07-5BFB7537889B}" type="pres">
      <dgm:prSet presAssocID="{F9A131D9-7DEF-475A-BB70-6FA05EC65F32}" presName="FourConn_2-3" presStyleLbl="fgAccFollowNode1" presStyleIdx="1" presStyleCnt="3">
        <dgm:presLayoutVars>
          <dgm:bulletEnabled val="1"/>
        </dgm:presLayoutVars>
      </dgm:prSet>
      <dgm:spPr/>
    </dgm:pt>
    <dgm:pt modelId="{DFF14161-1808-4B8F-9433-FE930D11ED95}" type="pres">
      <dgm:prSet presAssocID="{F9A131D9-7DEF-475A-BB70-6FA05EC65F32}" presName="FourConn_3-4" presStyleLbl="fgAccFollowNode1" presStyleIdx="2" presStyleCnt="3">
        <dgm:presLayoutVars>
          <dgm:bulletEnabled val="1"/>
        </dgm:presLayoutVars>
      </dgm:prSet>
      <dgm:spPr/>
    </dgm:pt>
    <dgm:pt modelId="{29926140-F63A-466F-82E4-EBE22D20D04C}" type="pres">
      <dgm:prSet presAssocID="{F9A131D9-7DEF-475A-BB70-6FA05EC65F32}" presName="FourNodes_1_text" presStyleLbl="node1" presStyleIdx="3" presStyleCnt="4">
        <dgm:presLayoutVars>
          <dgm:bulletEnabled val="1"/>
        </dgm:presLayoutVars>
      </dgm:prSet>
      <dgm:spPr/>
    </dgm:pt>
    <dgm:pt modelId="{6CD47284-C820-4988-83CC-4C114104B03A}" type="pres">
      <dgm:prSet presAssocID="{F9A131D9-7DEF-475A-BB70-6FA05EC65F32}" presName="FourNodes_2_text" presStyleLbl="node1" presStyleIdx="3" presStyleCnt="4">
        <dgm:presLayoutVars>
          <dgm:bulletEnabled val="1"/>
        </dgm:presLayoutVars>
      </dgm:prSet>
      <dgm:spPr/>
    </dgm:pt>
    <dgm:pt modelId="{54FE4FD3-70B6-413A-AF09-33117BD5FA3D}" type="pres">
      <dgm:prSet presAssocID="{F9A131D9-7DEF-475A-BB70-6FA05EC65F32}" presName="FourNodes_3_text" presStyleLbl="node1" presStyleIdx="3" presStyleCnt="4">
        <dgm:presLayoutVars>
          <dgm:bulletEnabled val="1"/>
        </dgm:presLayoutVars>
      </dgm:prSet>
      <dgm:spPr/>
    </dgm:pt>
    <dgm:pt modelId="{EED6BC0A-A8C6-4B13-9AE4-F7BD6A1A603A}" type="pres">
      <dgm:prSet presAssocID="{F9A131D9-7DEF-475A-BB70-6FA05EC65F32}" presName="FourNodes_4_text" presStyleLbl="node1" presStyleIdx="3" presStyleCnt="4">
        <dgm:presLayoutVars>
          <dgm:bulletEnabled val="1"/>
        </dgm:presLayoutVars>
      </dgm:prSet>
      <dgm:spPr/>
    </dgm:pt>
  </dgm:ptLst>
  <dgm:cxnLst>
    <dgm:cxn modelId="{2957FF0D-1D96-46FE-88E7-853E8B720FB7}" type="presOf" srcId="{8C699698-FD79-435F-B9EC-A15DBC6F56FD}" destId="{9B0C0770-389A-4347-B16B-D58023847BA9}" srcOrd="0" destOrd="0" presId="urn:microsoft.com/office/officeart/2005/8/layout/vProcess5"/>
    <dgm:cxn modelId="{1FEB8A17-0855-4080-B119-90315D083E9C}" type="presOf" srcId="{AB3BC2CB-77AB-4394-BA9B-13B3793C02B0}" destId="{4A5869AE-CB9C-4D8A-AF07-5BFB7537889B}" srcOrd="0" destOrd="0" presId="urn:microsoft.com/office/officeart/2005/8/layout/vProcess5"/>
    <dgm:cxn modelId="{C37B5D25-7387-4B48-A5E4-0A69C6B05448}" type="presOf" srcId="{1DCF1680-D039-4E80-890C-2EB515BC8B01}" destId="{419129A9-FBBF-40E4-A4A3-76EAAAD7462B}" srcOrd="0" destOrd="0" presId="urn:microsoft.com/office/officeart/2005/8/layout/vProcess5"/>
    <dgm:cxn modelId="{CCE24730-2322-484B-8DE4-2E2C57659BB6}" type="presOf" srcId="{8C699698-FD79-435F-B9EC-A15DBC6F56FD}" destId="{54FE4FD3-70B6-413A-AF09-33117BD5FA3D}" srcOrd="1" destOrd="0" presId="urn:microsoft.com/office/officeart/2005/8/layout/vProcess5"/>
    <dgm:cxn modelId="{B3A7B360-8C0E-4287-A63C-218B72E786E0}" type="presOf" srcId="{1DCF1680-D039-4E80-890C-2EB515BC8B01}" destId="{EED6BC0A-A8C6-4B13-9AE4-F7BD6A1A603A}" srcOrd="1" destOrd="0" presId="urn:microsoft.com/office/officeart/2005/8/layout/vProcess5"/>
    <dgm:cxn modelId="{45497361-1113-4099-BF1A-B0C823115596}" type="presOf" srcId="{93B67073-164F-4709-959A-838315E7E51E}" destId="{DFF14161-1808-4B8F-9433-FE930D11ED95}" srcOrd="0" destOrd="0" presId="urn:microsoft.com/office/officeart/2005/8/layout/vProcess5"/>
    <dgm:cxn modelId="{9BCA0363-2D09-4C48-902D-D9ABEC683322}" type="presOf" srcId="{F9A131D9-7DEF-475A-BB70-6FA05EC65F32}" destId="{4394DC69-F23B-4CB5-983D-B57E29A1E5BD}" srcOrd="0" destOrd="0" presId="urn:microsoft.com/office/officeart/2005/8/layout/vProcess5"/>
    <dgm:cxn modelId="{272C7763-9E69-48D4-935D-3E6B4ACC17F0}" srcId="{F9A131D9-7DEF-475A-BB70-6FA05EC65F32}" destId="{4DC18D4C-6D1A-4627-8A99-7677158E20BB}" srcOrd="1" destOrd="0" parTransId="{31EB1998-D803-4C1D-8BEC-1013824B8356}" sibTransId="{AB3BC2CB-77AB-4394-BA9B-13B3793C02B0}"/>
    <dgm:cxn modelId="{D0DC1E64-B3F4-442E-ACCA-503A36C2A37A}" type="presOf" srcId="{257C78D7-C173-4643-8B5B-A0F41D00360F}" destId="{E090ACFA-D876-4484-850B-D1671E579ACF}" srcOrd="0" destOrd="0" presId="urn:microsoft.com/office/officeart/2005/8/layout/vProcess5"/>
    <dgm:cxn modelId="{21601E79-C0CB-4D41-B0A4-9C5A32895473}" type="presOf" srcId="{4DC18D4C-6D1A-4627-8A99-7677158E20BB}" destId="{6CD47284-C820-4988-83CC-4C114104B03A}" srcOrd="1" destOrd="0" presId="urn:microsoft.com/office/officeart/2005/8/layout/vProcess5"/>
    <dgm:cxn modelId="{8A32258A-D909-40D3-B059-93CB6F093CE3}" srcId="{F9A131D9-7DEF-475A-BB70-6FA05EC65F32}" destId="{1DCF1680-D039-4E80-890C-2EB515BC8B01}" srcOrd="3" destOrd="0" parTransId="{8B3FE02F-68B9-4B7C-800F-1324E6A2E91F}" sibTransId="{4BAE4ABC-5BDA-424E-901C-BB1EFBB2253A}"/>
    <dgm:cxn modelId="{6F599D9B-0F0E-4BD0-8747-EFB5F950210D}" type="presOf" srcId="{5605F562-F980-43BC-A1D6-EBD717C0E9CB}" destId="{29926140-F63A-466F-82E4-EBE22D20D04C}" srcOrd="1" destOrd="0" presId="urn:microsoft.com/office/officeart/2005/8/layout/vProcess5"/>
    <dgm:cxn modelId="{E9315E9D-31DA-4E4D-9E0F-05E6D53DA108}" srcId="{F9A131D9-7DEF-475A-BB70-6FA05EC65F32}" destId="{5605F562-F980-43BC-A1D6-EBD717C0E9CB}" srcOrd="0" destOrd="0" parTransId="{E0CBE6B4-B96E-42FB-8CE5-3242E4B1C282}" sibTransId="{257C78D7-C173-4643-8B5B-A0F41D00360F}"/>
    <dgm:cxn modelId="{CCFF18E1-4E5E-49A3-BFE5-770AA5A95C18}" type="presOf" srcId="{4DC18D4C-6D1A-4627-8A99-7677158E20BB}" destId="{4CD0BCF0-DE6E-40BF-9812-A146FC5BBEF2}" srcOrd="0" destOrd="0" presId="urn:microsoft.com/office/officeart/2005/8/layout/vProcess5"/>
    <dgm:cxn modelId="{334117F2-1384-4B3A-9355-709EE726290B}" srcId="{F9A131D9-7DEF-475A-BB70-6FA05EC65F32}" destId="{8C699698-FD79-435F-B9EC-A15DBC6F56FD}" srcOrd="2" destOrd="0" parTransId="{3BA63F50-7FE5-478C-9BEA-13282EA1E102}" sibTransId="{93B67073-164F-4709-959A-838315E7E51E}"/>
    <dgm:cxn modelId="{8F7433F4-E74A-430C-96AF-E4EBAC564310}" type="presOf" srcId="{5605F562-F980-43BC-A1D6-EBD717C0E9CB}" destId="{AA8C749D-61C0-4506-913F-8C834841E16A}" srcOrd="0" destOrd="0" presId="urn:microsoft.com/office/officeart/2005/8/layout/vProcess5"/>
    <dgm:cxn modelId="{07977E87-3706-4F49-98EC-3BCB9BE892EF}" type="presParOf" srcId="{4394DC69-F23B-4CB5-983D-B57E29A1E5BD}" destId="{76DE2AD4-AA0E-4C5C-9A01-3CCA5902108C}" srcOrd="0" destOrd="0" presId="urn:microsoft.com/office/officeart/2005/8/layout/vProcess5"/>
    <dgm:cxn modelId="{CA0E44AB-99FC-4A02-8786-6610C8316C7B}" type="presParOf" srcId="{4394DC69-F23B-4CB5-983D-B57E29A1E5BD}" destId="{AA8C749D-61C0-4506-913F-8C834841E16A}" srcOrd="1" destOrd="0" presId="urn:microsoft.com/office/officeart/2005/8/layout/vProcess5"/>
    <dgm:cxn modelId="{981B6006-4E1E-4FC5-92EB-6593015DBC6A}" type="presParOf" srcId="{4394DC69-F23B-4CB5-983D-B57E29A1E5BD}" destId="{4CD0BCF0-DE6E-40BF-9812-A146FC5BBEF2}" srcOrd="2" destOrd="0" presId="urn:microsoft.com/office/officeart/2005/8/layout/vProcess5"/>
    <dgm:cxn modelId="{E8CEE1EF-5942-45FB-A6C3-CC59B0DCBC8C}" type="presParOf" srcId="{4394DC69-F23B-4CB5-983D-B57E29A1E5BD}" destId="{9B0C0770-389A-4347-B16B-D58023847BA9}" srcOrd="3" destOrd="0" presId="urn:microsoft.com/office/officeart/2005/8/layout/vProcess5"/>
    <dgm:cxn modelId="{B4102B30-28A2-4E14-A384-BE368E6D58A4}" type="presParOf" srcId="{4394DC69-F23B-4CB5-983D-B57E29A1E5BD}" destId="{419129A9-FBBF-40E4-A4A3-76EAAAD7462B}" srcOrd="4" destOrd="0" presId="urn:microsoft.com/office/officeart/2005/8/layout/vProcess5"/>
    <dgm:cxn modelId="{37B52B87-79B8-4841-A708-A3ABAC8C61F7}" type="presParOf" srcId="{4394DC69-F23B-4CB5-983D-B57E29A1E5BD}" destId="{E090ACFA-D876-4484-850B-D1671E579ACF}" srcOrd="5" destOrd="0" presId="urn:microsoft.com/office/officeart/2005/8/layout/vProcess5"/>
    <dgm:cxn modelId="{F2C2C6E0-8D87-48FE-A44C-C79665C6B60C}" type="presParOf" srcId="{4394DC69-F23B-4CB5-983D-B57E29A1E5BD}" destId="{4A5869AE-CB9C-4D8A-AF07-5BFB7537889B}" srcOrd="6" destOrd="0" presId="urn:microsoft.com/office/officeart/2005/8/layout/vProcess5"/>
    <dgm:cxn modelId="{C8CFB2DC-92B7-48A1-9F6A-7B8DA17ABC81}" type="presParOf" srcId="{4394DC69-F23B-4CB5-983D-B57E29A1E5BD}" destId="{DFF14161-1808-4B8F-9433-FE930D11ED95}" srcOrd="7" destOrd="0" presId="urn:microsoft.com/office/officeart/2005/8/layout/vProcess5"/>
    <dgm:cxn modelId="{0A4444D2-9CE7-4D3E-8253-930D63DA4274}" type="presParOf" srcId="{4394DC69-F23B-4CB5-983D-B57E29A1E5BD}" destId="{29926140-F63A-466F-82E4-EBE22D20D04C}" srcOrd="8" destOrd="0" presId="urn:microsoft.com/office/officeart/2005/8/layout/vProcess5"/>
    <dgm:cxn modelId="{A9C6EE78-3989-4242-98F0-752E4555AD35}" type="presParOf" srcId="{4394DC69-F23B-4CB5-983D-B57E29A1E5BD}" destId="{6CD47284-C820-4988-83CC-4C114104B03A}" srcOrd="9" destOrd="0" presId="urn:microsoft.com/office/officeart/2005/8/layout/vProcess5"/>
    <dgm:cxn modelId="{1A2F147D-7B35-4966-859C-0460213881CD}" type="presParOf" srcId="{4394DC69-F23B-4CB5-983D-B57E29A1E5BD}" destId="{54FE4FD3-70B6-413A-AF09-33117BD5FA3D}" srcOrd="10" destOrd="0" presId="urn:microsoft.com/office/officeart/2005/8/layout/vProcess5"/>
    <dgm:cxn modelId="{E5E7A39A-312A-4E1F-8014-0735B85F4CE8}" type="presParOf" srcId="{4394DC69-F23B-4CB5-983D-B57E29A1E5BD}" destId="{EED6BC0A-A8C6-4B13-9AE4-F7BD6A1A603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C49D29-356F-4ABA-81CB-4CB335B75F05}" type="doc">
      <dgm:prSet loTypeId="urn:microsoft.com/office/officeart/2005/8/layout/hierarchy2" loCatId="hierarchy" qsTypeId="urn:microsoft.com/office/officeart/2005/8/quickstyle/simple1" qsCatId="simple" csTypeId="urn:microsoft.com/office/officeart/2005/8/colors/accent6_2" csCatId="accent6" phldr="1"/>
      <dgm:spPr/>
      <dgm:t>
        <a:bodyPr/>
        <a:lstStyle/>
        <a:p>
          <a:endParaRPr lang="de-DE"/>
        </a:p>
      </dgm:t>
    </dgm:pt>
    <dgm:pt modelId="{780E1A49-1A3F-41D1-8F9A-8C26F96288A7}">
      <dgm:prSet phldrT="[Text]" custT="1"/>
      <dgm:spPr/>
      <dgm:t>
        <a:bodyPr/>
        <a:lstStyle/>
        <a:p>
          <a:r>
            <a:rPr lang="en-GB" sz="600" noProof="0" dirty="0"/>
            <a:t>External</a:t>
          </a:r>
        </a:p>
      </dgm:t>
    </dgm:pt>
    <dgm:pt modelId="{2B49EF24-C44A-405E-81CD-C8FB626AD064}" type="parTrans" cxnId="{696CFC09-18AA-4020-AA62-C62D8F9657E7}">
      <dgm:prSet/>
      <dgm:spPr/>
      <dgm:t>
        <a:bodyPr/>
        <a:lstStyle/>
        <a:p>
          <a:endParaRPr lang="en-GB" sz="600" noProof="0" dirty="0"/>
        </a:p>
      </dgm:t>
    </dgm:pt>
    <dgm:pt modelId="{6FDC31FB-0456-42DD-89BA-FF294BF05DA6}" type="sibTrans" cxnId="{696CFC09-18AA-4020-AA62-C62D8F9657E7}">
      <dgm:prSet/>
      <dgm:spPr/>
      <dgm:t>
        <a:bodyPr/>
        <a:lstStyle/>
        <a:p>
          <a:endParaRPr lang="en-GB" sz="600" noProof="0" dirty="0"/>
        </a:p>
      </dgm:t>
    </dgm:pt>
    <dgm:pt modelId="{7CA365E6-C774-4A5D-A1D7-E5093862288F}">
      <dgm:prSet phldrT="[Text]" custT="1"/>
      <dgm:spPr/>
      <dgm:t>
        <a:bodyPr/>
        <a:lstStyle/>
        <a:p>
          <a:r>
            <a:rPr lang="en-GB" sz="600" noProof="0" dirty="0"/>
            <a:t>Consumer</a:t>
          </a:r>
        </a:p>
      </dgm:t>
    </dgm:pt>
    <dgm:pt modelId="{56E72C35-A6C8-4538-AAC1-0BC037EC4DA5}" type="parTrans" cxnId="{F7560FF8-A9AB-460D-B55C-55D706FBBB59}">
      <dgm:prSet custT="1"/>
      <dgm:spPr/>
      <dgm:t>
        <a:bodyPr/>
        <a:lstStyle/>
        <a:p>
          <a:endParaRPr lang="en-GB" sz="600" noProof="0" dirty="0"/>
        </a:p>
      </dgm:t>
    </dgm:pt>
    <dgm:pt modelId="{9134946F-D39E-45E5-8B8B-A2C5332C83B7}" type="sibTrans" cxnId="{F7560FF8-A9AB-460D-B55C-55D706FBBB59}">
      <dgm:prSet/>
      <dgm:spPr/>
      <dgm:t>
        <a:bodyPr/>
        <a:lstStyle/>
        <a:p>
          <a:endParaRPr lang="en-GB" sz="600" noProof="0" dirty="0"/>
        </a:p>
      </dgm:t>
    </dgm:pt>
    <dgm:pt modelId="{0DE1B846-BDAC-43BF-9A12-66AA45362482}">
      <dgm:prSet phldrT="[Text]" custT="1"/>
      <dgm:spPr/>
      <dgm:t>
        <a:bodyPr/>
        <a:lstStyle/>
        <a:p>
          <a:r>
            <a:rPr lang="en-GB" sz="600" noProof="0" dirty="0"/>
            <a:t>Low Consumer acceptance</a:t>
          </a:r>
        </a:p>
      </dgm:t>
    </dgm:pt>
    <dgm:pt modelId="{ACB12A37-B01B-4B27-959A-134C8CB0EA41}" type="parTrans" cxnId="{6EB52E1A-946E-4AE3-BAA6-7CF7C1966F17}">
      <dgm:prSet custT="1"/>
      <dgm:spPr/>
      <dgm:t>
        <a:bodyPr/>
        <a:lstStyle/>
        <a:p>
          <a:endParaRPr lang="en-GB" sz="600" noProof="0" dirty="0"/>
        </a:p>
      </dgm:t>
    </dgm:pt>
    <dgm:pt modelId="{B98E845B-AA83-4A67-B637-8A221DFD36FA}" type="sibTrans" cxnId="{6EB52E1A-946E-4AE3-BAA6-7CF7C1966F17}">
      <dgm:prSet/>
      <dgm:spPr/>
      <dgm:t>
        <a:bodyPr/>
        <a:lstStyle/>
        <a:p>
          <a:endParaRPr lang="en-GB" sz="600" noProof="0" dirty="0"/>
        </a:p>
      </dgm:t>
    </dgm:pt>
    <dgm:pt modelId="{C58C99D0-FB6C-4D5B-B094-CA823F76DD71}">
      <dgm:prSet phldrT="[Text]" custT="1"/>
      <dgm:spPr/>
      <dgm:t>
        <a:bodyPr/>
        <a:lstStyle/>
        <a:p>
          <a:r>
            <a:rPr lang="en-GB" sz="600" noProof="0" dirty="0"/>
            <a:t>Low Profit potential</a:t>
          </a:r>
        </a:p>
      </dgm:t>
    </dgm:pt>
    <dgm:pt modelId="{061036A0-EB1B-4F94-8AE1-76D35985F82E}" type="parTrans" cxnId="{91F70BA5-A79D-479C-8715-2CE37E4F9861}">
      <dgm:prSet custT="1"/>
      <dgm:spPr/>
      <dgm:t>
        <a:bodyPr/>
        <a:lstStyle/>
        <a:p>
          <a:endParaRPr lang="en-GB" sz="600" noProof="0" dirty="0"/>
        </a:p>
      </dgm:t>
    </dgm:pt>
    <dgm:pt modelId="{F4199ADA-4EE6-4546-B9C3-80FD42C2D8FD}" type="sibTrans" cxnId="{91F70BA5-A79D-479C-8715-2CE37E4F9861}">
      <dgm:prSet/>
      <dgm:spPr/>
      <dgm:t>
        <a:bodyPr/>
        <a:lstStyle/>
        <a:p>
          <a:endParaRPr lang="en-GB" sz="600" noProof="0" dirty="0"/>
        </a:p>
      </dgm:t>
    </dgm:pt>
    <dgm:pt modelId="{BE22CC00-9755-4035-BA2E-CBBC7C54DCD4}">
      <dgm:prSet phldrT="[Text]" custT="1"/>
      <dgm:spPr/>
      <dgm:t>
        <a:bodyPr/>
        <a:lstStyle/>
        <a:p>
          <a:r>
            <a:rPr lang="en-GB" sz="600" noProof="0" dirty="0"/>
            <a:t>Environment</a:t>
          </a:r>
        </a:p>
      </dgm:t>
    </dgm:pt>
    <dgm:pt modelId="{36396038-9F3B-43E1-AC92-7F132F21B8F7}" type="parTrans" cxnId="{7D559F2B-5960-47C6-9915-1B97080B8F97}">
      <dgm:prSet custT="1"/>
      <dgm:spPr/>
      <dgm:t>
        <a:bodyPr/>
        <a:lstStyle/>
        <a:p>
          <a:endParaRPr lang="en-GB" sz="600" noProof="0" dirty="0"/>
        </a:p>
      </dgm:t>
    </dgm:pt>
    <dgm:pt modelId="{E72E32C1-4571-4FEE-ACDD-754A05988EAC}" type="sibTrans" cxnId="{7D559F2B-5960-47C6-9915-1B97080B8F97}">
      <dgm:prSet/>
      <dgm:spPr/>
      <dgm:t>
        <a:bodyPr/>
        <a:lstStyle/>
        <a:p>
          <a:endParaRPr lang="en-GB" sz="600" noProof="0" dirty="0"/>
        </a:p>
      </dgm:t>
    </dgm:pt>
    <dgm:pt modelId="{B2F39F85-CA76-4817-9B1A-498EDD0A9B60}">
      <dgm:prSet phldrT="[Text]" custT="1"/>
      <dgm:spPr/>
      <dgm:t>
        <a:bodyPr/>
        <a:lstStyle/>
        <a:p>
          <a:r>
            <a:rPr lang="en-GB" sz="600" noProof="0" dirty="0"/>
            <a:t>Pollution risks</a:t>
          </a:r>
        </a:p>
      </dgm:t>
    </dgm:pt>
    <dgm:pt modelId="{B1312056-C959-4D32-807D-90C48134DBE9}" type="parTrans" cxnId="{743B732D-F346-4DA3-A907-2445E5002FEF}">
      <dgm:prSet custT="1"/>
      <dgm:spPr/>
      <dgm:t>
        <a:bodyPr/>
        <a:lstStyle/>
        <a:p>
          <a:endParaRPr lang="en-GB" sz="600" noProof="0" dirty="0"/>
        </a:p>
      </dgm:t>
    </dgm:pt>
    <dgm:pt modelId="{26137AF3-BFE5-4EF0-B942-3DF92C7693E1}" type="sibTrans" cxnId="{743B732D-F346-4DA3-A907-2445E5002FEF}">
      <dgm:prSet/>
      <dgm:spPr/>
      <dgm:t>
        <a:bodyPr/>
        <a:lstStyle/>
        <a:p>
          <a:endParaRPr lang="en-GB" sz="600" noProof="0" dirty="0"/>
        </a:p>
      </dgm:t>
    </dgm:pt>
    <dgm:pt modelId="{64D91250-A754-42ED-8CF6-83E34C653C6D}" type="pres">
      <dgm:prSet presAssocID="{2EC49D29-356F-4ABA-81CB-4CB335B75F05}" presName="diagram" presStyleCnt="0">
        <dgm:presLayoutVars>
          <dgm:chPref val="1"/>
          <dgm:dir/>
          <dgm:animOne val="branch"/>
          <dgm:animLvl val="lvl"/>
          <dgm:resizeHandles val="exact"/>
        </dgm:presLayoutVars>
      </dgm:prSet>
      <dgm:spPr/>
    </dgm:pt>
    <dgm:pt modelId="{DAA2C666-F8CF-40F4-BA23-7F8291FDC98C}" type="pres">
      <dgm:prSet presAssocID="{780E1A49-1A3F-41D1-8F9A-8C26F96288A7}" presName="root1" presStyleCnt="0"/>
      <dgm:spPr/>
    </dgm:pt>
    <dgm:pt modelId="{4A3B870F-0B34-4AA6-958E-8A71C9618151}" type="pres">
      <dgm:prSet presAssocID="{780E1A49-1A3F-41D1-8F9A-8C26F96288A7}" presName="LevelOneTextNode" presStyleLbl="node0" presStyleIdx="0" presStyleCnt="1">
        <dgm:presLayoutVars>
          <dgm:chPref val="3"/>
        </dgm:presLayoutVars>
      </dgm:prSet>
      <dgm:spPr/>
    </dgm:pt>
    <dgm:pt modelId="{F67E752E-723F-41DD-94C2-DB6958EBA98E}" type="pres">
      <dgm:prSet presAssocID="{780E1A49-1A3F-41D1-8F9A-8C26F96288A7}" presName="level2hierChild" presStyleCnt="0"/>
      <dgm:spPr/>
    </dgm:pt>
    <dgm:pt modelId="{F56B94FA-DB69-43C2-8FF3-37D693CEFF3A}" type="pres">
      <dgm:prSet presAssocID="{56E72C35-A6C8-4538-AAC1-0BC037EC4DA5}" presName="conn2-1" presStyleLbl="parChTrans1D2" presStyleIdx="0" presStyleCnt="2"/>
      <dgm:spPr/>
    </dgm:pt>
    <dgm:pt modelId="{93D83E59-F2C5-454A-B305-3BF60935E2FF}" type="pres">
      <dgm:prSet presAssocID="{56E72C35-A6C8-4538-AAC1-0BC037EC4DA5}" presName="connTx" presStyleLbl="parChTrans1D2" presStyleIdx="0" presStyleCnt="2"/>
      <dgm:spPr/>
    </dgm:pt>
    <dgm:pt modelId="{257EA822-2533-4F36-9C60-4CCA63F17542}" type="pres">
      <dgm:prSet presAssocID="{7CA365E6-C774-4A5D-A1D7-E5093862288F}" presName="root2" presStyleCnt="0"/>
      <dgm:spPr/>
    </dgm:pt>
    <dgm:pt modelId="{F1402344-6551-4C1F-BD6A-7C7A73A3F7FF}" type="pres">
      <dgm:prSet presAssocID="{7CA365E6-C774-4A5D-A1D7-E5093862288F}" presName="LevelTwoTextNode" presStyleLbl="node2" presStyleIdx="0" presStyleCnt="2">
        <dgm:presLayoutVars>
          <dgm:chPref val="3"/>
        </dgm:presLayoutVars>
      </dgm:prSet>
      <dgm:spPr/>
    </dgm:pt>
    <dgm:pt modelId="{9D456E51-08C6-403C-8DB2-CDB581E4B2A2}" type="pres">
      <dgm:prSet presAssocID="{7CA365E6-C774-4A5D-A1D7-E5093862288F}" presName="level3hierChild" presStyleCnt="0"/>
      <dgm:spPr/>
    </dgm:pt>
    <dgm:pt modelId="{01509546-8E22-425E-B0D8-90DD2DAC9345}" type="pres">
      <dgm:prSet presAssocID="{ACB12A37-B01B-4B27-959A-134C8CB0EA41}" presName="conn2-1" presStyleLbl="parChTrans1D3" presStyleIdx="0" presStyleCnt="3"/>
      <dgm:spPr/>
    </dgm:pt>
    <dgm:pt modelId="{FF8200A0-6E48-48D8-A091-A32F2AC66D83}" type="pres">
      <dgm:prSet presAssocID="{ACB12A37-B01B-4B27-959A-134C8CB0EA41}" presName="connTx" presStyleLbl="parChTrans1D3" presStyleIdx="0" presStyleCnt="3"/>
      <dgm:spPr/>
    </dgm:pt>
    <dgm:pt modelId="{EA9CBEC2-1DDA-4769-8565-6EBEBF339ACD}" type="pres">
      <dgm:prSet presAssocID="{0DE1B846-BDAC-43BF-9A12-66AA45362482}" presName="root2" presStyleCnt="0"/>
      <dgm:spPr/>
    </dgm:pt>
    <dgm:pt modelId="{BA359CF3-13D0-4CD9-9DCA-9B838B4CB52C}" type="pres">
      <dgm:prSet presAssocID="{0DE1B846-BDAC-43BF-9A12-66AA45362482}" presName="LevelTwoTextNode" presStyleLbl="node3" presStyleIdx="0" presStyleCnt="3" custScaleX="289340">
        <dgm:presLayoutVars>
          <dgm:chPref val="3"/>
        </dgm:presLayoutVars>
      </dgm:prSet>
      <dgm:spPr/>
    </dgm:pt>
    <dgm:pt modelId="{720B7EF2-4EF7-42A7-BF5E-24148F46FBEF}" type="pres">
      <dgm:prSet presAssocID="{0DE1B846-BDAC-43BF-9A12-66AA45362482}" presName="level3hierChild" presStyleCnt="0"/>
      <dgm:spPr/>
    </dgm:pt>
    <dgm:pt modelId="{8060C900-3AE1-4ACC-B06A-214C32C553F5}" type="pres">
      <dgm:prSet presAssocID="{061036A0-EB1B-4F94-8AE1-76D35985F82E}" presName="conn2-1" presStyleLbl="parChTrans1D3" presStyleIdx="1" presStyleCnt="3"/>
      <dgm:spPr/>
    </dgm:pt>
    <dgm:pt modelId="{7906FD2F-5277-4915-84E3-E482F6BAA81C}" type="pres">
      <dgm:prSet presAssocID="{061036A0-EB1B-4F94-8AE1-76D35985F82E}" presName="connTx" presStyleLbl="parChTrans1D3" presStyleIdx="1" presStyleCnt="3"/>
      <dgm:spPr/>
    </dgm:pt>
    <dgm:pt modelId="{C350DF37-8226-4DF9-B311-AC5AED190A03}" type="pres">
      <dgm:prSet presAssocID="{C58C99D0-FB6C-4D5B-B094-CA823F76DD71}" presName="root2" presStyleCnt="0"/>
      <dgm:spPr/>
    </dgm:pt>
    <dgm:pt modelId="{A3C293FE-2454-4CE9-9EAB-57E03370388C}" type="pres">
      <dgm:prSet presAssocID="{C58C99D0-FB6C-4D5B-B094-CA823F76DD71}" presName="LevelTwoTextNode" presStyleLbl="node3" presStyleIdx="1" presStyleCnt="3" custScaleX="289340">
        <dgm:presLayoutVars>
          <dgm:chPref val="3"/>
        </dgm:presLayoutVars>
      </dgm:prSet>
      <dgm:spPr/>
    </dgm:pt>
    <dgm:pt modelId="{92B4C9BF-7039-4378-A377-4073B7A5A6B0}" type="pres">
      <dgm:prSet presAssocID="{C58C99D0-FB6C-4D5B-B094-CA823F76DD71}" presName="level3hierChild" presStyleCnt="0"/>
      <dgm:spPr/>
    </dgm:pt>
    <dgm:pt modelId="{D8775783-6A1C-4A17-A2DD-CD8B69842B03}" type="pres">
      <dgm:prSet presAssocID="{36396038-9F3B-43E1-AC92-7F132F21B8F7}" presName="conn2-1" presStyleLbl="parChTrans1D2" presStyleIdx="1" presStyleCnt="2"/>
      <dgm:spPr/>
    </dgm:pt>
    <dgm:pt modelId="{E059C95E-6CBD-4873-84BB-4B7BBC0147E6}" type="pres">
      <dgm:prSet presAssocID="{36396038-9F3B-43E1-AC92-7F132F21B8F7}" presName="connTx" presStyleLbl="parChTrans1D2" presStyleIdx="1" presStyleCnt="2"/>
      <dgm:spPr/>
    </dgm:pt>
    <dgm:pt modelId="{E0398C54-1F9C-49B5-8D43-3FABED18FA0B}" type="pres">
      <dgm:prSet presAssocID="{BE22CC00-9755-4035-BA2E-CBBC7C54DCD4}" presName="root2" presStyleCnt="0"/>
      <dgm:spPr/>
    </dgm:pt>
    <dgm:pt modelId="{A64369B6-9554-48BA-B8F6-1ECE224B5E26}" type="pres">
      <dgm:prSet presAssocID="{BE22CC00-9755-4035-BA2E-CBBC7C54DCD4}" presName="LevelTwoTextNode" presStyleLbl="node2" presStyleIdx="1" presStyleCnt="2">
        <dgm:presLayoutVars>
          <dgm:chPref val="3"/>
        </dgm:presLayoutVars>
      </dgm:prSet>
      <dgm:spPr/>
    </dgm:pt>
    <dgm:pt modelId="{6D99911C-154C-4A74-BCF5-02599B60CCF3}" type="pres">
      <dgm:prSet presAssocID="{BE22CC00-9755-4035-BA2E-CBBC7C54DCD4}" presName="level3hierChild" presStyleCnt="0"/>
      <dgm:spPr/>
    </dgm:pt>
    <dgm:pt modelId="{C9FA3461-A69C-4F6C-8A6C-45F1653DE2E4}" type="pres">
      <dgm:prSet presAssocID="{B1312056-C959-4D32-807D-90C48134DBE9}" presName="conn2-1" presStyleLbl="parChTrans1D3" presStyleIdx="2" presStyleCnt="3"/>
      <dgm:spPr/>
    </dgm:pt>
    <dgm:pt modelId="{E8CEF43B-2CCD-4823-B6B1-92B0A7CB6A1F}" type="pres">
      <dgm:prSet presAssocID="{B1312056-C959-4D32-807D-90C48134DBE9}" presName="connTx" presStyleLbl="parChTrans1D3" presStyleIdx="2" presStyleCnt="3"/>
      <dgm:spPr/>
    </dgm:pt>
    <dgm:pt modelId="{FF50C8F3-225F-408A-8F59-1B0E79377B2A}" type="pres">
      <dgm:prSet presAssocID="{B2F39F85-CA76-4817-9B1A-498EDD0A9B60}" presName="root2" presStyleCnt="0"/>
      <dgm:spPr/>
    </dgm:pt>
    <dgm:pt modelId="{7B7AF34A-1A2D-4DD9-8EFD-3FD82BC43E2E}" type="pres">
      <dgm:prSet presAssocID="{B2F39F85-CA76-4817-9B1A-498EDD0A9B60}" presName="LevelTwoTextNode" presStyleLbl="node3" presStyleIdx="2" presStyleCnt="3" custScaleX="289340">
        <dgm:presLayoutVars>
          <dgm:chPref val="3"/>
        </dgm:presLayoutVars>
      </dgm:prSet>
      <dgm:spPr/>
    </dgm:pt>
    <dgm:pt modelId="{5E1466E0-AD1C-4D52-B10D-105A61BB81A2}" type="pres">
      <dgm:prSet presAssocID="{B2F39F85-CA76-4817-9B1A-498EDD0A9B60}" presName="level3hierChild" presStyleCnt="0"/>
      <dgm:spPr/>
    </dgm:pt>
  </dgm:ptLst>
  <dgm:cxnLst>
    <dgm:cxn modelId="{56915308-40B5-44CA-AC42-A1979C59A586}" type="presOf" srcId="{56E72C35-A6C8-4538-AAC1-0BC037EC4DA5}" destId="{F56B94FA-DB69-43C2-8FF3-37D693CEFF3A}" srcOrd="0" destOrd="0" presId="urn:microsoft.com/office/officeart/2005/8/layout/hierarchy2"/>
    <dgm:cxn modelId="{696CFC09-18AA-4020-AA62-C62D8F9657E7}" srcId="{2EC49D29-356F-4ABA-81CB-4CB335B75F05}" destId="{780E1A49-1A3F-41D1-8F9A-8C26F96288A7}" srcOrd="0" destOrd="0" parTransId="{2B49EF24-C44A-405E-81CD-C8FB626AD064}" sibTransId="{6FDC31FB-0456-42DD-89BA-FF294BF05DA6}"/>
    <dgm:cxn modelId="{0813D80F-99FF-4487-B3A1-38CF0592D0E5}" type="presOf" srcId="{36396038-9F3B-43E1-AC92-7F132F21B8F7}" destId="{E059C95E-6CBD-4873-84BB-4B7BBC0147E6}" srcOrd="1" destOrd="0" presId="urn:microsoft.com/office/officeart/2005/8/layout/hierarchy2"/>
    <dgm:cxn modelId="{6EB52E1A-946E-4AE3-BAA6-7CF7C1966F17}" srcId="{7CA365E6-C774-4A5D-A1D7-E5093862288F}" destId="{0DE1B846-BDAC-43BF-9A12-66AA45362482}" srcOrd="0" destOrd="0" parTransId="{ACB12A37-B01B-4B27-959A-134C8CB0EA41}" sibTransId="{B98E845B-AA83-4A67-B637-8A221DFD36FA}"/>
    <dgm:cxn modelId="{D7C25B23-E897-41E9-A22E-F85B45E8F3F7}" type="presOf" srcId="{BE22CC00-9755-4035-BA2E-CBBC7C54DCD4}" destId="{A64369B6-9554-48BA-B8F6-1ECE224B5E26}" srcOrd="0" destOrd="0" presId="urn:microsoft.com/office/officeart/2005/8/layout/hierarchy2"/>
    <dgm:cxn modelId="{D158EC24-CA42-4A40-B998-9466015262F5}" type="presOf" srcId="{780E1A49-1A3F-41D1-8F9A-8C26F96288A7}" destId="{4A3B870F-0B34-4AA6-958E-8A71C9618151}" srcOrd="0" destOrd="0" presId="urn:microsoft.com/office/officeart/2005/8/layout/hierarchy2"/>
    <dgm:cxn modelId="{CE4ED128-8830-40ED-8E30-DC20594E6872}" type="presOf" srcId="{B1312056-C959-4D32-807D-90C48134DBE9}" destId="{E8CEF43B-2CCD-4823-B6B1-92B0A7CB6A1F}" srcOrd="1" destOrd="0" presId="urn:microsoft.com/office/officeart/2005/8/layout/hierarchy2"/>
    <dgm:cxn modelId="{7D559F2B-5960-47C6-9915-1B97080B8F97}" srcId="{780E1A49-1A3F-41D1-8F9A-8C26F96288A7}" destId="{BE22CC00-9755-4035-BA2E-CBBC7C54DCD4}" srcOrd="1" destOrd="0" parTransId="{36396038-9F3B-43E1-AC92-7F132F21B8F7}" sibTransId="{E72E32C1-4571-4FEE-ACDD-754A05988EAC}"/>
    <dgm:cxn modelId="{743B732D-F346-4DA3-A907-2445E5002FEF}" srcId="{BE22CC00-9755-4035-BA2E-CBBC7C54DCD4}" destId="{B2F39F85-CA76-4817-9B1A-498EDD0A9B60}" srcOrd="0" destOrd="0" parTransId="{B1312056-C959-4D32-807D-90C48134DBE9}" sibTransId="{26137AF3-BFE5-4EF0-B942-3DF92C7693E1}"/>
    <dgm:cxn modelId="{1DDB3E3D-E667-4E45-981F-0DB3499CFB25}" type="presOf" srcId="{ACB12A37-B01B-4B27-959A-134C8CB0EA41}" destId="{01509546-8E22-425E-B0D8-90DD2DAC9345}" srcOrd="0" destOrd="0" presId="urn:microsoft.com/office/officeart/2005/8/layout/hierarchy2"/>
    <dgm:cxn modelId="{8728415D-5661-43FF-AB9F-27C5FB882E42}" type="presOf" srcId="{B1312056-C959-4D32-807D-90C48134DBE9}" destId="{C9FA3461-A69C-4F6C-8A6C-45F1653DE2E4}" srcOrd="0" destOrd="0" presId="urn:microsoft.com/office/officeart/2005/8/layout/hierarchy2"/>
    <dgm:cxn modelId="{6B1D1B41-A1C7-4786-AF37-94DF9F9F20B3}" type="presOf" srcId="{C58C99D0-FB6C-4D5B-B094-CA823F76DD71}" destId="{A3C293FE-2454-4CE9-9EAB-57E03370388C}" srcOrd="0" destOrd="0" presId="urn:microsoft.com/office/officeart/2005/8/layout/hierarchy2"/>
    <dgm:cxn modelId="{19925B98-2878-48E7-BC05-E2E3DBA47CAB}" type="presOf" srcId="{36396038-9F3B-43E1-AC92-7F132F21B8F7}" destId="{D8775783-6A1C-4A17-A2DD-CD8B69842B03}" srcOrd="0" destOrd="0" presId="urn:microsoft.com/office/officeart/2005/8/layout/hierarchy2"/>
    <dgm:cxn modelId="{931DD799-6975-4C24-B152-AD9D9A53A750}" type="presOf" srcId="{7CA365E6-C774-4A5D-A1D7-E5093862288F}" destId="{F1402344-6551-4C1F-BD6A-7C7A73A3F7FF}" srcOrd="0" destOrd="0" presId="urn:microsoft.com/office/officeart/2005/8/layout/hierarchy2"/>
    <dgm:cxn modelId="{D3B50D9E-3347-49E3-AF43-F13BE426693A}" type="presOf" srcId="{2EC49D29-356F-4ABA-81CB-4CB335B75F05}" destId="{64D91250-A754-42ED-8CF6-83E34C653C6D}" srcOrd="0" destOrd="0" presId="urn:microsoft.com/office/officeart/2005/8/layout/hierarchy2"/>
    <dgm:cxn modelId="{CDA826A4-7C22-4EB0-B061-CF9E500A3ABF}" type="presOf" srcId="{ACB12A37-B01B-4B27-959A-134C8CB0EA41}" destId="{FF8200A0-6E48-48D8-A091-A32F2AC66D83}" srcOrd="1" destOrd="0" presId="urn:microsoft.com/office/officeart/2005/8/layout/hierarchy2"/>
    <dgm:cxn modelId="{91F70BA5-A79D-479C-8715-2CE37E4F9861}" srcId="{7CA365E6-C774-4A5D-A1D7-E5093862288F}" destId="{C58C99D0-FB6C-4D5B-B094-CA823F76DD71}" srcOrd="1" destOrd="0" parTransId="{061036A0-EB1B-4F94-8AE1-76D35985F82E}" sibTransId="{F4199ADA-4EE6-4546-B9C3-80FD42C2D8FD}"/>
    <dgm:cxn modelId="{44424AAD-1C20-4BE9-8A91-79AF514DB07B}" type="presOf" srcId="{B2F39F85-CA76-4817-9B1A-498EDD0A9B60}" destId="{7B7AF34A-1A2D-4DD9-8EFD-3FD82BC43E2E}" srcOrd="0" destOrd="0" presId="urn:microsoft.com/office/officeart/2005/8/layout/hierarchy2"/>
    <dgm:cxn modelId="{1667E0AD-AF24-4049-A180-E6876D541C25}" type="presOf" srcId="{061036A0-EB1B-4F94-8AE1-76D35985F82E}" destId="{7906FD2F-5277-4915-84E3-E482F6BAA81C}" srcOrd="1" destOrd="0" presId="urn:microsoft.com/office/officeart/2005/8/layout/hierarchy2"/>
    <dgm:cxn modelId="{67EA36CC-212C-486E-ADA0-FF9F1C9D2BB6}" type="presOf" srcId="{061036A0-EB1B-4F94-8AE1-76D35985F82E}" destId="{8060C900-3AE1-4ACC-B06A-214C32C553F5}" srcOrd="0" destOrd="0" presId="urn:microsoft.com/office/officeart/2005/8/layout/hierarchy2"/>
    <dgm:cxn modelId="{545839D8-3D31-4E44-BCE4-ED84526513DE}" type="presOf" srcId="{56E72C35-A6C8-4538-AAC1-0BC037EC4DA5}" destId="{93D83E59-F2C5-454A-B305-3BF60935E2FF}" srcOrd="1" destOrd="0" presId="urn:microsoft.com/office/officeart/2005/8/layout/hierarchy2"/>
    <dgm:cxn modelId="{F7560FF8-A9AB-460D-B55C-55D706FBBB59}" srcId="{780E1A49-1A3F-41D1-8F9A-8C26F96288A7}" destId="{7CA365E6-C774-4A5D-A1D7-E5093862288F}" srcOrd="0" destOrd="0" parTransId="{56E72C35-A6C8-4538-AAC1-0BC037EC4DA5}" sibTransId="{9134946F-D39E-45E5-8B8B-A2C5332C83B7}"/>
    <dgm:cxn modelId="{8C0B87FE-0158-4072-B8A6-909A29764EA4}" type="presOf" srcId="{0DE1B846-BDAC-43BF-9A12-66AA45362482}" destId="{BA359CF3-13D0-4CD9-9DCA-9B838B4CB52C}" srcOrd="0" destOrd="0" presId="urn:microsoft.com/office/officeart/2005/8/layout/hierarchy2"/>
    <dgm:cxn modelId="{545E1F5F-BCC7-40FB-AC12-255E3575FA45}" type="presParOf" srcId="{64D91250-A754-42ED-8CF6-83E34C653C6D}" destId="{DAA2C666-F8CF-40F4-BA23-7F8291FDC98C}" srcOrd="0" destOrd="0" presId="urn:microsoft.com/office/officeart/2005/8/layout/hierarchy2"/>
    <dgm:cxn modelId="{70F6537F-627C-414F-95FC-C32965E62FF5}" type="presParOf" srcId="{DAA2C666-F8CF-40F4-BA23-7F8291FDC98C}" destId="{4A3B870F-0B34-4AA6-958E-8A71C9618151}" srcOrd="0" destOrd="0" presId="urn:microsoft.com/office/officeart/2005/8/layout/hierarchy2"/>
    <dgm:cxn modelId="{D60FC125-08F1-46C0-9BD8-E2EC19817E9D}" type="presParOf" srcId="{DAA2C666-F8CF-40F4-BA23-7F8291FDC98C}" destId="{F67E752E-723F-41DD-94C2-DB6958EBA98E}" srcOrd="1" destOrd="0" presId="urn:microsoft.com/office/officeart/2005/8/layout/hierarchy2"/>
    <dgm:cxn modelId="{C7E3FD43-F8A1-4BA3-AD21-5E8B916DDC6A}" type="presParOf" srcId="{F67E752E-723F-41DD-94C2-DB6958EBA98E}" destId="{F56B94FA-DB69-43C2-8FF3-37D693CEFF3A}" srcOrd="0" destOrd="0" presId="urn:microsoft.com/office/officeart/2005/8/layout/hierarchy2"/>
    <dgm:cxn modelId="{B7F7BB2B-5BDF-49C3-9AA5-242107CDEF2E}" type="presParOf" srcId="{F56B94FA-DB69-43C2-8FF3-37D693CEFF3A}" destId="{93D83E59-F2C5-454A-B305-3BF60935E2FF}" srcOrd="0" destOrd="0" presId="urn:microsoft.com/office/officeart/2005/8/layout/hierarchy2"/>
    <dgm:cxn modelId="{CABBA2BB-43B7-4C3C-93FF-53C256B61717}" type="presParOf" srcId="{F67E752E-723F-41DD-94C2-DB6958EBA98E}" destId="{257EA822-2533-4F36-9C60-4CCA63F17542}" srcOrd="1" destOrd="0" presId="urn:microsoft.com/office/officeart/2005/8/layout/hierarchy2"/>
    <dgm:cxn modelId="{E42F80B4-7CA1-41F0-8D11-486B23BF4C0E}" type="presParOf" srcId="{257EA822-2533-4F36-9C60-4CCA63F17542}" destId="{F1402344-6551-4C1F-BD6A-7C7A73A3F7FF}" srcOrd="0" destOrd="0" presId="urn:microsoft.com/office/officeart/2005/8/layout/hierarchy2"/>
    <dgm:cxn modelId="{B7690D8F-FD13-4A15-A43B-2AFF9AB7C9C5}" type="presParOf" srcId="{257EA822-2533-4F36-9C60-4CCA63F17542}" destId="{9D456E51-08C6-403C-8DB2-CDB581E4B2A2}" srcOrd="1" destOrd="0" presId="urn:microsoft.com/office/officeart/2005/8/layout/hierarchy2"/>
    <dgm:cxn modelId="{9EE6D841-2AF1-45CC-9DDB-FEE1421354D7}" type="presParOf" srcId="{9D456E51-08C6-403C-8DB2-CDB581E4B2A2}" destId="{01509546-8E22-425E-B0D8-90DD2DAC9345}" srcOrd="0" destOrd="0" presId="urn:microsoft.com/office/officeart/2005/8/layout/hierarchy2"/>
    <dgm:cxn modelId="{FC1D2FC7-1618-4E9B-8C08-69038DE2A600}" type="presParOf" srcId="{01509546-8E22-425E-B0D8-90DD2DAC9345}" destId="{FF8200A0-6E48-48D8-A091-A32F2AC66D83}" srcOrd="0" destOrd="0" presId="urn:microsoft.com/office/officeart/2005/8/layout/hierarchy2"/>
    <dgm:cxn modelId="{93949BF5-757A-4FF5-BB94-4FC732497982}" type="presParOf" srcId="{9D456E51-08C6-403C-8DB2-CDB581E4B2A2}" destId="{EA9CBEC2-1DDA-4769-8565-6EBEBF339ACD}" srcOrd="1" destOrd="0" presId="urn:microsoft.com/office/officeart/2005/8/layout/hierarchy2"/>
    <dgm:cxn modelId="{049792A7-7EA4-45D2-840D-0DC54B570F00}" type="presParOf" srcId="{EA9CBEC2-1DDA-4769-8565-6EBEBF339ACD}" destId="{BA359CF3-13D0-4CD9-9DCA-9B838B4CB52C}" srcOrd="0" destOrd="0" presId="urn:microsoft.com/office/officeart/2005/8/layout/hierarchy2"/>
    <dgm:cxn modelId="{8BCFA4FD-5AD7-433F-88DE-DBD22C4AD61F}" type="presParOf" srcId="{EA9CBEC2-1DDA-4769-8565-6EBEBF339ACD}" destId="{720B7EF2-4EF7-42A7-BF5E-24148F46FBEF}" srcOrd="1" destOrd="0" presId="urn:microsoft.com/office/officeart/2005/8/layout/hierarchy2"/>
    <dgm:cxn modelId="{F1697BD8-7BA6-4062-ABE8-ECAE15234631}" type="presParOf" srcId="{9D456E51-08C6-403C-8DB2-CDB581E4B2A2}" destId="{8060C900-3AE1-4ACC-B06A-214C32C553F5}" srcOrd="2" destOrd="0" presId="urn:microsoft.com/office/officeart/2005/8/layout/hierarchy2"/>
    <dgm:cxn modelId="{FFD24858-EAE8-4ACD-BE3A-9D6B2057E662}" type="presParOf" srcId="{8060C900-3AE1-4ACC-B06A-214C32C553F5}" destId="{7906FD2F-5277-4915-84E3-E482F6BAA81C}" srcOrd="0" destOrd="0" presId="urn:microsoft.com/office/officeart/2005/8/layout/hierarchy2"/>
    <dgm:cxn modelId="{7FC76319-73C6-4471-945A-8EC53788C1E3}" type="presParOf" srcId="{9D456E51-08C6-403C-8DB2-CDB581E4B2A2}" destId="{C350DF37-8226-4DF9-B311-AC5AED190A03}" srcOrd="3" destOrd="0" presId="urn:microsoft.com/office/officeart/2005/8/layout/hierarchy2"/>
    <dgm:cxn modelId="{718602E5-4095-45F2-BA31-9C9D9EB614D8}" type="presParOf" srcId="{C350DF37-8226-4DF9-B311-AC5AED190A03}" destId="{A3C293FE-2454-4CE9-9EAB-57E03370388C}" srcOrd="0" destOrd="0" presId="urn:microsoft.com/office/officeart/2005/8/layout/hierarchy2"/>
    <dgm:cxn modelId="{80A8A8F4-73B8-4F6E-AD21-B936829E0BD1}" type="presParOf" srcId="{C350DF37-8226-4DF9-B311-AC5AED190A03}" destId="{92B4C9BF-7039-4378-A377-4073B7A5A6B0}" srcOrd="1" destOrd="0" presId="urn:microsoft.com/office/officeart/2005/8/layout/hierarchy2"/>
    <dgm:cxn modelId="{B9A9ED53-7A98-43A9-A1AA-C15874158996}" type="presParOf" srcId="{F67E752E-723F-41DD-94C2-DB6958EBA98E}" destId="{D8775783-6A1C-4A17-A2DD-CD8B69842B03}" srcOrd="2" destOrd="0" presId="urn:microsoft.com/office/officeart/2005/8/layout/hierarchy2"/>
    <dgm:cxn modelId="{8A8741B4-4A08-48A0-8748-A41129DE4D7E}" type="presParOf" srcId="{D8775783-6A1C-4A17-A2DD-CD8B69842B03}" destId="{E059C95E-6CBD-4873-84BB-4B7BBC0147E6}" srcOrd="0" destOrd="0" presId="urn:microsoft.com/office/officeart/2005/8/layout/hierarchy2"/>
    <dgm:cxn modelId="{5BEA397D-2A4B-4E04-A320-A12C48CE623F}" type="presParOf" srcId="{F67E752E-723F-41DD-94C2-DB6958EBA98E}" destId="{E0398C54-1F9C-49B5-8D43-3FABED18FA0B}" srcOrd="3" destOrd="0" presId="urn:microsoft.com/office/officeart/2005/8/layout/hierarchy2"/>
    <dgm:cxn modelId="{F73D6226-84ED-4A69-81D1-BD83A31AF943}" type="presParOf" srcId="{E0398C54-1F9C-49B5-8D43-3FABED18FA0B}" destId="{A64369B6-9554-48BA-B8F6-1ECE224B5E26}" srcOrd="0" destOrd="0" presId="urn:microsoft.com/office/officeart/2005/8/layout/hierarchy2"/>
    <dgm:cxn modelId="{8D834718-2895-41A9-B412-D54705FF34CB}" type="presParOf" srcId="{E0398C54-1F9C-49B5-8D43-3FABED18FA0B}" destId="{6D99911C-154C-4A74-BCF5-02599B60CCF3}" srcOrd="1" destOrd="0" presId="urn:microsoft.com/office/officeart/2005/8/layout/hierarchy2"/>
    <dgm:cxn modelId="{16859B1A-59D3-4EF4-A5DE-3EA275AA2A0D}" type="presParOf" srcId="{6D99911C-154C-4A74-BCF5-02599B60CCF3}" destId="{C9FA3461-A69C-4F6C-8A6C-45F1653DE2E4}" srcOrd="0" destOrd="0" presId="urn:microsoft.com/office/officeart/2005/8/layout/hierarchy2"/>
    <dgm:cxn modelId="{0B0CB3ED-050C-4239-93EA-F78574C6E091}" type="presParOf" srcId="{C9FA3461-A69C-4F6C-8A6C-45F1653DE2E4}" destId="{E8CEF43B-2CCD-4823-B6B1-92B0A7CB6A1F}" srcOrd="0" destOrd="0" presId="urn:microsoft.com/office/officeart/2005/8/layout/hierarchy2"/>
    <dgm:cxn modelId="{CD1D3E0A-2D84-48F1-969A-37084C80B503}" type="presParOf" srcId="{6D99911C-154C-4A74-BCF5-02599B60CCF3}" destId="{FF50C8F3-225F-408A-8F59-1B0E79377B2A}" srcOrd="1" destOrd="0" presId="urn:microsoft.com/office/officeart/2005/8/layout/hierarchy2"/>
    <dgm:cxn modelId="{6F10C16C-D76B-43B6-9F6C-8BCF0DAF0C28}" type="presParOf" srcId="{FF50C8F3-225F-408A-8F59-1B0E79377B2A}" destId="{7B7AF34A-1A2D-4DD9-8EFD-3FD82BC43E2E}" srcOrd="0" destOrd="0" presId="urn:microsoft.com/office/officeart/2005/8/layout/hierarchy2"/>
    <dgm:cxn modelId="{43268416-BAE2-4B11-BA4F-F4597E121703}" type="presParOf" srcId="{FF50C8F3-225F-408A-8F59-1B0E79377B2A}" destId="{5E1466E0-AD1C-4D52-B10D-105A61BB81A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C749D-61C0-4506-913F-8C834841E16A}">
      <dsp:nvSpPr>
        <dsp:cNvPr id="0" name=""/>
        <dsp:cNvSpPr/>
      </dsp:nvSpPr>
      <dsp:spPr>
        <a:xfrm>
          <a:off x="0" y="0"/>
          <a:ext cx="5978805" cy="10369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Tx/>
            <a:buNone/>
          </a:pPr>
          <a:r>
            <a:rPr lang="en-US" altLang="de-DE" sz="2800" kern="1200" dirty="0"/>
            <a:t>Risk </a:t>
          </a:r>
          <a:r>
            <a:rPr lang="en-US" altLang="de-DE" sz="2800" b="1" i="1" kern="1200" dirty="0"/>
            <a:t>identification</a:t>
          </a:r>
          <a:endParaRPr lang="de-DE" sz="2800" kern="1200" dirty="0"/>
        </a:p>
      </dsp:txBody>
      <dsp:txXfrm>
        <a:off x="30372" y="30372"/>
        <a:ext cx="4772192" cy="976241"/>
      </dsp:txXfrm>
    </dsp:sp>
    <dsp:sp modelId="{4CD0BCF0-DE6E-40BF-9812-A146FC5BBEF2}">
      <dsp:nvSpPr>
        <dsp:cNvPr id="0" name=""/>
        <dsp:cNvSpPr/>
      </dsp:nvSpPr>
      <dsp:spPr>
        <a:xfrm>
          <a:off x="500724" y="1225528"/>
          <a:ext cx="5978805" cy="1036985"/>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altLang="de-DE" sz="2800" b="1" i="1" kern="1200" dirty="0"/>
            <a:t>Analysis</a:t>
          </a:r>
          <a:r>
            <a:rPr lang="en-US" altLang="de-DE" sz="2800" kern="1200" dirty="0"/>
            <a:t> of probability and consequences</a:t>
          </a:r>
        </a:p>
      </dsp:txBody>
      <dsp:txXfrm>
        <a:off x="531096" y="1255900"/>
        <a:ext cx="4743296" cy="976241"/>
      </dsp:txXfrm>
    </dsp:sp>
    <dsp:sp modelId="{9B0C0770-389A-4347-B16B-D58023847BA9}">
      <dsp:nvSpPr>
        <dsp:cNvPr id="0" name=""/>
        <dsp:cNvSpPr/>
      </dsp:nvSpPr>
      <dsp:spPr>
        <a:xfrm>
          <a:off x="993976" y="2451056"/>
          <a:ext cx="5978805" cy="1036985"/>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altLang="de-DE" sz="2800" kern="1200"/>
            <a:t>Risk </a:t>
          </a:r>
          <a:r>
            <a:rPr lang="en-US" altLang="de-DE" sz="2800" b="1" i="1" kern="1200"/>
            <a:t>mitigation</a:t>
          </a:r>
          <a:r>
            <a:rPr lang="en-US" altLang="de-DE" sz="2800" kern="1200"/>
            <a:t> strategies</a:t>
          </a:r>
          <a:endParaRPr lang="en-US" altLang="de-DE" sz="2800" kern="1200" dirty="0"/>
        </a:p>
      </dsp:txBody>
      <dsp:txXfrm>
        <a:off x="1024348" y="2481428"/>
        <a:ext cx="4750769" cy="976241"/>
      </dsp:txXfrm>
    </dsp:sp>
    <dsp:sp modelId="{419129A9-FBBF-40E4-A4A3-76EAAAD7462B}">
      <dsp:nvSpPr>
        <dsp:cNvPr id="0" name=""/>
        <dsp:cNvSpPr/>
      </dsp:nvSpPr>
      <dsp:spPr>
        <a:xfrm>
          <a:off x="1494701" y="3676584"/>
          <a:ext cx="5978805" cy="1036985"/>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altLang="de-DE" sz="2800" b="1" i="1" kern="1200"/>
            <a:t>Control</a:t>
          </a:r>
          <a:r>
            <a:rPr lang="en-US" altLang="de-DE" sz="2800" kern="1200"/>
            <a:t> and documentation</a:t>
          </a:r>
          <a:endParaRPr lang="en-US" altLang="de-DE" sz="2800" kern="1200" dirty="0"/>
        </a:p>
      </dsp:txBody>
      <dsp:txXfrm>
        <a:off x="1525073" y="3706956"/>
        <a:ext cx="4743296" cy="976241"/>
      </dsp:txXfrm>
    </dsp:sp>
    <dsp:sp modelId="{E090ACFA-D876-4484-850B-D1671E579ACF}">
      <dsp:nvSpPr>
        <dsp:cNvPr id="0" name=""/>
        <dsp:cNvSpPr/>
      </dsp:nvSpPr>
      <dsp:spPr>
        <a:xfrm>
          <a:off x="5304765" y="794236"/>
          <a:ext cx="674040" cy="67404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de-DE" sz="2800" kern="1200"/>
        </a:p>
      </dsp:txBody>
      <dsp:txXfrm>
        <a:off x="5456424" y="794236"/>
        <a:ext cx="370722" cy="507215"/>
      </dsp:txXfrm>
    </dsp:sp>
    <dsp:sp modelId="{4A5869AE-CB9C-4D8A-AF07-5BFB7537889B}">
      <dsp:nvSpPr>
        <dsp:cNvPr id="0" name=""/>
        <dsp:cNvSpPr/>
      </dsp:nvSpPr>
      <dsp:spPr>
        <a:xfrm>
          <a:off x="5805490" y="2019764"/>
          <a:ext cx="674040" cy="674040"/>
        </a:xfrm>
        <a:prstGeom prst="downArrow">
          <a:avLst>
            <a:gd name="adj1" fmla="val 55000"/>
            <a:gd name="adj2" fmla="val 45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de-DE" sz="2800" kern="1200"/>
        </a:p>
      </dsp:txBody>
      <dsp:txXfrm>
        <a:off x="5957149" y="2019764"/>
        <a:ext cx="370722" cy="507215"/>
      </dsp:txXfrm>
    </dsp:sp>
    <dsp:sp modelId="{DFF14161-1808-4B8F-9433-FE930D11ED95}">
      <dsp:nvSpPr>
        <dsp:cNvPr id="0" name=""/>
        <dsp:cNvSpPr/>
      </dsp:nvSpPr>
      <dsp:spPr>
        <a:xfrm>
          <a:off x="6298741" y="3245292"/>
          <a:ext cx="674040" cy="674040"/>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de-DE" sz="2800" kern="1200"/>
        </a:p>
      </dsp:txBody>
      <dsp:txXfrm>
        <a:off x="6450400" y="3245292"/>
        <a:ext cx="370722" cy="5072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B870F-0B34-4AA6-958E-8A71C9618151}">
      <dsp:nvSpPr>
        <dsp:cNvPr id="0" name=""/>
        <dsp:cNvSpPr/>
      </dsp:nvSpPr>
      <dsp:spPr>
        <a:xfrm>
          <a:off x="1085265" y="440433"/>
          <a:ext cx="612090" cy="3060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noProof="0" dirty="0"/>
            <a:t>Internal</a:t>
          </a:r>
        </a:p>
      </dsp:txBody>
      <dsp:txXfrm>
        <a:off x="1094229" y="449397"/>
        <a:ext cx="594162" cy="288117"/>
      </dsp:txXfrm>
    </dsp:sp>
    <dsp:sp modelId="{F56B94FA-DB69-43C2-8FF3-37D693CEFF3A}">
      <dsp:nvSpPr>
        <dsp:cNvPr id="0" name=""/>
        <dsp:cNvSpPr/>
      </dsp:nvSpPr>
      <dsp:spPr>
        <a:xfrm rot="18770822">
          <a:off x="1639759" y="434228"/>
          <a:ext cx="360030" cy="54492"/>
        </a:xfrm>
        <a:custGeom>
          <a:avLst/>
          <a:gdLst/>
          <a:ahLst/>
          <a:cxnLst/>
          <a:rect l="0" t="0" r="0" b="0"/>
          <a:pathLst>
            <a:path>
              <a:moveTo>
                <a:pt x="0" y="27246"/>
              </a:moveTo>
              <a:lnTo>
                <a:pt x="360030" y="2724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1810774" y="452473"/>
        <a:ext cx="18001" cy="18001"/>
      </dsp:txXfrm>
    </dsp:sp>
    <dsp:sp modelId="{F1402344-6551-4C1F-BD6A-7C7A73A3F7FF}">
      <dsp:nvSpPr>
        <dsp:cNvPr id="0" name=""/>
        <dsp:cNvSpPr/>
      </dsp:nvSpPr>
      <dsp:spPr>
        <a:xfrm>
          <a:off x="1942193" y="176469"/>
          <a:ext cx="612090" cy="3060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noProof="0" dirty="0"/>
            <a:t>Organization</a:t>
          </a:r>
        </a:p>
      </dsp:txBody>
      <dsp:txXfrm>
        <a:off x="1951157" y="185433"/>
        <a:ext cx="594162" cy="288117"/>
      </dsp:txXfrm>
    </dsp:sp>
    <dsp:sp modelId="{01509546-8E22-425E-B0D8-90DD2DAC9345}">
      <dsp:nvSpPr>
        <dsp:cNvPr id="0" name=""/>
        <dsp:cNvSpPr/>
      </dsp:nvSpPr>
      <dsp:spPr>
        <a:xfrm rot="19457599">
          <a:off x="2525943" y="214258"/>
          <a:ext cx="301516" cy="54492"/>
        </a:xfrm>
        <a:custGeom>
          <a:avLst/>
          <a:gdLst/>
          <a:ahLst/>
          <a:cxnLst/>
          <a:rect l="0" t="0" r="0" b="0"/>
          <a:pathLst>
            <a:path>
              <a:moveTo>
                <a:pt x="0" y="27246"/>
              </a:moveTo>
              <a:lnTo>
                <a:pt x="301516" y="2724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2669163" y="233966"/>
        <a:ext cx="15075" cy="15075"/>
      </dsp:txXfrm>
    </dsp:sp>
    <dsp:sp modelId="{BA359CF3-13D0-4CD9-9DCA-9B838B4CB52C}">
      <dsp:nvSpPr>
        <dsp:cNvPr id="0" name=""/>
        <dsp:cNvSpPr/>
      </dsp:nvSpPr>
      <dsp:spPr>
        <a:xfrm>
          <a:off x="2799120" y="493"/>
          <a:ext cx="1715922" cy="3060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noProof="0" dirty="0"/>
            <a:t>Limited management support</a:t>
          </a:r>
        </a:p>
      </dsp:txBody>
      <dsp:txXfrm>
        <a:off x="2808084" y="9457"/>
        <a:ext cx="1697994" cy="288117"/>
      </dsp:txXfrm>
    </dsp:sp>
    <dsp:sp modelId="{8060C900-3AE1-4ACC-B06A-214C32C553F5}">
      <dsp:nvSpPr>
        <dsp:cNvPr id="0" name=""/>
        <dsp:cNvSpPr/>
      </dsp:nvSpPr>
      <dsp:spPr>
        <a:xfrm rot="2142401">
          <a:off x="2525943" y="390234"/>
          <a:ext cx="301516" cy="54492"/>
        </a:xfrm>
        <a:custGeom>
          <a:avLst/>
          <a:gdLst/>
          <a:ahLst/>
          <a:cxnLst/>
          <a:rect l="0" t="0" r="0" b="0"/>
          <a:pathLst>
            <a:path>
              <a:moveTo>
                <a:pt x="0" y="27246"/>
              </a:moveTo>
              <a:lnTo>
                <a:pt x="301516" y="2724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2669163" y="409942"/>
        <a:ext cx="15075" cy="15075"/>
      </dsp:txXfrm>
    </dsp:sp>
    <dsp:sp modelId="{A3C293FE-2454-4CE9-9EAB-57E03370388C}">
      <dsp:nvSpPr>
        <dsp:cNvPr id="0" name=""/>
        <dsp:cNvSpPr/>
      </dsp:nvSpPr>
      <dsp:spPr>
        <a:xfrm>
          <a:off x="2799120" y="352445"/>
          <a:ext cx="1715922" cy="3060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noProof="0" dirty="0"/>
            <a:t>Low funding</a:t>
          </a:r>
        </a:p>
      </dsp:txBody>
      <dsp:txXfrm>
        <a:off x="2808084" y="361409"/>
        <a:ext cx="1697994" cy="288117"/>
      </dsp:txXfrm>
    </dsp:sp>
    <dsp:sp modelId="{D8775783-6A1C-4A17-A2DD-CD8B69842B03}">
      <dsp:nvSpPr>
        <dsp:cNvPr id="0" name=""/>
        <dsp:cNvSpPr/>
      </dsp:nvSpPr>
      <dsp:spPr>
        <a:xfrm rot="2829178">
          <a:off x="1639759" y="698192"/>
          <a:ext cx="360030" cy="54492"/>
        </a:xfrm>
        <a:custGeom>
          <a:avLst/>
          <a:gdLst/>
          <a:ahLst/>
          <a:cxnLst/>
          <a:rect l="0" t="0" r="0" b="0"/>
          <a:pathLst>
            <a:path>
              <a:moveTo>
                <a:pt x="0" y="27246"/>
              </a:moveTo>
              <a:lnTo>
                <a:pt x="360030" y="2724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1810774" y="716437"/>
        <a:ext cx="18001" cy="18001"/>
      </dsp:txXfrm>
    </dsp:sp>
    <dsp:sp modelId="{A64369B6-9554-48BA-B8F6-1ECE224B5E26}">
      <dsp:nvSpPr>
        <dsp:cNvPr id="0" name=""/>
        <dsp:cNvSpPr/>
      </dsp:nvSpPr>
      <dsp:spPr>
        <a:xfrm>
          <a:off x="1942193" y="704397"/>
          <a:ext cx="612090" cy="3060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noProof="0" dirty="0"/>
            <a:t>Team</a:t>
          </a:r>
        </a:p>
      </dsp:txBody>
      <dsp:txXfrm>
        <a:off x="1951157" y="713361"/>
        <a:ext cx="594162" cy="288117"/>
      </dsp:txXfrm>
    </dsp:sp>
    <dsp:sp modelId="{29723570-BE5C-4658-9921-1789AE67C53A}">
      <dsp:nvSpPr>
        <dsp:cNvPr id="0" name=""/>
        <dsp:cNvSpPr/>
      </dsp:nvSpPr>
      <dsp:spPr>
        <a:xfrm>
          <a:off x="2554283" y="830174"/>
          <a:ext cx="244836" cy="54492"/>
        </a:xfrm>
        <a:custGeom>
          <a:avLst/>
          <a:gdLst/>
          <a:ahLst/>
          <a:cxnLst/>
          <a:rect l="0" t="0" r="0" b="0"/>
          <a:pathLst>
            <a:path>
              <a:moveTo>
                <a:pt x="0" y="27246"/>
              </a:moveTo>
              <a:lnTo>
                <a:pt x="244836" y="2724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2670581" y="851299"/>
        <a:ext cx="12241" cy="12241"/>
      </dsp:txXfrm>
    </dsp:sp>
    <dsp:sp modelId="{B46FFF12-DA02-4927-8257-18E4131ADE67}">
      <dsp:nvSpPr>
        <dsp:cNvPr id="0" name=""/>
        <dsp:cNvSpPr/>
      </dsp:nvSpPr>
      <dsp:spPr>
        <a:xfrm>
          <a:off x="2799120" y="704397"/>
          <a:ext cx="1715922" cy="3060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noProof="0" dirty="0"/>
            <a:t>Missing resources</a:t>
          </a:r>
        </a:p>
      </dsp:txBody>
      <dsp:txXfrm>
        <a:off x="2808084" y="713361"/>
        <a:ext cx="1697994" cy="2881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C749D-61C0-4506-913F-8C834841E16A}">
      <dsp:nvSpPr>
        <dsp:cNvPr id="0" name=""/>
        <dsp:cNvSpPr/>
      </dsp:nvSpPr>
      <dsp:spPr>
        <a:xfrm>
          <a:off x="0" y="0"/>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FontTx/>
            <a:buNone/>
          </a:pPr>
          <a:r>
            <a:rPr lang="en-US" altLang="de-DE" sz="800" kern="1200" dirty="0"/>
            <a:t>Risk </a:t>
          </a:r>
          <a:r>
            <a:rPr lang="en-US" altLang="de-DE" sz="800" b="1" i="1" kern="1200" dirty="0"/>
            <a:t>identification</a:t>
          </a:r>
          <a:endParaRPr lang="de-DE" sz="800" kern="1200" dirty="0"/>
        </a:p>
      </dsp:txBody>
      <dsp:txXfrm>
        <a:off x="8208" y="8208"/>
        <a:ext cx="1354568" cy="263809"/>
      </dsp:txXfrm>
    </dsp:sp>
    <dsp:sp modelId="{4CD0BCF0-DE6E-40BF-9812-A146FC5BBEF2}">
      <dsp:nvSpPr>
        <dsp:cNvPr id="0" name=""/>
        <dsp:cNvSpPr/>
      </dsp:nvSpPr>
      <dsp:spPr>
        <a:xfrm>
          <a:off x="140753" y="331176"/>
          <a:ext cx="1680633" cy="280225"/>
        </a:xfrm>
        <a:prstGeom prst="roundRect">
          <a:avLst>
            <a:gd name="adj" fmla="val 10000"/>
          </a:avLst>
        </a:prstGeom>
        <a:solidFill>
          <a:srgbClr val="00B0F0"/>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dirty="0"/>
            <a:t>Analysis</a:t>
          </a:r>
          <a:r>
            <a:rPr lang="en-US" altLang="de-DE" sz="800" kern="1200" dirty="0"/>
            <a:t> of probability and consequences</a:t>
          </a:r>
        </a:p>
      </dsp:txBody>
      <dsp:txXfrm>
        <a:off x="148961" y="339384"/>
        <a:ext cx="1341317" cy="263809"/>
      </dsp:txXfrm>
    </dsp:sp>
    <dsp:sp modelId="{9B0C0770-389A-4347-B16B-D58023847BA9}">
      <dsp:nvSpPr>
        <dsp:cNvPr id="0" name=""/>
        <dsp:cNvSpPr/>
      </dsp:nvSpPr>
      <dsp:spPr>
        <a:xfrm>
          <a:off x="279405" y="662352"/>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kern="1200"/>
            <a:t>Risk </a:t>
          </a:r>
          <a:r>
            <a:rPr lang="en-US" altLang="de-DE" sz="800" b="1" i="1" kern="1200"/>
            <a:t>mitigation</a:t>
          </a:r>
          <a:r>
            <a:rPr lang="en-US" altLang="de-DE" sz="800" kern="1200"/>
            <a:t> strategies</a:t>
          </a:r>
          <a:endParaRPr lang="en-US" altLang="de-DE" sz="800" kern="1200" dirty="0"/>
        </a:p>
      </dsp:txBody>
      <dsp:txXfrm>
        <a:off x="287613" y="670560"/>
        <a:ext cx="1343418" cy="263809"/>
      </dsp:txXfrm>
    </dsp:sp>
    <dsp:sp modelId="{419129A9-FBBF-40E4-A4A3-76EAAAD7462B}">
      <dsp:nvSpPr>
        <dsp:cNvPr id="0" name=""/>
        <dsp:cNvSpPr/>
      </dsp:nvSpPr>
      <dsp:spPr>
        <a:xfrm>
          <a:off x="420158" y="993528"/>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a:t>Control</a:t>
          </a:r>
          <a:r>
            <a:rPr lang="en-US" altLang="de-DE" sz="800" kern="1200"/>
            <a:t> and documentation</a:t>
          </a:r>
          <a:endParaRPr lang="en-US" altLang="de-DE" sz="800" kern="1200" dirty="0"/>
        </a:p>
      </dsp:txBody>
      <dsp:txXfrm>
        <a:off x="428366" y="1001736"/>
        <a:ext cx="1341317" cy="263809"/>
      </dsp:txXfrm>
    </dsp:sp>
    <dsp:sp modelId="{E090ACFA-D876-4484-850B-D1671E579ACF}">
      <dsp:nvSpPr>
        <dsp:cNvPr id="0" name=""/>
        <dsp:cNvSpPr/>
      </dsp:nvSpPr>
      <dsp:spPr>
        <a:xfrm>
          <a:off x="1498486" y="214627"/>
          <a:ext cx="182146" cy="18214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539469" y="214627"/>
        <a:ext cx="100180" cy="137065"/>
      </dsp:txXfrm>
    </dsp:sp>
    <dsp:sp modelId="{4A5869AE-CB9C-4D8A-AF07-5BFB7537889B}">
      <dsp:nvSpPr>
        <dsp:cNvPr id="0" name=""/>
        <dsp:cNvSpPr/>
      </dsp:nvSpPr>
      <dsp:spPr>
        <a:xfrm>
          <a:off x="1639239" y="545803"/>
          <a:ext cx="182146" cy="182146"/>
        </a:xfrm>
        <a:prstGeom prst="downArrow">
          <a:avLst>
            <a:gd name="adj1" fmla="val 55000"/>
            <a:gd name="adj2" fmla="val 45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680222" y="545803"/>
        <a:ext cx="100180" cy="137065"/>
      </dsp:txXfrm>
    </dsp:sp>
    <dsp:sp modelId="{DFF14161-1808-4B8F-9433-FE930D11ED95}">
      <dsp:nvSpPr>
        <dsp:cNvPr id="0" name=""/>
        <dsp:cNvSpPr/>
      </dsp:nvSpPr>
      <dsp:spPr>
        <a:xfrm>
          <a:off x="1777892" y="876979"/>
          <a:ext cx="182146" cy="182146"/>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818875" y="876979"/>
        <a:ext cx="100180" cy="1370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C749D-61C0-4506-913F-8C834841E16A}">
      <dsp:nvSpPr>
        <dsp:cNvPr id="0" name=""/>
        <dsp:cNvSpPr/>
      </dsp:nvSpPr>
      <dsp:spPr>
        <a:xfrm>
          <a:off x="0" y="0"/>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FontTx/>
            <a:buNone/>
          </a:pPr>
          <a:r>
            <a:rPr lang="en-US" altLang="de-DE" sz="800" kern="1200" dirty="0"/>
            <a:t>Risk </a:t>
          </a:r>
          <a:r>
            <a:rPr lang="en-US" altLang="de-DE" sz="800" b="1" i="1" kern="1200" dirty="0"/>
            <a:t>identification</a:t>
          </a:r>
          <a:endParaRPr lang="de-DE" sz="800" kern="1200" dirty="0"/>
        </a:p>
      </dsp:txBody>
      <dsp:txXfrm>
        <a:off x="8208" y="8208"/>
        <a:ext cx="1354568" cy="263809"/>
      </dsp:txXfrm>
    </dsp:sp>
    <dsp:sp modelId="{4CD0BCF0-DE6E-40BF-9812-A146FC5BBEF2}">
      <dsp:nvSpPr>
        <dsp:cNvPr id="0" name=""/>
        <dsp:cNvSpPr/>
      </dsp:nvSpPr>
      <dsp:spPr>
        <a:xfrm>
          <a:off x="140753" y="331176"/>
          <a:ext cx="1680633" cy="280225"/>
        </a:xfrm>
        <a:prstGeom prst="roundRect">
          <a:avLst>
            <a:gd name="adj" fmla="val 10000"/>
          </a:avLst>
        </a:prstGeom>
        <a:solidFill>
          <a:srgbClr val="00B0F0"/>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dirty="0"/>
            <a:t>Analysis</a:t>
          </a:r>
          <a:r>
            <a:rPr lang="en-US" altLang="de-DE" sz="800" kern="1200" dirty="0"/>
            <a:t> of probability and consequences</a:t>
          </a:r>
        </a:p>
      </dsp:txBody>
      <dsp:txXfrm>
        <a:off x="148961" y="339384"/>
        <a:ext cx="1341317" cy="263809"/>
      </dsp:txXfrm>
    </dsp:sp>
    <dsp:sp modelId="{9B0C0770-389A-4347-B16B-D58023847BA9}">
      <dsp:nvSpPr>
        <dsp:cNvPr id="0" name=""/>
        <dsp:cNvSpPr/>
      </dsp:nvSpPr>
      <dsp:spPr>
        <a:xfrm>
          <a:off x="279405" y="662352"/>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kern="1200"/>
            <a:t>Risk </a:t>
          </a:r>
          <a:r>
            <a:rPr lang="en-US" altLang="de-DE" sz="800" b="1" i="1" kern="1200"/>
            <a:t>mitigation</a:t>
          </a:r>
          <a:r>
            <a:rPr lang="en-US" altLang="de-DE" sz="800" kern="1200"/>
            <a:t> strategies</a:t>
          </a:r>
          <a:endParaRPr lang="en-US" altLang="de-DE" sz="800" kern="1200" dirty="0"/>
        </a:p>
      </dsp:txBody>
      <dsp:txXfrm>
        <a:off x="287613" y="670560"/>
        <a:ext cx="1343418" cy="263809"/>
      </dsp:txXfrm>
    </dsp:sp>
    <dsp:sp modelId="{419129A9-FBBF-40E4-A4A3-76EAAAD7462B}">
      <dsp:nvSpPr>
        <dsp:cNvPr id="0" name=""/>
        <dsp:cNvSpPr/>
      </dsp:nvSpPr>
      <dsp:spPr>
        <a:xfrm>
          <a:off x="420158" y="993528"/>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a:t>Control</a:t>
          </a:r>
          <a:r>
            <a:rPr lang="en-US" altLang="de-DE" sz="800" kern="1200"/>
            <a:t> and documentation</a:t>
          </a:r>
          <a:endParaRPr lang="en-US" altLang="de-DE" sz="800" kern="1200" dirty="0"/>
        </a:p>
      </dsp:txBody>
      <dsp:txXfrm>
        <a:off x="428366" y="1001736"/>
        <a:ext cx="1341317" cy="263809"/>
      </dsp:txXfrm>
    </dsp:sp>
    <dsp:sp modelId="{E090ACFA-D876-4484-850B-D1671E579ACF}">
      <dsp:nvSpPr>
        <dsp:cNvPr id="0" name=""/>
        <dsp:cNvSpPr/>
      </dsp:nvSpPr>
      <dsp:spPr>
        <a:xfrm>
          <a:off x="1498486" y="214627"/>
          <a:ext cx="182146" cy="18214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539469" y="214627"/>
        <a:ext cx="100180" cy="137065"/>
      </dsp:txXfrm>
    </dsp:sp>
    <dsp:sp modelId="{4A5869AE-CB9C-4D8A-AF07-5BFB7537889B}">
      <dsp:nvSpPr>
        <dsp:cNvPr id="0" name=""/>
        <dsp:cNvSpPr/>
      </dsp:nvSpPr>
      <dsp:spPr>
        <a:xfrm>
          <a:off x="1639239" y="545803"/>
          <a:ext cx="182146" cy="182146"/>
        </a:xfrm>
        <a:prstGeom prst="downArrow">
          <a:avLst>
            <a:gd name="adj1" fmla="val 55000"/>
            <a:gd name="adj2" fmla="val 45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680222" y="545803"/>
        <a:ext cx="100180" cy="137065"/>
      </dsp:txXfrm>
    </dsp:sp>
    <dsp:sp modelId="{DFF14161-1808-4B8F-9433-FE930D11ED95}">
      <dsp:nvSpPr>
        <dsp:cNvPr id="0" name=""/>
        <dsp:cNvSpPr/>
      </dsp:nvSpPr>
      <dsp:spPr>
        <a:xfrm>
          <a:off x="1777892" y="876979"/>
          <a:ext cx="182146" cy="182146"/>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818875" y="876979"/>
        <a:ext cx="100180" cy="1370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C749D-61C0-4506-913F-8C834841E16A}">
      <dsp:nvSpPr>
        <dsp:cNvPr id="0" name=""/>
        <dsp:cNvSpPr/>
      </dsp:nvSpPr>
      <dsp:spPr>
        <a:xfrm>
          <a:off x="0" y="0"/>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FontTx/>
            <a:buNone/>
          </a:pPr>
          <a:r>
            <a:rPr lang="en-US" altLang="de-DE" sz="800" kern="1200" dirty="0"/>
            <a:t>Risk </a:t>
          </a:r>
          <a:r>
            <a:rPr lang="en-US" altLang="de-DE" sz="800" b="1" i="1" kern="1200" dirty="0"/>
            <a:t>identification</a:t>
          </a:r>
          <a:endParaRPr lang="de-DE" sz="800" kern="1200" dirty="0"/>
        </a:p>
      </dsp:txBody>
      <dsp:txXfrm>
        <a:off x="8208" y="8208"/>
        <a:ext cx="1354568" cy="263809"/>
      </dsp:txXfrm>
    </dsp:sp>
    <dsp:sp modelId="{4CD0BCF0-DE6E-40BF-9812-A146FC5BBEF2}">
      <dsp:nvSpPr>
        <dsp:cNvPr id="0" name=""/>
        <dsp:cNvSpPr/>
      </dsp:nvSpPr>
      <dsp:spPr>
        <a:xfrm>
          <a:off x="140753" y="331176"/>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dirty="0"/>
            <a:t>Analysis</a:t>
          </a:r>
          <a:r>
            <a:rPr lang="en-US" altLang="de-DE" sz="800" kern="1200" dirty="0"/>
            <a:t> of probability and consequences</a:t>
          </a:r>
        </a:p>
      </dsp:txBody>
      <dsp:txXfrm>
        <a:off x="148961" y="339384"/>
        <a:ext cx="1341317" cy="263809"/>
      </dsp:txXfrm>
    </dsp:sp>
    <dsp:sp modelId="{9B0C0770-389A-4347-B16B-D58023847BA9}">
      <dsp:nvSpPr>
        <dsp:cNvPr id="0" name=""/>
        <dsp:cNvSpPr/>
      </dsp:nvSpPr>
      <dsp:spPr>
        <a:xfrm>
          <a:off x="279405" y="662352"/>
          <a:ext cx="1680633" cy="280225"/>
        </a:xfrm>
        <a:prstGeom prst="roundRect">
          <a:avLst>
            <a:gd name="adj" fmla="val 10000"/>
          </a:avLst>
        </a:prstGeom>
        <a:solidFill>
          <a:srgbClr val="00CC99"/>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kern="1200"/>
            <a:t>Risk </a:t>
          </a:r>
          <a:r>
            <a:rPr lang="en-US" altLang="de-DE" sz="800" b="1" i="1" kern="1200"/>
            <a:t>mitigation</a:t>
          </a:r>
          <a:r>
            <a:rPr lang="en-US" altLang="de-DE" sz="800" kern="1200"/>
            <a:t> strategies</a:t>
          </a:r>
          <a:endParaRPr lang="en-US" altLang="de-DE" sz="800" kern="1200" dirty="0"/>
        </a:p>
      </dsp:txBody>
      <dsp:txXfrm>
        <a:off x="287613" y="670560"/>
        <a:ext cx="1343418" cy="263809"/>
      </dsp:txXfrm>
    </dsp:sp>
    <dsp:sp modelId="{419129A9-FBBF-40E4-A4A3-76EAAAD7462B}">
      <dsp:nvSpPr>
        <dsp:cNvPr id="0" name=""/>
        <dsp:cNvSpPr/>
      </dsp:nvSpPr>
      <dsp:spPr>
        <a:xfrm>
          <a:off x="420158" y="993528"/>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a:t>Control</a:t>
          </a:r>
          <a:r>
            <a:rPr lang="en-US" altLang="de-DE" sz="800" kern="1200"/>
            <a:t> and documentation</a:t>
          </a:r>
          <a:endParaRPr lang="en-US" altLang="de-DE" sz="800" kern="1200" dirty="0"/>
        </a:p>
      </dsp:txBody>
      <dsp:txXfrm>
        <a:off x="428366" y="1001736"/>
        <a:ext cx="1341317" cy="263809"/>
      </dsp:txXfrm>
    </dsp:sp>
    <dsp:sp modelId="{E090ACFA-D876-4484-850B-D1671E579ACF}">
      <dsp:nvSpPr>
        <dsp:cNvPr id="0" name=""/>
        <dsp:cNvSpPr/>
      </dsp:nvSpPr>
      <dsp:spPr>
        <a:xfrm>
          <a:off x="1498486" y="214627"/>
          <a:ext cx="182146" cy="18214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539469" y="214627"/>
        <a:ext cx="100180" cy="137065"/>
      </dsp:txXfrm>
    </dsp:sp>
    <dsp:sp modelId="{4A5869AE-CB9C-4D8A-AF07-5BFB7537889B}">
      <dsp:nvSpPr>
        <dsp:cNvPr id="0" name=""/>
        <dsp:cNvSpPr/>
      </dsp:nvSpPr>
      <dsp:spPr>
        <a:xfrm>
          <a:off x="1639239" y="545803"/>
          <a:ext cx="182146" cy="182146"/>
        </a:xfrm>
        <a:prstGeom prst="downArrow">
          <a:avLst>
            <a:gd name="adj1" fmla="val 55000"/>
            <a:gd name="adj2" fmla="val 45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680222" y="545803"/>
        <a:ext cx="100180" cy="137065"/>
      </dsp:txXfrm>
    </dsp:sp>
    <dsp:sp modelId="{DFF14161-1808-4B8F-9433-FE930D11ED95}">
      <dsp:nvSpPr>
        <dsp:cNvPr id="0" name=""/>
        <dsp:cNvSpPr/>
      </dsp:nvSpPr>
      <dsp:spPr>
        <a:xfrm>
          <a:off x="1777892" y="876979"/>
          <a:ext cx="182146" cy="182146"/>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818875" y="876979"/>
        <a:ext cx="100180" cy="13706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C749D-61C0-4506-913F-8C834841E16A}">
      <dsp:nvSpPr>
        <dsp:cNvPr id="0" name=""/>
        <dsp:cNvSpPr/>
      </dsp:nvSpPr>
      <dsp:spPr>
        <a:xfrm>
          <a:off x="0" y="0"/>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FontTx/>
            <a:buNone/>
          </a:pPr>
          <a:r>
            <a:rPr lang="en-US" altLang="de-DE" sz="800" kern="1200" dirty="0"/>
            <a:t>Risk </a:t>
          </a:r>
          <a:r>
            <a:rPr lang="en-US" altLang="de-DE" sz="800" b="1" i="1" kern="1200" dirty="0"/>
            <a:t>identification</a:t>
          </a:r>
          <a:endParaRPr lang="de-DE" sz="800" kern="1200" dirty="0"/>
        </a:p>
      </dsp:txBody>
      <dsp:txXfrm>
        <a:off x="8208" y="8208"/>
        <a:ext cx="1354568" cy="263809"/>
      </dsp:txXfrm>
    </dsp:sp>
    <dsp:sp modelId="{4CD0BCF0-DE6E-40BF-9812-A146FC5BBEF2}">
      <dsp:nvSpPr>
        <dsp:cNvPr id="0" name=""/>
        <dsp:cNvSpPr/>
      </dsp:nvSpPr>
      <dsp:spPr>
        <a:xfrm>
          <a:off x="140753" y="331176"/>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dirty="0"/>
            <a:t>Analysis</a:t>
          </a:r>
          <a:r>
            <a:rPr lang="en-US" altLang="de-DE" sz="800" kern="1200" dirty="0"/>
            <a:t> of probability and consequences</a:t>
          </a:r>
        </a:p>
      </dsp:txBody>
      <dsp:txXfrm>
        <a:off x="148961" y="339384"/>
        <a:ext cx="1341317" cy="263809"/>
      </dsp:txXfrm>
    </dsp:sp>
    <dsp:sp modelId="{9B0C0770-389A-4347-B16B-D58023847BA9}">
      <dsp:nvSpPr>
        <dsp:cNvPr id="0" name=""/>
        <dsp:cNvSpPr/>
      </dsp:nvSpPr>
      <dsp:spPr>
        <a:xfrm>
          <a:off x="279405" y="662352"/>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kern="1200"/>
            <a:t>Risk </a:t>
          </a:r>
          <a:r>
            <a:rPr lang="en-US" altLang="de-DE" sz="800" b="1" i="1" kern="1200"/>
            <a:t>mitigation</a:t>
          </a:r>
          <a:r>
            <a:rPr lang="en-US" altLang="de-DE" sz="800" kern="1200"/>
            <a:t> strategies</a:t>
          </a:r>
          <a:endParaRPr lang="en-US" altLang="de-DE" sz="800" kern="1200" dirty="0"/>
        </a:p>
      </dsp:txBody>
      <dsp:txXfrm>
        <a:off x="287613" y="670560"/>
        <a:ext cx="1343418" cy="263809"/>
      </dsp:txXfrm>
    </dsp:sp>
    <dsp:sp modelId="{419129A9-FBBF-40E4-A4A3-76EAAAD7462B}">
      <dsp:nvSpPr>
        <dsp:cNvPr id="0" name=""/>
        <dsp:cNvSpPr/>
      </dsp:nvSpPr>
      <dsp:spPr>
        <a:xfrm>
          <a:off x="420158" y="993528"/>
          <a:ext cx="1680633" cy="280225"/>
        </a:xfrm>
        <a:prstGeom prst="roundRect">
          <a:avLst>
            <a:gd name="adj" fmla="val 10000"/>
          </a:avLst>
        </a:prstGeom>
        <a:solidFill>
          <a:schemeClr val="accent6"/>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dirty="0"/>
            <a:t>Control</a:t>
          </a:r>
          <a:r>
            <a:rPr lang="en-US" altLang="de-DE" sz="800" kern="1200" dirty="0"/>
            <a:t> and documentation</a:t>
          </a:r>
        </a:p>
      </dsp:txBody>
      <dsp:txXfrm>
        <a:off x="428366" y="1001736"/>
        <a:ext cx="1341317" cy="263809"/>
      </dsp:txXfrm>
    </dsp:sp>
    <dsp:sp modelId="{E090ACFA-D876-4484-850B-D1671E579ACF}">
      <dsp:nvSpPr>
        <dsp:cNvPr id="0" name=""/>
        <dsp:cNvSpPr/>
      </dsp:nvSpPr>
      <dsp:spPr>
        <a:xfrm>
          <a:off x="1498486" y="214627"/>
          <a:ext cx="182146" cy="18214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539469" y="214627"/>
        <a:ext cx="100180" cy="137065"/>
      </dsp:txXfrm>
    </dsp:sp>
    <dsp:sp modelId="{4A5869AE-CB9C-4D8A-AF07-5BFB7537889B}">
      <dsp:nvSpPr>
        <dsp:cNvPr id="0" name=""/>
        <dsp:cNvSpPr/>
      </dsp:nvSpPr>
      <dsp:spPr>
        <a:xfrm>
          <a:off x="1639239" y="545803"/>
          <a:ext cx="182146" cy="182146"/>
        </a:xfrm>
        <a:prstGeom prst="downArrow">
          <a:avLst>
            <a:gd name="adj1" fmla="val 55000"/>
            <a:gd name="adj2" fmla="val 45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680222" y="545803"/>
        <a:ext cx="100180" cy="137065"/>
      </dsp:txXfrm>
    </dsp:sp>
    <dsp:sp modelId="{DFF14161-1808-4B8F-9433-FE930D11ED95}">
      <dsp:nvSpPr>
        <dsp:cNvPr id="0" name=""/>
        <dsp:cNvSpPr/>
      </dsp:nvSpPr>
      <dsp:spPr>
        <a:xfrm>
          <a:off x="1777892" y="876979"/>
          <a:ext cx="182146" cy="182146"/>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818875" y="876979"/>
        <a:ext cx="100180" cy="1370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918A9-3301-4975-8599-326E1127645B}">
      <dsp:nvSpPr>
        <dsp:cNvPr id="0" name=""/>
        <dsp:cNvSpPr/>
      </dsp:nvSpPr>
      <dsp:spPr>
        <a:xfrm rot="10800000">
          <a:off x="1977501" y="2203"/>
          <a:ext cx="6605916" cy="125442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3165" tIns="76200" rIns="142240" bIns="762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latin typeface="+mj-lt"/>
            </a:rPr>
            <a:t>Risk Management is about identifying, </a:t>
          </a:r>
          <a:r>
            <a:rPr lang="en-US" altLang="en-US" sz="2000" kern="1200" dirty="0" err="1">
              <a:latin typeface="+mj-lt"/>
            </a:rPr>
            <a:t>analysing</a:t>
          </a:r>
          <a:r>
            <a:rPr lang="en-US" altLang="en-US" sz="2000" kern="1200" dirty="0">
              <a:latin typeface="+mj-lt"/>
            </a:rPr>
            <a:t>, and responding to risk factors throughout the project cycle  and in the best interest of its objectives</a:t>
          </a:r>
          <a:endParaRPr lang="de-DE" sz="2000" i="0" kern="1200" dirty="0">
            <a:latin typeface="+mj-lt"/>
          </a:endParaRPr>
        </a:p>
      </dsp:txBody>
      <dsp:txXfrm rot="10800000">
        <a:off x="2291106" y="2203"/>
        <a:ext cx="6292311" cy="1254421"/>
      </dsp:txXfrm>
    </dsp:sp>
    <dsp:sp modelId="{FFC32F7E-DF38-48B0-9942-08D80429C931}">
      <dsp:nvSpPr>
        <dsp:cNvPr id="0" name=""/>
        <dsp:cNvSpPr/>
      </dsp:nvSpPr>
      <dsp:spPr>
        <a:xfrm>
          <a:off x="1350290" y="2203"/>
          <a:ext cx="1254421" cy="12544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E1486A-6BF7-4467-8BF8-F551138F943C}">
      <dsp:nvSpPr>
        <dsp:cNvPr id="0" name=""/>
        <dsp:cNvSpPr/>
      </dsp:nvSpPr>
      <dsp:spPr>
        <a:xfrm rot="10800000">
          <a:off x="1977501" y="1631079"/>
          <a:ext cx="6605916" cy="125442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316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j-lt"/>
            </a:rPr>
            <a:t>Project Risk – an uncertain event or condition that, if it occurs, has a positive or negative effect on one or more project objectives</a:t>
          </a:r>
          <a:endParaRPr lang="en-GB" altLang="en-US" sz="2000" kern="1200" dirty="0">
            <a:latin typeface="+mj-lt"/>
          </a:endParaRPr>
        </a:p>
      </dsp:txBody>
      <dsp:txXfrm rot="10800000">
        <a:off x="2291106" y="1631079"/>
        <a:ext cx="6292311" cy="1254421"/>
      </dsp:txXfrm>
    </dsp:sp>
    <dsp:sp modelId="{2D22345C-FFF5-4698-9C1E-AD90799FB09B}">
      <dsp:nvSpPr>
        <dsp:cNvPr id="0" name=""/>
        <dsp:cNvSpPr/>
      </dsp:nvSpPr>
      <dsp:spPr>
        <a:xfrm>
          <a:off x="1350290" y="1631079"/>
          <a:ext cx="1254421" cy="125442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DE923F-9193-4F9F-B162-EDEA4AEB8FC0}">
      <dsp:nvSpPr>
        <dsp:cNvPr id="0" name=""/>
        <dsp:cNvSpPr/>
      </dsp:nvSpPr>
      <dsp:spPr>
        <a:xfrm rot="10800000">
          <a:off x="1977501" y="3259955"/>
          <a:ext cx="6605916" cy="125442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3165" tIns="76200" rIns="142240" bIns="7620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latin typeface="+mj-lt"/>
            </a:rPr>
            <a:t>Different risk factors  need to be considered when establishing a project risk template</a:t>
          </a:r>
          <a:endParaRPr lang="en-GB" altLang="en-US" sz="2000" i="0" kern="1200" dirty="0">
            <a:latin typeface="+mj-lt"/>
          </a:endParaRPr>
        </a:p>
      </dsp:txBody>
      <dsp:txXfrm rot="10800000">
        <a:off x="2291106" y="3259955"/>
        <a:ext cx="6292311" cy="1254421"/>
      </dsp:txXfrm>
    </dsp:sp>
    <dsp:sp modelId="{24840847-87A1-4554-A7AA-09173E3CDD42}">
      <dsp:nvSpPr>
        <dsp:cNvPr id="0" name=""/>
        <dsp:cNvSpPr/>
      </dsp:nvSpPr>
      <dsp:spPr>
        <a:xfrm>
          <a:off x="1350290" y="3259955"/>
          <a:ext cx="1254421" cy="1254421"/>
        </a:xfrm>
        <a:prstGeom prst="ellipse">
          <a:avLst/>
        </a:prstGeom>
        <a:blipFill>
          <a:blip xmlns:r="http://schemas.openxmlformats.org/officeDocument/2006/relationships" r:embed="rId5"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C749D-61C0-4506-913F-8C834841E16A}">
      <dsp:nvSpPr>
        <dsp:cNvPr id="0" name=""/>
        <dsp:cNvSpPr/>
      </dsp:nvSpPr>
      <dsp:spPr>
        <a:xfrm>
          <a:off x="0" y="0"/>
          <a:ext cx="1680633" cy="28022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FontTx/>
            <a:buNone/>
          </a:pPr>
          <a:r>
            <a:rPr lang="en-US" altLang="de-DE" sz="800" kern="1200" dirty="0"/>
            <a:t>Risk </a:t>
          </a:r>
          <a:r>
            <a:rPr lang="en-US" altLang="de-DE" sz="800" b="1" i="1" kern="1200" dirty="0"/>
            <a:t>identification</a:t>
          </a:r>
          <a:endParaRPr lang="de-DE" sz="800" kern="1200" dirty="0"/>
        </a:p>
      </dsp:txBody>
      <dsp:txXfrm>
        <a:off x="8208" y="8208"/>
        <a:ext cx="1354568" cy="263809"/>
      </dsp:txXfrm>
    </dsp:sp>
    <dsp:sp modelId="{4CD0BCF0-DE6E-40BF-9812-A146FC5BBEF2}">
      <dsp:nvSpPr>
        <dsp:cNvPr id="0" name=""/>
        <dsp:cNvSpPr/>
      </dsp:nvSpPr>
      <dsp:spPr>
        <a:xfrm>
          <a:off x="140753" y="331176"/>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dirty="0"/>
            <a:t>Analysis</a:t>
          </a:r>
          <a:r>
            <a:rPr lang="en-US" altLang="de-DE" sz="800" kern="1200" dirty="0"/>
            <a:t> of probability and consequences</a:t>
          </a:r>
        </a:p>
      </dsp:txBody>
      <dsp:txXfrm>
        <a:off x="148961" y="339384"/>
        <a:ext cx="1341317" cy="263809"/>
      </dsp:txXfrm>
    </dsp:sp>
    <dsp:sp modelId="{9B0C0770-389A-4347-B16B-D58023847BA9}">
      <dsp:nvSpPr>
        <dsp:cNvPr id="0" name=""/>
        <dsp:cNvSpPr/>
      </dsp:nvSpPr>
      <dsp:spPr>
        <a:xfrm>
          <a:off x="279405" y="662352"/>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kern="1200"/>
            <a:t>Risk </a:t>
          </a:r>
          <a:r>
            <a:rPr lang="en-US" altLang="de-DE" sz="800" b="1" i="1" kern="1200"/>
            <a:t>mitigation</a:t>
          </a:r>
          <a:r>
            <a:rPr lang="en-US" altLang="de-DE" sz="800" kern="1200"/>
            <a:t> strategies</a:t>
          </a:r>
          <a:endParaRPr lang="en-US" altLang="de-DE" sz="800" kern="1200" dirty="0"/>
        </a:p>
      </dsp:txBody>
      <dsp:txXfrm>
        <a:off x="287613" y="670560"/>
        <a:ext cx="1343418" cy="263809"/>
      </dsp:txXfrm>
    </dsp:sp>
    <dsp:sp modelId="{419129A9-FBBF-40E4-A4A3-76EAAAD7462B}">
      <dsp:nvSpPr>
        <dsp:cNvPr id="0" name=""/>
        <dsp:cNvSpPr/>
      </dsp:nvSpPr>
      <dsp:spPr>
        <a:xfrm>
          <a:off x="420158" y="993528"/>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a:t>Control</a:t>
          </a:r>
          <a:r>
            <a:rPr lang="en-US" altLang="de-DE" sz="800" kern="1200"/>
            <a:t> and documentation</a:t>
          </a:r>
          <a:endParaRPr lang="en-US" altLang="de-DE" sz="800" kern="1200" dirty="0"/>
        </a:p>
      </dsp:txBody>
      <dsp:txXfrm>
        <a:off x="428366" y="1001736"/>
        <a:ext cx="1341317" cy="263809"/>
      </dsp:txXfrm>
    </dsp:sp>
    <dsp:sp modelId="{E090ACFA-D876-4484-850B-D1671E579ACF}">
      <dsp:nvSpPr>
        <dsp:cNvPr id="0" name=""/>
        <dsp:cNvSpPr/>
      </dsp:nvSpPr>
      <dsp:spPr>
        <a:xfrm>
          <a:off x="1498486" y="214627"/>
          <a:ext cx="182146" cy="18214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539469" y="214627"/>
        <a:ext cx="100180" cy="137065"/>
      </dsp:txXfrm>
    </dsp:sp>
    <dsp:sp modelId="{4A5869AE-CB9C-4D8A-AF07-5BFB7537889B}">
      <dsp:nvSpPr>
        <dsp:cNvPr id="0" name=""/>
        <dsp:cNvSpPr/>
      </dsp:nvSpPr>
      <dsp:spPr>
        <a:xfrm>
          <a:off x="1639239" y="545803"/>
          <a:ext cx="182146" cy="182146"/>
        </a:xfrm>
        <a:prstGeom prst="downArrow">
          <a:avLst>
            <a:gd name="adj1" fmla="val 55000"/>
            <a:gd name="adj2" fmla="val 45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680222" y="545803"/>
        <a:ext cx="100180" cy="137065"/>
      </dsp:txXfrm>
    </dsp:sp>
    <dsp:sp modelId="{DFF14161-1808-4B8F-9433-FE930D11ED95}">
      <dsp:nvSpPr>
        <dsp:cNvPr id="0" name=""/>
        <dsp:cNvSpPr/>
      </dsp:nvSpPr>
      <dsp:spPr>
        <a:xfrm>
          <a:off x="1777892" y="876979"/>
          <a:ext cx="182146" cy="182146"/>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818875" y="876979"/>
        <a:ext cx="100180" cy="137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C749D-61C0-4506-913F-8C834841E16A}">
      <dsp:nvSpPr>
        <dsp:cNvPr id="0" name=""/>
        <dsp:cNvSpPr/>
      </dsp:nvSpPr>
      <dsp:spPr>
        <a:xfrm>
          <a:off x="0" y="0"/>
          <a:ext cx="1680633" cy="28022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FontTx/>
            <a:buNone/>
          </a:pPr>
          <a:r>
            <a:rPr lang="en-US" altLang="de-DE" sz="800" kern="1200" dirty="0"/>
            <a:t>Risk </a:t>
          </a:r>
          <a:r>
            <a:rPr lang="en-US" altLang="de-DE" sz="800" b="1" i="1" kern="1200" dirty="0"/>
            <a:t>identification</a:t>
          </a:r>
          <a:endParaRPr lang="de-DE" sz="800" kern="1200" dirty="0"/>
        </a:p>
      </dsp:txBody>
      <dsp:txXfrm>
        <a:off x="8208" y="8208"/>
        <a:ext cx="1354568" cy="263809"/>
      </dsp:txXfrm>
    </dsp:sp>
    <dsp:sp modelId="{4CD0BCF0-DE6E-40BF-9812-A146FC5BBEF2}">
      <dsp:nvSpPr>
        <dsp:cNvPr id="0" name=""/>
        <dsp:cNvSpPr/>
      </dsp:nvSpPr>
      <dsp:spPr>
        <a:xfrm>
          <a:off x="140753" y="331176"/>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dirty="0"/>
            <a:t>Analysis</a:t>
          </a:r>
          <a:r>
            <a:rPr lang="en-US" altLang="de-DE" sz="800" kern="1200" dirty="0"/>
            <a:t> of probability and consequences</a:t>
          </a:r>
        </a:p>
      </dsp:txBody>
      <dsp:txXfrm>
        <a:off x="148961" y="339384"/>
        <a:ext cx="1341317" cy="263809"/>
      </dsp:txXfrm>
    </dsp:sp>
    <dsp:sp modelId="{9B0C0770-389A-4347-B16B-D58023847BA9}">
      <dsp:nvSpPr>
        <dsp:cNvPr id="0" name=""/>
        <dsp:cNvSpPr/>
      </dsp:nvSpPr>
      <dsp:spPr>
        <a:xfrm>
          <a:off x="279405" y="662352"/>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kern="1200"/>
            <a:t>Risk </a:t>
          </a:r>
          <a:r>
            <a:rPr lang="en-US" altLang="de-DE" sz="800" b="1" i="1" kern="1200"/>
            <a:t>mitigation</a:t>
          </a:r>
          <a:r>
            <a:rPr lang="en-US" altLang="de-DE" sz="800" kern="1200"/>
            <a:t> strategies</a:t>
          </a:r>
          <a:endParaRPr lang="en-US" altLang="de-DE" sz="800" kern="1200" dirty="0"/>
        </a:p>
      </dsp:txBody>
      <dsp:txXfrm>
        <a:off x="287613" y="670560"/>
        <a:ext cx="1343418" cy="263809"/>
      </dsp:txXfrm>
    </dsp:sp>
    <dsp:sp modelId="{419129A9-FBBF-40E4-A4A3-76EAAAD7462B}">
      <dsp:nvSpPr>
        <dsp:cNvPr id="0" name=""/>
        <dsp:cNvSpPr/>
      </dsp:nvSpPr>
      <dsp:spPr>
        <a:xfrm>
          <a:off x="420158" y="993528"/>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a:t>Control</a:t>
          </a:r>
          <a:r>
            <a:rPr lang="en-US" altLang="de-DE" sz="800" kern="1200"/>
            <a:t> and documentation</a:t>
          </a:r>
          <a:endParaRPr lang="en-US" altLang="de-DE" sz="800" kern="1200" dirty="0"/>
        </a:p>
      </dsp:txBody>
      <dsp:txXfrm>
        <a:off x="428366" y="1001736"/>
        <a:ext cx="1341317" cy="263809"/>
      </dsp:txXfrm>
    </dsp:sp>
    <dsp:sp modelId="{E090ACFA-D876-4484-850B-D1671E579ACF}">
      <dsp:nvSpPr>
        <dsp:cNvPr id="0" name=""/>
        <dsp:cNvSpPr/>
      </dsp:nvSpPr>
      <dsp:spPr>
        <a:xfrm>
          <a:off x="1498486" y="214627"/>
          <a:ext cx="182146" cy="18214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539469" y="214627"/>
        <a:ext cx="100180" cy="137065"/>
      </dsp:txXfrm>
    </dsp:sp>
    <dsp:sp modelId="{4A5869AE-CB9C-4D8A-AF07-5BFB7537889B}">
      <dsp:nvSpPr>
        <dsp:cNvPr id="0" name=""/>
        <dsp:cNvSpPr/>
      </dsp:nvSpPr>
      <dsp:spPr>
        <a:xfrm>
          <a:off x="1639239" y="545803"/>
          <a:ext cx="182146" cy="182146"/>
        </a:xfrm>
        <a:prstGeom prst="downArrow">
          <a:avLst>
            <a:gd name="adj1" fmla="val 55000"/>
            <a:gd name="adj2" fmla="val 45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680222" y="545803"/>
        <a:ext cx="100180" cy="137065"/>
      </dsp:txXfrm>
    </dsp:sp>
    <dsp:sp modelId="{DFF14161-1808-4B8F-9433-FE930D11ED95}">
      <dsp:nvSpPr>
        <dsp:cNvPr id="0" name=""/>
        <dsp:cNvSpPr/>
      </dsp:nvSpPr>
      <dsp:spPr>
        <a:xfrm>
          <a:off x="1777892" y="876979"/>
          <a:ext cx="182146" cy="182146"/>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818875" y="876979"/>
        <a:ext cx="100180" cy="137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C749D-61C0-4506-913F-8C834841E16A}">
      <dsp:nvSpPr>
        <dsp:cNvPr id="0" name=""/>
        <dsp:cNvSpPr/>
      </dsp:nvSpPr>
      <dsp:spPr>
        <a:xfrm>
          <a:off x="0" y="0"/>
          <a:ext cx="1680633" cy="28022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FontTx/>
            <a:buNone/>
          </a:pPr>
          <a:r>
            <a:rPr lang="en-US" altLang="de-DE" sz="800" kern="1200" dirty="0"/>
            <a:t>Risk </a:t>
          </a:r>
          <a:r>
            <a:rPr lang="en-US" altLang="de-DE" sz="800" b="1" i="1" kern="1200" dirty="0"/>
            <a:t>identification</a:t>
          </a:r>
          <a:endParaRPr lang="de-DE" sz="800" kern="1200" dirty="0"/>
        </a:p>
      </dsp:txBody>
      <dsp:txXfrm>
        <a:off x="8208" y="8208"/>
        <a:ext cx="1354568" cy="263809"/>
      </dsp:txXfrm>
    </dsp:sp>
    <dsp:sp modelId="{4CD0BCF0-DE6E-40BF-9812-A146FC5BBEF2}">
      <dsp:nvSpPr>
        <dsp:cNvPr id="0" name=""/>
        <dsp:cNvSpPr/>
      </dsp:nvSpPr>
      <dsp:spPr>
        <a:xfrm>
          <a:off x="140753" y="331176"/>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dirty="0"/>
            <a:t>Analysis</a:t>
          </a:r>
          <a:r>
            <a:rPr lang="en-US" altLang="de-DE" sz="800" kern="1200" dirty="0"/>
            <a:t> of probability and consequences</a:t>
          </a:r>
        </a:p>
      </dsp:txBody>
      <dsp:txXfrm>
        <a:off x="148961" y="339384"/>
        <a:ext cx="1341317" cy="263809"/>
      </dsp:txXfrm>
    </dsp:sp>
    <dsp:sp modelId="{9B0C0770-389A-4347-B16B-D58023847BA9}">
      <dsp:nvSpPr>
        <dsp:cNvPr id="0" name=""/>
        <dsp:cNvSpPr/>
      </dsp:nvSpPr>
      <dsp:spPr>
        <a:xfrm>
          <a:off x="279405" y="662352"/>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kern="1200"/>
            <a:t>Risk </a:t>
          </a:r>
          <a:r>
            <a:rPr lang="en-US" altLang="de-DE" sz="800" b="1" i="1" kern="1200"/>
            <a:t>mitigation</a:t>
          </a:r>
          <a:r>
            <a:rPr lang="en-US" altLang="de-DE" sz="800" kern="1200"/>
            <a:t> strategies</a:t>
          </a:r>
          <a:endParaRPr lang="en-US" altLang="de-DE" sz="800" kern="1200" dirty="0"/>
        </a:p>
      </dsp:txBody>
      <dsp:txXfrm>
        <a:off x="287613" y="670560"/>
        <a:ext cx="1343418" cy="263809"/>
      </dsp:txXfrm>
    </dsp:sp>
    <dsp:sp modelId="{419129A9-FBBF-40E4-A4A3-76EAAAD7462B}">
      <dsp:nvSpPr>
        <dsp:cNvPr id="0" name=""/>
        <dsp:cNvSpPr/>
      </dsp:nvSpPr>
      <dsp:spPr>
        <a:xfrm>
          <a:off x="420158" y="993528"/>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a:t>Control</a:t>
          </a:r>
          <a:r>
            <a:rPr lang="en-US" altLang="de-DE" sz="800" kern="1200"/>
            <a:t> and documentation</a:t>
          </a:r>
          <a:endParaRPr lang="en-US" altLang="de-DE" sz="800" kern="1200" dirty="0"/>
        </a:p>
      </dsp:txBody>
      <dsp:txXfrm>
        <a:off x="428366" y="1001736"/>
        <a:ext cx="1341317" cy="263809"/>
      </dsp:txXfrm>
    </dsp:sp>
    <dsp:sp modelId="{E090ACFA-D876-4484-850B-D1671E579ACF}">
      <dsp:nvSpPr>
        <dsp:cNvPr id="0" name=""/>
        <dsp:cNvSpPr/>
      </dsp:nvSpPr>
      <dsp:spPr>
        <a:xfrm>
          <a:off x="1498486" y="214627"/>
          <a:ext cx="182146" cy="18214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539469" y="214627"/>
        <a:ext cx="100180" cy="137065"/>
      </dsp:txXfrm>
    </dsp:sp>
    <dsp:sp modelId="{4A5869AE-CB9C-4D8A-AF07-5BFB7537889B}">
      <dsp:nvSpPr>
        <dsp:cNvPr id="0" name=""/>
        <dsp:cNvSpPr/>
      </dsp:nvSpPr>
      <dsp:spPr>
        <a:xfrm>
          <a:off x="1639239" y="545803"/>
          <a:ext cx="182146" cy="182146"/>
        </a:xfrm>
        <a:prstGeom prst="downArrow">
          <a:avLst>
            <a:gd name="adj1" fmla="val 55000"/>
            <a:gd name="adj2" fmla="val 45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680222" y="545803"/>
        <a:ext cx="100180" cy="137065"/>
      </dsp:txXfrm>
    </dsp:sp>
    <dsp:sp modelId="{DFF14161-1808-4B8F-9433-FE930D11ED95}">
      <dsp:nvSpPr>
        <dsp:cNvPr id="0" name=""/>
        <dsp:cNvSpPr/>
      </dsp:nvSpPr>
      <dsp:spPr>
        <a:xfrm>
          <a:off x="1777892" y="876979"/>
          <a:ext cx="182146" cy="182146"/>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818875" y="876979"/>
        <a:ext cx="100180" cy="1370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B870F-0B34-4AA6-958E-8A71C9618151}">
      <dsp:nvSpPr>
        <dsp:cNvPr id="0" name=""/>
        <dsp:cNvSpPr/>
      </dsp:nvSpPr>
      <dsp:spPr>
        <a:xfrm>
          <a:off x="776414" y="1035581"/>
          <a:ext cx="1437582" cy="71879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t>External</a:t>
          </a:r>
        </a:p>
      </dsp:txBody>
      <dsp:txXfrm>
        <a:off x="797467" y="1056634"/>
        <a:ext cx="1395476" cy="676685"/>
      </dsp:txXfrm>
    </dsp:sp>
    <dsp:sp modelId="{F56B94FA-DB69-43C2-8FF3-37D693CEFF3A}">
      <dsp:nvSpPr>
        <dsp:cNvPr id="0" name=""/>
        <dsp:cNvSpPr/>
      </dsp:nvSpPr>
      <dsp:spPr>
        <a:xfrm rot="18770822">
          <a:off x="2078721" y="1057779"/>
          <a:ext cx="845582" cy="54438"/>
        </a:xfrm>
        <a:custGeom>
          <a:avLst/>
          <a:gdLst/>
          <a:ahLst/>
          <a:cxnLst/>
          <a:rect l="0" t="0" r="0" b="0"/>
          <a:pathLst>
            <a:path>
              <a:moveTo>
                <a:pt x="0" y="27219"/>
              </a:moveTo>
              <a:lnTo>
                <a:pt x="845582" y="2721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2480373" y="1063859"/>
        <a:ext cx="42279" cy="42279"/>
      </dsp:txXfrm>
    </dsp:sp>
    <dsp:sp modelId="{F1402344-6551-4C1F-BD6A-7C7A73A3F7FF}">
      <dsp:nvSpPr>
        <dsp:cNvPr id="0" name=""/>
        <dsp:cNvSpPr/>
      </dsp:nvSpPr>
      <dsp:spPr>
        <a:xfrm>
          <a:off x="2789029" y="415624"/>
          <a:ext cx="1437582" cy="71879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t>Consumer</a:t>
          </a:r>
        </a:p>
      </dsp:txBody>
      <dsp:txXfrm>
        <a:off x="2810082" y="436677"/>
        <a:ext cx="1395476" cy="676685"/>
      </dsp:txXfrm>
    </dsp:sp>
    <dsp:sp modelId="{01509546-8E22-425E-B0D8-90DD2DAC9345}">
      <dsp:nvSpPr>
        <dsp:cNvPr id="0" name=""/>
        <dsp:cNvSpPr/>
      </dsp:nvSpPr>
      <dsp:spPr>
        <a:xfrm rot="19457599">
          <a:off x="4160049" y="541148"/>
          <a:ext cx="708155" cy="54438"/>
        </a:xfrm>
        <a:custGeom>
          <a:avLst/>
          <a:gdLst/>
          <a:ahLst/>
          <a:cxnLst/>
          <a:rect l="0" t="0" r="0" b="0"/>
          <a:pathLst>
            <a:path>
              <a:moveTo>
                <a:pt x="0" y="27219"/>
              </a:moveTo>
              <a:lnTo>
                <a:pt x="708155" y="2721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4496423" y="550663"/>
        <a:ext cx="35407" cy="35407"/>
      </dsp:txXfrm>
    </dsp:sp>
    <dsp:sp modelId="{BA359CF3-13D0-4CD9-9DCA-9B838B4CB52C}">
      <dsp:nvSpPr>
        <dsp:cNvPr id="0" name=""/>
        <dsp:cNvSpPr/>
      </dsp:nvSpPr>
      <dsp:spPr>
        <a:xfrm>
          <a:off x="4801643" y="2319"/>
          <a:ext cx="4159499" cy="71879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t>Low Consumer acceptance</a:t>
          </a:r>
        </a:p>
      </dsp:txBody>
      <dsp:txXfrm>
        <a:off x="4822696" y="23372"/>
        <a:ext cx="4117393" cy="676685"/>
      </dsp:txXfrm>
    </dsp:sp>
    <dsp:sp modelId="{8060C900-3AE1-4ACC-B06A-214C32C553F5}">
      <dsp:nvSpPr>
        <dsp:cNvPr id="0" name=""/>
        <dsp:cNvSpPr/>
      </dsp:nvSpPr>
      <dsp:spPr>
        <a:xfrm rot="2142401">
          <a:off x="4160049" y="954453"/>
          <a:ext cx="708155" cy="54438"/>
        </a:xfrm>
        <a:custGeom>
          <a:avLst/>
          <a:gdLst/>
          <a:ahLst/>
          <a:cxnLst/>
          <a:rect l="0" t="0" r="0" b="0"/>
          <a:pathLst>
            <a:path>
              <a:moveTo>
                <a:pt x="0" y="27219"/>
              </a:moveTo>
              <a:lnTo>
                <a:pt x="708155" y="2721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4496423" y="963968"/>
        <a:ext cx="35407" cy="35407"/>
      </dsp:txXfrm>
    </dsp:sp>
    <dsp:sp modelId="{A3C293FE-2454-4CE9-9EAB-57E03370388C}">
      <dsp:nvSpPr>
        <dsp:cNvPr id="0" name=""/>
        <dsp:cNvSpPr/>
      </dsp:nvSpPr>
      <dsp:spPr>
        <a:xfrm>
          <a:off x="4801643" y="828929"/>
          <a:ext cx="4159499" cy="71879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t>Low Profit potential</a:t>
          </a:r>
        </a:p>
      </dsp:txBody>
      <dsp:txXfrm>
        <a:off x="4822696" y="849982"/>
        <a:ext cx="4117393" cy="676685"/>
      </dsp:txXfrm>
    </dsp:sp>
    <dsp:sp modelId="{D8775783-6A1C-4A17-A2DD-CD8B69842B03}">
      <dsp:nvSpPr>
        <dsp:cNvPr id="0" name=""/>
        <dsp:cNvSpPr/>
      </dsp:nvSpPr>
      <dsp:spPr>
        <a:xfrm rot="2829178">
          <a:off x="2078721" y="1677736"/>
          <a:ext cx="845582" cy="54438"/>
        </a:xfrm>
        <a:custGeom>
          <a:avLst/>
          <a:gdLst/>
          <a:ahLst/>
          <a:cxnLst/>
          <a:rect l="0" t="0" r="0" b="0"/>
          <a:pathLst>
            <a:path>
              <a:moveTo>
                <a:pt x="0" y="27219"/>
              </a:moveTo>
              <a:lnTo>
                <a:pt x="845582" y="2721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2480373" y="1683816"/>
        <a:ext cx="42279" cy="42279"/>
      </dsp:txXfrm>
    </dsp:sp>
    <dsp:sp modelId="{A64369B6-9554-48BA-B8F6-1ECE224B5E26}">
      <dsp:nvSpPr>
        <dsp:cNvPr id="0" name=""/>
        <dsp:cNvSpPr/>
      </dsp:nvSpPr>
      <dsp:spPr>
        <a:xfrm>
          <a:off x="2789029" y="1655539"/>
          <a:ext cx="1437582" cy="71879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t>Environment</a:t>
          </a:r>
        </a:p>
      </dsp:txBody>
      <dsp:txXfrm>
        <a:off x="2810082" y="1676592"/>
        <a:ext cx="1395476" cy="676685"/>
      </dsp:txXfrm>
    </dsp:sp>
    <dsp:sp modelId="{C9FA3461-A69C-4F6C-8A6C-45F1653DE2E4}">
      <dsp:nvSpPr>
        <dsp:cNvPr id="0" name=""/>
        <dsp:cNvSpPr/>
      </dsp:nvSpPr>
      <dsp:spPr>
        <a:xfrm>
          <a:off x="4226611" y="1987715"/>
          <a:ext cx="575032" cy="54438"/>
        </a:xfrm>
        <a:custGeom>
          <a:avLst/>
          <a:gdLst/>
          <a:ahLst/>
          <a:cxnLst/>
          <a:rect l="0" t="0" r="0" b="0"/>
          <a:pathLst>
            <a:path>
              <a:moveTo>
                <a:pt x="0" y="27219"/>
              </a:moveTo>
              <a:lnTo>
                <a:pt x="575032" y="2721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4499751" y="2000558"/>
        <a:ext cx="28751" cy="28751"/>
      </dsp:txXfrm>
    </dsp:sp>
    <dsp:sp modelId="{7B7AF34A-1A2D-4DD9-8EFD-3FD82BC43E2E}">
      <dsp:nvSpPr>
        <dsp:cNvPr id="0" name=""/>
        <dsp:cNvSpPr/>
      </dsp:nvSpPr>
      <dsp:spPr>
        <a:xfrm>
          <a:off x="4801643" y="1655539"/>
          <a:ext cx="4159499" cy="71879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noProof="0" dirty="0"/>
            <a:t>Pollution risks</a:t>
          </a:r>
        </a:p>
      </dsp:txBody>
      <dsp:txXfrm>
        <a:off x="4822696" y="1676592"/>
        <a:ext cx="4117393" cy="6766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B870F-0B34-4AA6-958E-8A71C9618151}">
      <dsp:nvSpPr>
        <dsp:cNvPr id="0" name=""/>
        <dsp:cNvSpPr/>
      </dsp:nvSpPr>
      <dsp:spPr>
        <a:xfrm>
          <a:off x="1567905" y="1035432"/>
          <a:ext cx="1438987" cy="71949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noProof="0" dirty="0"/>
            <a:t>Internal</a:t>
          </a:r>
        </a:p>
      </dsp:txBody>
      <dsp:txXfrm>
        <a:off x="1588978" y="1056505"/>
        <a:ext cx="1396841" cy="677347"/>
      </dsp:txXfrm>
    </dsp:sp>
    <dsp:sp modelId="{F56B94FA-DB69-43C2-8FF3-37D693CEFF3A}">
      <dsp:nvSpPr>
        <dsp:cNvPr id="0" name=""/>
        <dsp:cNvSpPr/>
      </dsp:nvSpPr>
      <dsp:spPr>
        <a:xfrm rot="18770822">
          <a:off x="2871485" y="1057651"/>
          <a:ext cx="846409" cy="54492"/>
        </a:xfrm>
        <a:custGeom>
          <a:avLst/>
          <a:gdLst/>
          <a:ahLst/>
          <a:cxnLst/>
          <a:rect l="0" t="0" r="0" b="0"/>
          <a:pathLst>
            <a:path>
              <a:moveTo>
                <a:pt x="0" y="27246"/>
              </a:moveTo>
              <a:lnTo>
                <a:pt x="846409" y="2724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3273530" y="1063737"/>
        <a:ext cx="42320" cy="42320"/>
      </dsp:txXfrm>
    </dsp:sp>
    <dsp:sp modelId="{F1402344-6551-4C1F-BD6A-7C7A73A3F7FF}">
      <dsp:nvSpPr>
        <dsp:cNvPr id="0" name=""/>
        <dsp:cNvSpPr/>
      </dsp:nvSpPr>
      <dsp:spPr>
        <a:xfrm>
          <a:off x="3582487" y="414869"/>
          <a:ext cx="1438987" cy="71949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noProof="0" dirty="0"/>
            <a:t>Organization</a:t>
          </a:r>
        </a:p>
      </dsp:txBody>
      <dsp:txXfrm>
        <a:off x="3603560" y="435942"/>
        <a:ext cx="1396841" cy="677347"/>
      </dsp:txXfrm>
    </dsp:sp>
    <dsp:sp modelId="{01509546-8E22-425E-B0D8-90DD2DAC9345}">
      <dsp:nvSpPr>
        <dsp:cNvPr id="0" name=""/>
        <dsp:cNvSpPr/>
      </dsp:nvSpPr>
      <dsp:spPr>
        <a:xfrm rot="19457599">
          <a:off x="4954848" y="540515"/>
          <a:ext cx="708847" cy="54492"/>
        </a:xfrm>
        <a:custGeom>
          <a:avLst/>
          <a:gdLst/>
          <a:ahLst/>
          <a:cxnLst/>
          <a:rect l="0" t="0" r="0" b="0"/>
          <a:pathLst>
            <a:path>
              <a:moveTo>
                <a:pt x="0" y="27246"/>
              </a:moveTo>
              <a:lnTo>
                <a:pt x="708847" y="2724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5291551" y="550040"/>
        <a:ext cx="35442" cy="35442"/>
      </dsp:txXfrm>
    </dsp:sp>
    <dsp:sp modelId="{BA359CF3-13D0-4CD9-9DCA-9B838B4CB52C}">
      <dsp:nvSpPr>
        <dsp:cNvPr id="0" name=""/>
        <dsp:cNvSpPr/>
      </dsp:nvSpPr>
      <dsp:spPr>
        <a:xfrm>
          <a:off x="5597070" y="1160"/>
          <a:ext cx="4034028" cy="71949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noProof="0" dirty="0"/>
            <a:t>Limited management support</a:t>
          </a:r>
        </a:p>
      </dsp:txBody>
      <dsp:txXfrm>
        <a:off x="5618143" y="22233"/>
        <a:ext cx="3991882" cy="677347"/>
      </dsp:txXfrm>
    </dsp:sp>
    <dsp:sp modelId="{8060C900-3AE1-4ACC-B06A-214C32C553F5}">
      <dsp:nvSpPr>
        <dsp:cNvPr id="0" name=""/>
        <dsp:cNvSpPr/>
      </dsp:nvSpPr>
      <dsp:spPr>
        <a:xfrm rot="2142401">
          <a:off x="4954848" y="954224"/>
          <a:ext cx="708847" cy="54492"/>
        </a:xfrm>
        <a:custGeom>
          <a:avLst/>
          <a:gdLst/>
          <a:ahLst/>
          <a:cxnLst/>
          <a:rect l="0" t="0" r="0" b="0"/>
          <a:pathLst>
            <a:path>
              <a:moveTo>
                <a:pt x="0" y="27246"/>
              </a:moveTo>
              <a:lnTo>
                <a:pt x="708847" y="2724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5291551" y="963749"/>
        <a:ext cx="35442" cy="35442"/>
      </dsp:txXfrm>
    </dsp:sp>
    <dsp:sp modelId="{A3C293FE-2454-4CE9-9EAB-57E03370388C}">
      <dsp:nvSpPr>
        <dsp:cNvPr id="0" name=""/>
        <dsp:cNvSpPr/>
      </dsp:nvSpPr>
      <dsp:spPr>
        <a:xfrm>
          <a:off x="5597070" y="828578"/>
          <a:ext cx="4034028" cy="71949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noProof="0" dirty="0"/>
            <a:t>Low funding</a:t>
          </a:r>
        </a:p>
      </dsp:txBody>
      <dsp:txXfrm>
        <a:off x="5618143" y="849651"/>
        <a:ext cx="3991882" cy="677347"/>
      </dsp:txXfrm>
    </dsp:sp>
    <dsp:sp modelId="{D8775783-6A1C-4A17-A2DD-CD8B69842B03}">
      <dsp:nvSpPr>
        <dsp:cNvPr id="0" name=""/>
        <dsp:cNvSpPr/>
      </dsp:nvSpPr>
      <dsp:spPr>
        <a:xfrm rot="2829178">
          <a:off x="2871485" y="1678214"/>
          <a:ext cx="846409" cy="54492"/>
        </a:xfrm>
        <a:custGeom>
          <a:avLst/>
          <a:gdLst/>
          <a:ahLst/>
          <a:cxnLst/>
          <a:rect l="0" t="0" r="0" b="0"/>
          <a:pathLst>
            <a:path>
              <a:moveTo>
                <a:pt x="0" y="27246"/>
              </a:moveTo>
              <a:lnTo>
                <a:pt x="846409" y="2724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3273530" y="1684300"/>
        <a:ext cx="42320" cy="42320"/>
      </dsp:txXfrm>
    </dsp:sp>
    <dsp:sp modelId="{A64369B6-9554-48BA-B8F6-1ECE224B5E26}">
      <dsp:nvSpPr>
        <dsp:cNvPr id="0" name=""/>
        <dsp:cNvSpPr/>
      </dsp:nvSpPr>
      <dsp:spPr>
        <a:xfrm>
          <a:off x="3582487" y="1655995"/>
          <a:ext cx="1438987" cy="71949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noProof="0" dirty="0"/>
            <a:t>Team</a:t>
          </a:r>
        </a:p>
      </dsp:txBody>
      <dsp:txXfrm>
        <a:off x="3603560" y="1677068"/>
        <a:ext cx="1396841" cy="677347"/>
      </dsp:txXfrm>
    </dsp:sp>
    <dsp:sp modelId="{29723570-BE5C-4658-9921-1789AE67C53A}">
      <dsp:nvSpPr>
        <dsp:cNvPr id="0" name=""/>
        <dsp:cNvSpPr/>
      </dsp:nvSpPr>
      <dsp:spPr>
        <a:xfrm>
          <a:off x="5021475" y="1988496"/>
          <a:ext cx="575594" cy="54492"/>
        </a:xfrm>
        <a:custGeom>
          <a:avLst/>
          <a:gdLst/>
          <a:ahLst/>
          <a:cxnLst/>
          <a:rect l="0" t="0" r="0" b="0"/>
          <a:pathLst>
            <a:path>
              <a:moveTo>
                <a:pt x="0" y="27246"/>
              </a:moveTo>
              <a:lnTo>
                <a:pt x="575594" y="2724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5294882" y="2001352"/>
        <a:ext cx="28779" cy="28779"/>
      </dsp:txXfrm>
    </dsp:sp>
    <dsp:sp modelId="{B46FFF12-DA02-4927-8257-18E4131ADE67}">
      <dsp:nvSpPr>
        <dsp:cNvPr id="0" name=""/>
        <dsp:cNvSpPr/>
      </dsp:nvSpPr>
      <dsp:spPr>
        <a:xfrm>
          <a:off x="5597070" y="1655995"/>
          <a:ext cx="4034028" cy="71949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noProof="0" dirty="0"/>
            <a:t>Missing resources</a:t>
          </a:r>
        </a:p>
      </dsp:txBody>
      <dsp:txXfrm>
        <a:off x="5618143" y="1677068"/>
        <a:ext cx="3991882" cy="6773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C749D-61C0-4506-913F-8C834841E16A}">
      <dsp:nvSpPr>
        <dsp:cNvPr id="0" name=""/>
        <dsp:cNvSpPr/>
      </dsp:nvSpPr>
      <dsp:spPr>
        <a:xfrm>
          <a:off x="0" y="0"/>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FontTx/>
            <a:buNone/>
          </a:pPr>
          <a:r>
            <a:rPr lang="en-US" altLang="de-DE" sz="800" kern="1200" dirty="0"/>
            <a:t>Risk </a:t>
          </a:r>
          <a:r>
            <a:rPr lang="en-US" altLang="de-DE" sz="800" b="1" i="1" kern="1200" dirty="0"/>
            <a:t>identification</a:t>
          </a:r>
          <a:endParaRPr lang="de-DE" sz="800" kern="1200" dirty="0"/>
        </a:p>
      </dsp:txBody>
      <dsp:txXfrm>
        <a:off x="8208" y="8208"/>
        <a:ext cx="1354568" cy="263809"/>
      </dsp:txXfrm>
    </dsp:sp>
    <dsp:sp modelId="{4CD0BCF0-DE6E-40BF-9812-A146FC5BBEF2}">
      <dsp:nvSpPr>
        <dsp:cNvPr id="0" name=""/>
        <dsp:cNvSpPr/>
      </dsp:nvSpPr>
      <dsp:spPr>
        <a:xfrm>
          <a:off x="140753" y="331176"/>
          <a:ext cx="1680633" cy="280225"/>
        </a:xfrm>
        <a:prstGeom prst="roundRect">
          <a:avLst>
            <a:gd name="adj" fmla="val 10000"/>
          </a:avLst>
        </a:prstGeom>
        <a:solidFill>
          <a:srgbClr val="00B0F0"/>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dirty="0"/>
            <a:t>Analysis</a:t>
          </a:r>
          <a:r>
            <a:rPr lang="en-US" altLang="de-DE" sz="800" kern="1200" dirty="0"/>
            <a:t> of probability and consequences</a:t>
          </a:r>
        </a:p>
      </dsp:txBody>
      <dsp:txXfrm>
        <a:off x="148961" y="339384"/>
        <a:ext cx="1341317" cy="263809"/>
      </dsp:txXfrm>
    </dsp:sp>
    <dsp:sp modelId="{9B0C0770-389A-4347-B16B-D58023847BA9}">
      <dsp:nvSpPr>
        <dsp:cNvPr id="0" name=""/>
        <dsp:cNvSpPr/>
      </dsp:nvSpPr>
      <dsp:spPr>
        <a:xfrm>
          <a:off x="279405" y="662352"/>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kern="1200"/>
            <a:t>Risk </a:t>
          </a:r>
          <a:r>
            <a:rPr lang="en-US" altLang="de-DE" sz="800" b="1" i="1" kern="1200"/>
            <a:t>mitigation</a:t>
          </a:r>
          <a:r>
            <a:rPr lang="en-US" altLang="de-DE" sz="800" kern="1200"/>
            <a:t> strategies</a:t>
          </a:r>
          <a:endParaRPr lang="en-US" altLang="de-DE" sz="800" kern="1200" dirty="0"/>
        </a:p>
      </dsp:txBody>
      <dsp:txXfrm>
        <a:off x="287613" y="670560"/>
        <a:ext cx="1343418" cy="263809"/>
      </dsp:txXfrm>
    </dsp:sp>
    <dsp:sp modelId="{419129A9-FBBF-40E4-A4A3-76EAAAD7462B}">
      <dsp:nvSpPr>
        <dsp:cNvPr id="0" name=""/>
        <dsp:cNvSpPr/>
      </dsp:nvSpPr>
      <dsp:spPr>
        <a:xfrm>
          <a:off x="420158" y="993528"/>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a:t>Control</a:t>
          </a:r>
          <a:r>
            <a:rPr lang="en-US" altLang="de-DE" sz="800" kern="1200"/>
            <a:t> and documentation</a:t>
          </a:r>
          <a:endParaRPr lang="en-US" altLang="de-DE" sz="800" kern="1200" dirty="0"/>
        </a:p>
      </dsp:txBody>
      <dsp:txXfrm>
        <a:off x="428366" y="1001736"/>
        <a:ext cx="1341317" cy="263809"/>
      </dsp:txXfrm>
    </dsp:sp>
    <dsp:sp modelId="{E090ACFA-D876-4484-850B-D1671E579ACF}">
      <dsp:nvSpPr>
        <dsp:cNvPr id="0" name=""/>
        <dsp:cNvSpPr/>
      </dsp:nvSpPr>
      <dsp:spPr>
        <a:xfrm>
          <a:off x="1498486" y="214627"/>
          <a:ext cx="182146" cy="18214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539469" y="214627"/>
        <a:ext cx="100180" cy="137065"/>
      </dsp:txXfrm>
    </dsp:sp>
    <dsp:sp modelId="{4A5869AE-CB9C-4D8A-AF07-5BFB7537889B}">
      <dsp:nvSpPr>
        <dsp:cNvPr id="0" name=""/>
        <dsp:cNvSpPr/>
      </dsp:nvSpPr>
      <dsp:spPr>
        <a:xfrm>
          <a:off x="1639239" y="545803"/>
          <a:ext cx="182146" cy="182146"/>
        </a:xfrm>
        <a:prstGeom prst="downArrow">
          <a:avLst>
            <a:gd name="adj1" fmla="val 55000"/>
            <a:gd name="adj2" fmla="val 45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680222" y="545803"/>
        <a:ext cx="100180" cy="137065"/>
      </dsp:txXfrm>
    </dsp:sp>
    <dsp:sp modelId="{DFF14161-1808-4B8F-9433-FE930D11ED95}">
      <dsp:nvSpPr>
        <dsp:cNvPr id="0" name=""/>
        <dsp:cNvSpPr/>
      </dsp:nvSpPr>
      <dsp:spPr>
        <a:xfrm>
          <a:off x="1777892" y="876979"/>
          <a:ext cx="182146" cy="182146"/>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818875" y="876979"/>
        <a:ext cx="100180" cy="1370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C749D-61C0-4506-913F-8C834841E16A}">
      <dsp:nvSpPr>
        <dsp:cNvPr id="0" name=""/>
        <dsp:cNvSpPr/>
      </dsp:nvSpPr>
      <dsp:spPr>
        <a:xfrm>
          <a:off x="0" y="0"/>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FontTx/>
            <a:buNone/>
          </a:pPr>
          <a:r>
            <a:rPr lang="en-US" altLang="de-DE" sz="800" kern="1200" dirty="0"/>
            <a:t>Risk </a:t>
          </a:r>
          <a:r>
            <a:rPr lang="en-US" altLang="de-DE" sz="800" b="1" i="1" kern="1200" dirty="0"/>
            <a:t>identification</a:t>
          </a:r>
          <a:endParaRPr lang="de-DE" sz="800" kern="1200" dirty="0"/>
        </a:p>
      </dsp:txBody>
      <dsp:txXfrm>
        <a:off x="8208" y="8208"/>
        <a:ext cx="1354568" cy="263809"/>
      </dsp:txXfrm>
    </dsp:sp>
    <dsp:sp modelId="{4CD0BCF0-DE6E-40BF-9812-A146FC5BBEF2}">
      <dsp:nvSpPr>
        <dsp:cNvPr id="0" name=""/>
        <dsp:cNvSpPr/>
      </dsp:nvSpPr>
      <dsp:spPr>
        <a:xfrm>
          <a:off x="140753" y="331176"/>
          <a:ext cx="1680633" cy="280225"/>
        </a:xfrm>
        <a:prstGeom prst="roundRect">
          <a:avLst>
            <a:gd name="adj" fmla="val 10000"/>
          </a:avLst>
        </a:prstGeom>
        <a:solidFill>
          <a:srgbClr val="00B0F0"/>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dirty="0"/>
            <a:t>Analysis</a:t>
          </a:r>
          <a:r>
            <a:rPr lang="en-US" altLang="de-DE" sz="800" kern="1200" dirty="0"/>
            <a:t> of probability and consequences</a:t>
          </a:r>
        </a:p>
      </dsp:txBody>
      <dsp:txXfrm>
        <a:off x="148961" y="339384"/>
        <a:ext cx="1341317" cy="263809"/>
      </dsp:txXfrm>
    </dsp:sp>
    <dsp:sp modelId="{9B0C0770-389A-4347-B16B-D58023847BA9}">
      <dsp:nvSpPr>
        <dsp:cNvPr id="0" name=""/>
        <dsp:cNvSpPr/>
      </dsp:nvSpPr>
      <dsp:spPr>
        <a:xfrm>
          <a:off x="279405" y="662352"/>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kern="1200"/>
            <a:t>Risk </a:t>
          </a:r>
          <a:r>
            <a:rPr lang="en-US" altLang="de-DE" sz="800" b="1" i="1" kern="1200"/>
            <a:t>mitigation</a:t>
          </a:r>
          <a:r>
            <a:rPr lang="en-US" altLang="de-DE" sz="800" kern="1200"/>
            <a:t> strategies</a:t>
          </a:r>
          <a:endParaRPr lang="en-US" altLang="de-DE" sz="800" kern="1200" dirty="0"/>
        </a:p>
      </dsp:txBody>
      <dsp:txXfrm>
        <a:off x="287613" y="670560"/>
        <a:ext cx="1343418" cy="263809"/>
      </dsp:txXfrm>
    </dsp:sp>
    <dsp:sp modelId="{419129A9-FBBF-40E4-A4A3-76EAAAD7462B}">
      <dsp:nvSpPr>
        <dsp:cNvPr id="0" name=""/>
        <dsp:cNvSpPr/>
      </dsp:nvSpPr>
      <dsp:spPr>
        <a:xfrm>
          <a:off x="420158" y="993528"/>
          <a:ext cx="1680633" cy="28022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altLang="de-DE" sz="800" b="1" i="1" kern="1200"/>
            <a:t>Control</a:t>
          </a:r>
          <a:r>
            <a:rPr lang="en-US" altLang="de-DE" sz="800" kern="1200"/>
            <a:t> and documentation</a:t>
          </a:r>
          <a:endParaRPr lang="en-US" altLang="de-DE" sz="800" kern="1200" dirty="0"/>
        </a:p>
      </dsp:txBody>
      <dsp:txXfrm>
        <a:off x="428366" y="1001736"/>
        <a:ext cx="1341317" cy="263809"/>
      </dsp:txXfrm>
    </dsp:sp>
    <dsp:sp modelId="{E090ACFA-D876-4484-850B-D1671E579ACF}">
      <dsp:nvSpPr>
        <dsp:cNvPr id="0" name=""/>
        <dsp:cNvSpPr/>
      </dsp:nvSpPr>
      <dsp:spPr>
        <a:xfrm>
          <a:off x="1498486" y="214627"/>
          <a:ext cx="182146" cy="18214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539469" y="214627"/>
        <a:ext cx="100180" cy="137065"/>
      </dsp:txXfrm>
    </dsp:sp>
    <dsp:sp modelId="{4A5869AE-CB9C-4D8A-AF07-5BFB7537889B}">
      <dsp:nvSpPr>
        <dsp:cNvPr id="0" name=""/>
        <dsp:cNvSpPr/>
      </dsp:nvSpPr>
      <dsp:spPr>
        <a:xfrm>
          <a:off x="1639239" y="545803"/>
          <a:ext cx="182146" cy="182146"/>
        </a:xfrm>
        <a:prstGeom prst="downArrow">
          <a:avLst>
            <a:gd name="adj1" fmla="val 55000"/>
            <a:gd name="adj2" fmla="val 45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680222" y="545803"/>
        <a:ext cx="100180" cy="137065"/>
      </dsp:txXfrm>
    </dsp:sp>
    <dsp:sp modelId="{DFF14161-1808-4B8F-9433-FE930D11ED95}">
      <dsp:nvSpPr>
        <dsp:cNvPr id="0" name=""/>
        <dsp:cNvSpPr/>
      </dsp:nvSpPr>
      <dsp:spPr>
        <a:xfrm>
          <a:off x="1777892" y="876979"/>
          <a:ext cx="182146" cy="182146"/>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1818875" y="876979"/>
        <a:ext cx="100180" cy="1370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B870F-0B34-4AA6-958E-8A71C9618151}">
      <dsp:nvSpPr>
        <dsp:cNvPr id="0" name=""/>
        <dsp:cNvSpPr/>
      </dsp:nvSpPr>
      <dsp:spPr>
        <a:xfrm>
          <a:off x="692301" y="440433"/>
          <a:ext cx="612090" cy="3060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noProof="0" dirty="0"/>
            <a:t>External</a:t>
          </a:r>
        </a:p>
      </dsp:txBody>
      <dsp:txXfrm>
        <a:off x="701265" y="449397"/>
        <a:ext cx="594162" cy="288117"/>
      </dsp:txXfrm>
    </dsp:sp>
    <dsp:sp modelId="{F56B94FA-DB69-43C2-8FF3-37D693CEFF3A}">
      <dsp:nvSpPr>
        <dsp:cNvPr id="0" name=""/>
        <dsp:cNvSpPr/>
      </dsp:nvSpPr>
      <dsp:spPr>
        <a:xfrm rot="18770822">
          <a:off x="1246795" y="434228"/>
          <a:ext cx="360030" cy="54492"/>
        </a:xfrm>
        <a:custGeom>
          <a:avLst/>
          <a:gdLst/>
          <a:ahLst/>
          <a:cxnLst/>
          <a:rect l="0" t="0" r="0" b="0"/>
          <a:pathLst>
            <a:path>
              <a:moveTo>
                <a:pt x="0" y="27246"/>
              </a:moveTo>
              <a:lnTo>
                <a:pt x="360030" y="2724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noProof="0" dirty="0"/>
        </a:p>
      </dsp:txBody>
      <dsp:txXfrm>
        <a:off x="1417809" y="452473"/>
        <a:ext cx="18001" cy="18001"/>
      </dsp:txXfrm>
    </dsp:sp>
    <dsp:sp modelId="{F1402344-6551-4C1F-BD6A-7C7A73A3F7FF}">
      <dsp:nvSpPr>
        <dsp:cNvPr id="0" name=""/>
        <dsp:cNvSpPr/>
      </dsp:nvSpPr>
      <dsp:spPr>
        <a:xfrm>
          <a:off x="1549228" y="176469"/>
          <a:ext cx="612090" cy="3060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noProof="0" dirty="0"/>
            <a:t>Consumer</a:t>
          </a:r>
        </a:p>
      </dsp:txBody>
      <dsp:txXfrm>
        <a:off x="1558192" y="185433"/>
        <a:ext cx="594162" cy="288117"/>
      </dsp:txXfrm>
    </dsp:sp>
    <dsp:sp modelId="{01509546-8E22-425E-B0D8-90DD2DAC9345}">
      <dsp:nvSpPr>
        <dsp:cNvPr id="0" name=""/>
        <dsp:cNvSpPr/>
      </dsp:nvSpPr>
      <dsp:spPr>
        <a:xfrm rot="19457599">
          <a:off x="2132979" y="214258"/>
          <a:ext cx="301516" cy="54492"/>
        </a:xfrm>
        <a:custGeom>
          <a:avLst/>
          <a:gdLst/>
          <a:ahLst/>
          <a:cxnLst/>
          <a:rect l="0" t="0" r="0" b="0"/>
          <a:pathLst>
            <a:path>
              <a:moveTo>
                <a:pt x="0" y="27246"/>
              </a:moveTo>
              <a:lnTo>
                <a:pt x="301516" y="2724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noProof="0" dirty="0"/>
        </a:p>
      </dsp:txBody>
      <dsp:txXfrm>
        <a:off x="2276199" y="233966"/>
        <a:ext cx="15075" cy="15075"/>
      </dsp:txXfrm>
    </dsp:sp>
    <dsp:sp modelId="{BA359CF3-13D0-4CD9-9DCA-9B838B4CB52C}">
      <dsp:nvSpPr>
        <dsp:cNvPr id="0" name=""/>
        <dsp:cNvSpPr/>
      </dsp:nvSpPr>
      <dsp:spPr>
        <a:xfrm>
          <a:off x="2406155" y="493"/>
          <a:ext cx="1771023" cy="3060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noProof="0" dirty="0"/>
            <a:t>Low Consumer acceptance</a:t>
          </a:r>
        </a:p>
      </dsp:txBody>
      <dsp:txXfrm>
        <a:off x="2415119" y="9457"/>
        <a:ext cx="1753095" cy="288117"/>
      </dsp:txXfrm>
    </dsp:sp>
    <dsp:sp modelId="{8060C900-3AE1-4ACC-B06A-214C32C553F5}">
      <dsp:nvSpPr>
        <dsp:cNvPr id="0" name=""/>
        <dsp:cNvSpPr/>
      </dsp:nvSpPr>
      <dsp:spPr>
        <a:xfrm rot="2142401">
          <a:off x="2132979" y="390234"/>
          <a:ext cx="301516" cy="54492"/>
        </a:xfrm>
        <a:custGeom>
          <a:avLst/>
          <a:gdLst/>
          <a:ahLst/>
          <a:cxnLst/>
          <a:rect l="0" t="0" r="0" b="0"/>
          <a:pathLst>
            <a:path>
              <a:moveTo>
                <a:pt x="0" y="27246"/>
              </a:moveTo>
              <a:lnTo>
                <a:pt x="301516" y="2724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noProof="0" dirty="0"/>
        </a:p>
      </dsp:txBody>
      <dsp:txXfrm>
        <a:off x="2276199" y="409942"/>
        <a:ext cx="15075" cy="15075"/>
      </dsp:txXfrm>
    </dsp:sp>
    <dsp:sp modelId="{A3C293FE-2454-4CE9-9EAB-57E03370388C}">
      <dsp:nvSpPr>
        <dsp:cNvPr id="0" name=""/>
        <dsp:cNvSpPr/>
      </dsp:nvSpPr>
      <dsp:spPr>
        <a:xfrm>
          <a:off x="2406155" y="352445"/>
          <a:ext cx="1771023" cy="3060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noProof="0" dirty="0"/>
            <a:t>Low Profit potential</a:t>
          </a:r>
        </a:p>
      </dsp:txBody>
      <dsp:txXfrm>
        <a:off x="2415119" y="361409"/>
        <a:ext cx="1753095" cy="288117"/>
      </dsp:txXfrm>
    </dsp:sp>
    <dsp:sp modelId="{D8775783-6A1C-4A17-A2DD-CD8B69842B03}">
      <dsp:nvSpPr>
        <dsp:cNvPr id="0" name=""/>
        <dsp:cNvSpPr/>
      </dsp:nvSpPr>
      <dsp:spPr>
        <a:xfrm rot="2829178">
          <a:off x="1246795" y="698192"/>
          <a:ext cx="360030" cy="54492"/>
        </a:xfrm>
        <a:custGeom>
          <a:avLst/>
          <a:gdLst/>
          <a:ahLst/>
          <a:cxnLst/>
          <a:rect l="0" t="0" r="0" b="0"/>
          <a:pathLst>
            <a:path>
              <a:moveTo>
                <a:pt x="0" y="27246"/>
              </a:moveTo>
              <a:lnTo>
                <a:pt x="360030" y="2724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noProof="0" dirty="0"/>
        </a:p>
      </dsp:txBody>
      <dsp:txXfrm>
        <a:off x="1417809" y="716437"/>
        <a:ext cx="18001" cy="18001"/>
      </dsp:txXfrm>
    </dsp:sp>
    <dsp:sp modelId="{A64369B6-9554-48BA-B8F6-1ECE224B5E26}">
      <dsp:nvSpPr>
        <dsp:cNvPr id="0" name=""/>
        <dsp:cNvSpPr/>
      </dsp:nvSpPr>
      <dsp:spPr>
        <a:xfrm>
          <a:off x="1549228" y="704397"/>
          <a:ext cx="612090" cy="3060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noProof="0" dirty="0"/>
            <a:t>Environment</a:t>
          </a:r>
        </a:p>
      </dsp:txBody>
      <dsp:txXfrm>
        <a:off x="1558192" y="713361"/>
        <a:ext cx="594162" cy="288117"/>
      </dsp:txXfrm>
    </dsp:sp>
    <dsp:sp modelId="{C9FA3461-A69C-4F6C-8A6C-45F1653DE2E4}">
      <dsp:nvSpPr>
        <dsp:cNvPr id="0" name=""/>
        <dsp:cNvSpPr/>
      </dsp:nvSpPr>
      <dsp:spPr>
        <a:xfrm>
          <a:off x="2161319" y="830174"/>
          <a:ext cx="244836" cy="54492"/>
        </a:xfrm>
        <a:custGeom>
          <a:avLst/>
          <a:gdLst/>
          <a:ahLst/>
          <a:cxnLst/>
          <a:rect l="0" t="0" r="0" b="0"/>
          <a:pathLst>
            <a:path>
              <a:moveTo>
                <a:pt x="0" y="27246"/>
              </a:moveTo>
              <a:lnTo>
                <a:pt x="244836" y="2724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noProof="0" dirty="0"/>
        </a:p>
      </dsp:txBody>
      <dsp:txXfrm>
        <a:off x="2277616" y="851299"/>
        <a:ext cx="12241" cy="12241"/>
      </dsp:txXfrm>
    </dsp:sp>
    <dsp:sp modelId="{7B7AF34A-1A2D-4DD9-8EFD-3FD82BC43E2E}">
      <dsp:nvSpPr>
        <dsp:cNvPr id="0" name=""/>
        <dsp:cNvSpPr/>
      </dsp:nvSpPr>
      <dsp:spPr>
        <a:xfrm>
          <a:off x="2406155" y="704397"/>
          <a:ext cx="1771023" cy="3060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noProof="0" dirty="0"/>
            <a:t>Pollution risks</a:t>
          </a:r>
        </a:p>
      </dsp:txBody>
      <dsp:txXfrm>
        <a:off x="2415119" y="713361"/>
        <a:ext cx="1753095" cy="28811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AC0F2-2364-49F0-9C7E-B678CC9D2F81}" type="datetimeFigureOut">
              <a:rPr lang="en-US" smtClean="0"/>
              <a:t>7/4/2019</a:t>
            </a:fld>
            <a:endParaRPr lang="en-US"/>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F5C4C4-6DEF-42AE-B480-7D8D2C10A4E0}" type="slidenum">
              <a:rPr lang="en-US" smtClean="0"/>
              <a:t>‹Nr.›</a:t>
            </a:fld>
            <a:endParaRPr lang="en-US"/>
          </a:p>
        </p:txBody>
      </p:sp>
    </p:spTree>
    <p:extLst>
      <p:ext uri="{BB962C8B-B14F-4D97-AF65-F5344CB8AC3E}">
        <p14:creationId xmlns:p14="http://schemas.microsoft.com/office/powerpoint/2010/main" val="387368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 </a:t>
            </a:r>
            <a:r>
              <a:rPr lang="de-DE" dirty="0" err="1"/>
              <a:t>let</a:t>
            </a:r>
            <a:r>
              <a:rPr lang="de-DE" dirty="0"/>
              <a:t> </a:t>
            </a:r>
            <a:r>
              <a:rPr lang="de-DE" dirty="0" err="1"/>
              <a:t>the</a:t>
            </a:r>
            <a:r>
              <a:rPr lang="de-DE" dirty="0"/>
              <a:t> </a:t>
            </a:r>
            <a:r>
              <a:rPr lang="de-DE" dirty="0" err="1"/>
              <a:t>teams</a:t>
            </a:r>
            <a:r>
              <a:rPr lang="de-DE" dirty="0"/>
              <a:t> </a:t>
            </a:r>
            <a:r>
              <a:rPr lang="de-DE" dirty="0" err="1"/>
              <a:t>work</a:t>
            </a:r>
            <a:r>
              <a:rPr lang="de-DE" dirty="0"/>
              <a:t> on </a:t>
            </a:r>
            <a:r>
              <a:rPr lang="de-DE" dirty="0" err="1"/>
              <a:t>each</a:t>
            </a:r>
            <a:r>
              <a:rPr lang="de-DE" dirty="0"/>
              <a:t> </a:t>
            </a:r>
            <a:r>
              <a:rPr lang="de-DE" dirty="0" err="1"/>
              <a:t>tool</a:t>
            </a:r>
            <a:r>
              <a:rPr lang="de-DE" dirty="0"/>
              <a:t> in </a:t>
            </a:r>
            <a:r>
              <a:rPr lang="de-DE" dirty="0" err="1"/>
              <a:t>their</a:t>
            </a:r>
            <a:r>
              <a:rPr lang="de-DE" dirty="0"/>
              <a:t> </a:t>
            </a:r>
            <a:r>
              <a:rPr lang="de-DE" dirty="0" err="1"/>
              <a:t>selfstudy</a:t>
            </a:r>
            <a:r>
              <a:rPr lang="de-DE" dirty="0"/>
              <a:t> time </a:t>
            </a:r>
            <a:r>
              <a:rPr lang="de-DE" dirty="0" err="1"/>
              <a:t>each</a:t>
            </a:r>
            <a:r>
              <a:rPr lang="de-DE" dirty="0"/>
              <a:t> </a:t>
            </a:r>
            <a:r>
              <a:rPr lang="de-DE" dirty="0" err="1"/>
              <a:t>week</a:t>
            </a:r>
            <a:r>
              <a:rPr lang="de-DE" dirty="0"/>
              <a:t>. </a:t>
            </a:r>
            <a:r>
              <a:rPr lang="de-DE" dirty="0" err="1"/>
              <a:t>If</a:t>
            </a:r>
            <a:r>
              <a:rPr lang="de-DE" dirty="0"/>
              <a:t> </a:t>
            </a:r>
            <a:r>
              <a:rPr lang="de-DE" dirty="0" err="1"/>
              <a:t>you</a:t>
            </a:r>
            <a:r>
              <a:rPr lang="de-DE" dirty="0"/>
              <a:t> </a:t>
            </a:r>
            <a:r>
              <a:rPr lang="de-DE" dirty="0" err="1"/>
              <a:t>have</a:t>
            </a:r>
            <a:r>
              <a:rPr lang="de-DE" dirty="0"/>
              <a:t> </a:t>
            </a:r>
            <a:r>
              <a:rPr lang="de-DE" dirty="0" err="1"/>
              <a:t>more</a:t>
            </a:r>
            <a:r>
              <a:rPr lang="de-DE" dirty="0"/>
              <a:t> </a:t>
            </a:r>
            <a:r>
              <a:rPr lang="de-DE" dirty="0" err="1"/>
              <a:t>class</a:t>
            </a:r>
            <a:r>
              <a:rPr lang="de-DE" dirty="0"/>
              <a:t> time </a:t>
            </a:r>
            <a:r>
              <a:rPr lang="de-DE" dirty="0" err="1"/>
              <a:t>you</a:t>
            </a:r>
            <a:r>
              <a:rPr lang="de-DE" dirty="0"/>
              <a:t> </a:t>
            </a:r>
            <a:r>
              <a:rPr lang="de-DE" dirty="0" err="1"/>
              <a:t>can</a:t>
            </a:r>
            <a:r>
              <a:rPr lang="de-DE" dirty="0"/>
              <a:t> </a:t>
            </a:r>
            <a:r>
              <a:rPr lang="de-DE" dirty="0" err="1"/>
              <a:t>as</a:t>
            </a:r>
            <a:r>
              <a:rPr lang="de-DE" dirty="0"/>
              <a:t> </a:t>
            </a:r>
            <a:r>
              <a:rPr lang="de-DE" dirty="0" err="1"/>
              <a:t>well</a:t>
            </a:r>
            <a:r>
              <a:rPr lang="de-DE" dirty="0"/>
              <a:t> </a:t>
            </a:r>
            <a:r>
              <a:rPr lang="de-DE" dirty="0" err="1"/>
              <a:t>include</a:t>
            </a:r>
            <a:r>
              <a:rPr lang="de-DE" dirty="0"/>
              <a:t> </a:t>
            </a:r>
            <a:r>
              <a:rPr lang="de-DE" dirty="0" err="1"/>
              <a:t>this</a:t>
            </a:r>
            <a:r>
              <a:rPr lang="de-DE" dirty="0"/>
              <a:t> in </a:t>
            </a:r>
            <a:r>
              <a:rPr lang="de-DE" dirty="0" err="1"/>
              <a:t>the</a:t>
            </a:r>
            <a:r>
              <a:rPr lang="de-DE" dirty="0"/>
              <a:t> </a:t>
            </a:r>
            <a:r>
              <a:rPr lang="de-DE" dirty="0" err="1"/>
              <a:t>class</a:t>
            </a:r>
            <a:r>
              <a:rPr lang="de-DE" dirty="0"/>
              <a:t> </a:t>
            </a:r>
            <a:r>
              <a:rPr lang="de-DE" dirty="0" err="1"/>
              <a:t>session</a:t>
            </a:r>
            <a:r>
              <a:rPr lang="de-DE" dirty="0"/>
              <a:t>.</a:t>
            </a:r>
          </a:p>
        </p:txBody>
      </p:sp>
      <p:sp>
        <p:nvSpPr>
          <p:cNvPr id="4" name="Foliennummernplatzhalter 3"/>
          <p:cNvSpPr>
            <a:spLocks noGrp="1"/>
          </p:cNvSpPr>
          <p:nvPr>
            <p:ph type="sldNum" sz="quarter" idx="10"/>
          </p:nvPr>
        </p:nvSpPr>
        <p:spPr/>
        <p:txBody>
          <a:bodyPr/>
          <a:lstStyle/>
          <a:p>
            <a:fld id="{E1F5C4C4-6DEF-42AE-B480-7D8D2C10A4E0}" type="slidenum">
              <a:rPr lang="en-US" smtClean="0"/>
              <a:t>2</a:t>
            </a:fld>
            <a:endParaRPr lang="en-US"/>
          </a:p>
        </p:txBody>
      </p:sp>
    </p:spTree>
    <p:extLst>
      <p:ext uri="{BB962C8B-B14F-4D97-AF65-F5344CB8AC3E}">
        <p14:creationId xmlns:p14="http://schemas.microsoft.com/office/powerpoint/2010/main" val="125155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a:ln/>
        </p:spPr>
      </p:sp>
      <p:sp>
        <p:nvSpPr>
          <p:cNvPr id="3543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en-US" dirty="0"/>
              <a:t>A different and </a:t>
            </a:r>
            <a:r>
              <a:rPr lang="de-DE" altLang="en-US" dirty="0" err="1"/>
              <a:t>more</a:t>
            </a:r>
            <a:r>
              <a:rPr lang="de-DE" altLang="en-US" dirty="0"/>
              <a:t> quantitative </a:t>
            </a:r>
            <a:r>
              <a:rPr lang="de-DE" altLang="en-US" dirty="0" err="1"/>
              <a:t>approach</a:t>
            </a:r>
            <a:r>
              <a:rPr lang="de-DE" altLang="en-US" dirty="0"/>
              <a:t> </a:t>
            </a:r>
            <a:r>
              <a:rPr lang="de-DE" altLang="en-US" dirty="0" err="1"/>
              <a:t>to</a:t>
            </a:r>
            <a:r>
              <a:rPr lang="de-DE" altLang="en-US" dirty="0"/>
              <a:t> </a:t>
            </a:r>
            <a:r>
              <a:rPr lang="de-DE" altLang="en-US" dirty="0" err="1"/>
              <a:t>step</a:t>
            </a:r>
            <a:r>
              <a:rPr lang="de-DE" altLang="en-US" dirty="0"/>
              <a:t> 1 and </a:t>
            </a:r>
            <a:r>
              <a:rPr lang="de-DE" altLang="en-US" dirty="0" err="1"/>
              <a:t>step</a:t>
            </a:r>
            <a:r>
              <a:rPr lang="de-DE" altLang="en-US" dirty="0"/>
              <a:t> 2:</a:t>
            </a:r>
          </a:p>
          <a:p>
            <a:endParaRPr lang="de-DE" altLang="en-US" dirty="0"/>
          </a:p>
          <a:p>
            <a:r>
              <a:rPr lang="de-DE" altLang="en-US" dirty="0"/>
              <a:t>Can </a:t>
            </a:r>
            <a:r>
              <a:rPr lang="de-DE" altLang="en-US" dirty="0" err="1"/>
              <a:t>by</a:t>
            </a:r>
            <a:r>
              <a:rPr lang="de-DE" altLang="en-US" dirty="0"/>
              <a:t> </a:t>
            </a:r>
            <a:r>
              <a:rPr lang="de-DE" altLang="en-US" dirty="0" err="1"/>
              <a:t>any</a:t>
            </a:r>
            <a:r>
              <a:rPr lang="de-DE" altLang="en-US" dirty="0"/>
              <a:t> </a:t>
            </a:r>
            <a:r>
              <a:rPr lang="de-DE" altLang="en-US" dirty="0" err="1"/>
              <a:t>categoy</a:t>
            </a:r>
            <a:r>
              <a:rPr lang="de-DE" altLang="en-US" dirty="0"/>
              <a:t>. These </a:t>
            </a:r>
            <a:r>
              <a:rPr lang="de-DE" altLang="en-US" dirty="0" err="1"/>
              <a:t>here</a:t>
            </a:r>
            <a:r>
              <a:rPr lang="de-DE" altLang="en-US" dirty="0"/>
              <a:t> </a:t>
            </a:r>
            <a:r>
              <a:rPr lang="de-DE" altLang="en-US" dirty="0" err="1"/>
              <a:t>are</a:t>
            </a:r>
            <a:r>
              <a:rPr lang="de-DE" altLang="en-US" dirty="0"/>
              <a:t> just </a:t>
            </a:r>
            <a:r>
              <a:rPr lang="de-DE" altLang="en-US" dirty="0" err="1"/>
              <a:t>example</a:t>
            </a:r>
            <a:r>
              <a:rPr lang="de-DE" altLang="en-US" dirty="0"/>
              <a:t>. </a:t>
            </a:r>
            <a:r>
              <a:rPr lang="de-DE" altLang="en-US" dirty="0" err="1"/>
              <a:t>Important</a:t>
            </a:r>
            <a:r>
              <a:rPr lang="de-DE" altLang="en-US" dirty="0"/>
              <a:t> </a:t>
            </a:r>
            <a:r>
              <a:rPr lang="de-DE" altLang="en-US" dirty="0" err="1"/>
              <a:t>to</a:t>
            </a:r>
            <a:r>
              <a:rPr lang="de-DE" altLang="en-US" dirty="0"/>
              <a:t> </a:t>
            </a:r>
            <a:r>
              <a:rPr lang="de-DE" altLang="en-US" dirty="0" err="1"/>
              <a:t>average</a:t>
            </a:r>
            <a:r>
              <a:rPr lang="de-DE" altLang="en-US" dirty="0"/>
              <a:t> </a:t>
            </a:r>
            <a:r>
              <a:rPr lang="de-DE" altLang="en-US" dirty="0" err="1"/>
              <a:t>themout</a:t>
            </a:r>
            <a:r>
              <a:rPr lang="de-DE" altLang="en-US" dirty="0"/>
              <a:t>. </a:t>
            </a:r>
            <a:r>
              <a:rPr lang="de-DE" altLang="en-US" dirty="0" err="1"/>
              <a:t>Or</a:t>
            </a:r>
            <a:r>
              <a:rPr lang="de-DE" altLang="en-US" dirty="0"/>
              <a:t> </a:t>
            </a:r>
            <a:r>
              <a:rPr lang="de-DE" altLang="en-US" dirty="0" err="1"/>
              <a:t>weigh</a:t>
            </a:r>
            <a:r>
              <a:rPr lang="de-DE" altLang="en-US" dirty="0"/>
              <a:t> </a:t>
            </a:r>
            <a:r>
              <a:rPr lang="de-DE" altLang="en-US" dirty="0" err="1"/>
              <a:t>them,if</a:t>
            </a:r>
            <a:r>
              <a:rPr lang="de-DE" altLang="en-US" dirty="0"/>
              <a:t> </a:t>
            </a:r>
            <a:r>
              <a:rPr lang="de-DE" altLang="en-US" dirty="0" err="1"/>
              <a:t>that</a:t>
            </a:r>
            <a:r>
              <a:rPr lang="de-DE" altLang="en-US" dirty="0"/>
              <a:t> </a:t>
            </a:r>
            <a:r>
              <a:rPr lang="de-DE" altLang="en-US" dirty="0" err="1"/>
              <a:t>fits</a:t>
            </a:r>
            <a:r>
              <a:rPr lang="de-DE" altLang="en-US" dirty="0"/>
              <a:t> </a:t>
            </a:r>
            <a:r>
              <a:rPr lang="de-DE" altLang="en-US" dirty="0" err="1"/>
              <a:t>better</a:t>
            </a:r>
            <a:r>
              <a:rPr lang="de-DE" altLang="en-US" dirty="0"/>
              <a:t>.</a:t>
            </a:r>
          </a:p>
        </p:txBody>
      </p:sp>
      <p:sp>
        <p:nvSpPr>
          <p:cNvPr id="354308"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3ECEE78E-74E5-412A-B867-5F36E814000F}" type="datetime1">
              <a:rPr lang="de-DE" altLang="en-US" sz="1000" b="0" smtClean="0">
                <a:solidFill>
                  <a:schemeClr val="tx1"/>
                </a:solidFill>
                <a:ea typeface="MS PGothic" pitchFamily="34" charset="-128"/>
              </a:rPr>
              <a:pPr/>
              <a:t>04.07.2019</a:t>
            </a:fld>
            <a:endParaRPr lang="de-DE" altLang="en-US" sz="1000" b="0">
              <a:solidFill>
                <a:schemeClr val="tx1"/>
              </a:solidFill>
              <a:ea typeface="MS PGothic" pitchFamily="34" charset="-128"/>
            </a:endParaRPr>
          </a:p>
        </p:txBody>
      </p:sp>
      <p:sp>
        <p:nvSpPr>
          <p:cNvPr id="35430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D67185E8-AAD1-4A8C-A116-D68C9A45E174}" type="slidenum">
              <a:rPr lang="de-DE" altLang="de-DE" sz="1000" b="0">
                <a:solidFill>
                  <a:schemeClr val="tx1"/>
                </a:solidFill>
                <a:ea typeface="MS PGothic" pitchFamily="34" charset="-128"/>
              </a:rPr>
              <a:pPr/>
              <a:t>17</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ln/>
        </p:spPr>
      </p:sp>
      <p:sp>
        <p:nvSpPr>
          <p:cNvPr id="3563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en-US"/>
              <a:t>Beispiel hier weiterziehen</a:t>
            </a:r>
          </a:p>
          <a:p>
            <a:endParaRPr lang="de-DE" altLang="en-US"/>
          </a:p>
        </p:txBody>
      </p:sp>
      <p:sp>
        <p:nvSpPr>
          <p:cNvPr id="356356"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6C362782-44E1-4924-8C6D-ED54C031938D}" type="datetime1">
              <a:rPr lang="de-DE" altLang="en-US" sz="1000" b="0" smtClean="0">
                <a:solidFill>
                  <a:schemeClr val="tx1"/>
                </a:solidFill>
                <a:ea typeface="MS PGothic" pitchFamily="34" charset="-128"/>
              </a:rPr>
              <a:pPr/>
              <a:t>04.07.2019</a:t>
            </a:fld>
            <a:endParaRPr lang="de-DE" altLang="en-US" sz="1000" b="0">
              <a:solidFill>
                <a:schemeClr val="tx1"/>
              </a:solidFill>
              <a:ea typeface="MS PGothic" pitchFamily="34" charset="-128"/>
            </a:endParaRPr>
          </a:p>
        </p:txBody>
      </p:sp>
      <p:sp>
        <p:nvSpPr>
          <p:cNvPr id="356357"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5A7E2C40-B472-475D-A1DB-B615C80DF969}" type="slidenum">
              <a:rPr lang="de-DE" altLang="de-DE" sz="1000" b="0">
                <a:solidFill>
                  <a:schemeClr val="tx1"/>
                </a:solidFill>
                <a:ea typeface="MS PGothic" pitchFamily="34" charset="-128"/>
              </a:rPr>
              <a:pPr/>
              <a:t>18</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Folienbildplatzhalter 1"/>
          <p:cNvSpPr>
            <a:spLocks noGrp="1" noRot="1" noChangeAspect="1" noTextEdit="1"/>
          </p:cNvSpPr>
          <p:nvPr>
            <p:ph type="sldImg"/>
          </p:nvPr>
        </p:nvSpPr>
        <p:spPr>
          <a:ln/>
        </p:spPr>
      </p:sp>
      <p:sp>
        <p:nvSpPr>
          <p:cNvPr id="363523"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en-US"/>
              <a:t>1A</a:t>
            </a:r>
          </a:p>
          <a:p>
            <a:r>
              <a:rPr lang="de-DE" altLang="en-US"/>
              <a:t>2A</a:t>
            </a:r>
            <a:endParaRPr lang="en-US" altLang="en-US"/>
          </a:p>
        </p:txBody>
      </p:sp>
      <p:sp>
        <p:nvSpPr>
          <p:cNvPr id="363524" name="Datumsplatzhalt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33142F25-9517-46AA-A0FC-77FC043E0B70}" type="datetime1">
              <a:rPr lang="de-DE" altLang="en-US" sz="1000" b="0" smtClean="0">
                <a:solidFill>
                  <a:schemeClr val="tx1"/>
                </a:solidFill>
                <a:ea typeface="MS PGothic" pitchFamily="34" charset="-128"/>
              </a:rPr>
              <a:pPr/>
              <a:t>04.07.2019</a:t>
            </a:fld>
            <a:endParaRPr lang="de-DE" altLang="en-US" sz="1000" b="0">
              <a:solidFill>
                <a:schemeClr val="tx1"/>
              </a:solidFill>
              <a:ea typeface="MS PGothic" pitchFamily="34" charset="-128"/>
            </a:endParaRPr>
          </a:p>
        </p:txBody>
      </p:sp>
      <p:sp>
        <p:nvSpPr>
          <p:cNvPr id="363525" name="Foliennummernplatzhalt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A1669FE3-4B43-41C8-AAEE-893E453DD067}" type="slidenum">
              <a:rPr lang="de-DE" altLang="de-DE" sz="1000" b="0">
                <a:solidFill>
                  <a:schemeClr val="tx1"/>
                </a:solidFill>
                <a:ea typeface="MS PGothic" pitchFamily="34" charset="-128"/>
              </a:rPr>
              <a:pPr/>
              <a:t>19</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Folienbildplatzhalter 1"/>
          <p:cNvSpPr>
            <a:spLocks noGrp="1" noRot="1" noChangeAspect="1" noTextEdit="1"/>
          </p:cNvSpPr>
          <p:nvPr>
            <p:ph type="sldImg"/>
          </p:nvPr>
        </p:nvSpPr>
        <p:spPr>
          <a:ln/>
        </p:spPr>
      </p:sp>
      <p:sp>
        <p:nvSpPr>
          <p:cNvPr id="365571"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t>Answer:  The overall project risk factor is 0.5725, perhaps too risky for Garman and his henchman.</a:t>
            </a:r>
          </a:p>
          <a:p>
            <a:r>
              <a:rPr lang="en-US" altLang="en-US"/>
              <a:t> </a:t>
            </a:r>
          </a:p>
          <a:p>
            <a:r>
              <a:rPr lang="en-US" altLang="en-US" i="1"/>
              <a:t>PF = (PE + PM + PH)/3 =</a:t>
            </a:r>
            <a:r>
              <a:rPr lang="en-US" altLang="en-US"/>
              <a:t> (0.6 + 0.2 + 0.3)/3 = 0.3 </a:t>
            </a:r>
          </a:p>
          <a:p>
            <a:r>
              <a:rPr lang="en-US" altLang="en-US" i="1"/>
              <a:t>CF = (CC + CS + CR + CG)/4 = </a:t>
            </a:r>
            <a:r>
              <a:rPr lang="en-US" altLang="en-US"/>
              <a:t>(0.2 + 0.4 + 0.1 + 0.6)/4 = 0.325</a:t>
            </a:r>
          </a:p>
          <a:p>
            <a:r>
              <a:rPr lang="en-US" altLang="en-US" i="1"/>
              <a:t> </a:t>
            </a:r>
            <a:endParaRPr lang="en-US" altLang="en-US"/>
          </a:p>
          <a:p>
            <a:r>
              <a:rPr lang="en-US" altLang="en-US" i="1"/>
              <a:t>RF = PF + CF - PFCF</a:t>
            </a:r>
            <a:endParaRPr lang="en-US" altLang="en-US"/>
          </a:p>
          <a:p>
            <a:r>
              <a:rPr lang="en-US" altLang="en-US" i="1"/>
              <a:t>RF = </a:t>
            </a:r>
            <a:r>
              <a:rPr lang="en-US" altLang="en-US"/>
              <a:t>0.3 </a:t>
            </a:r>
            <a:r>
              <a:rPr lang="en-US" altLang="en-US" i="1"/>
              <a:t> </a:t>
            </a:r>
            <a:r>
              <a:rPr lang="en-US" altLang="en-US"/>
              <a:t>+ 0.325 - 0.3  × 0.325</a:t>
            </a:r>
          </a:p>
          <a:p>
            <a:r>
              <a:rPr lang="en-US" altLang="en-US" i="1"/>
              <a:t>RF = </a:t>
            </a:r>
            <a:r>
              <a:rPr lang="en-US" altLang="en-US"/>
              <a:t>0.5725</a:t>
            </a:r>
          </a:p>
          <a:p>
            <a:endParaRPr lang="en-US" altLang="en-US"/>
          </a:p>
        </p:txBody>
      </p:sp>
      <p:sp>
        <p:nvSpPr>
          <p:cNvPr id="365572" name="Datumsplatzhalt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A6A753CB-FBA8-404D-AFA4-075D468ACD97}" type="datetime1">
              <a:rPr lang="de-DE" altLang="en-US" sz="1000" b="0" smtClean="0">
                <a:solidFill>
                  <a:schemeClr val="tx1"/>
                </a:solidFill>
                <a:ea typeface="MS PGothic" pitchFamily="34" charset="-128"/>
              </a:rPr>
              <a:pPr/>
              <a:t>04.07.2019</a:t>
            </a:fld>
            <a:endParaRPr lang="de-DE" altLang="en-US" sz="1000" b="0">
              <a:solidFill>
                <a:schemeClr val="tx1"/>
              </a:solidFill>
              <a:ea typeface="MS PGothic" pitchFamily="34" charset="-128"/>
            </a:endParaRPr>
          </a:p>
        </p:txBody>
      </p:sp>
      <p:sp>
        <p:nvSpPr>
          <p:cNvPr id="365573" name="Foliennummernplatzhalt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E1201405-9642-461B-88E0-43D6027A1F37}" type="slidenum">
              <a:rPr lang="de-DE" altLang="de-DE" sz="1000" b="0">
                <a:solidFill>
                  <a:schemeClr val="tx1"/>
                </a:solidFill>
                <a:ea typeface="MS PGothic" pitchFamily="34" charset="-128"/>
              </a:rPr>
              <a:pPr/>
              <a:t>20</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Now</a:t>
            </a:r>
            <a:r>
              <a:rPr lang="de-DE" dirty="0"/>
              <a:t> </a:t>
            </a:r>
            <a:r>
              <a:rPr lang="de-DE" dirty="0" err="1"/>
              <a:t>step</a:t>
            </a:r>
            <a:r>
              <a:rPr lang="de-DE" dirty="0"/>
              <a:t> 3. </a:t>
            </a:r>
            <a:r>
              <a:rPr lang="de-DE" dirty="0" err="1"/>
              <a:t>difining</a:t>
            </a:r>
            <a:r>
              <a:rPr lang="de-DE" dirty="0"/>
              <a:t> </a:t>
            </a:r>
            <a:r>
              <a:rPr lang="de-DE" dirty="0" err="1"/>
              <a:t>mitigations</a:t>
            </a:r>
            <a:endParaRPr lang="de-DE" dirty="0"/>
          </a:p>
        </p:txBody>
      </p:sp>
      <p:sp>
        <p:nvSpPr>
          <p:cNvPr id="4" name="Foliennummernplatzhalter 3"/>
          <p:cNvSpPr>
            <a:spLocks noGrp="1"/>
          </p:cNvSpPr>
          <p:nvPr>
            <p:ph type="sldNum" sz="quarter" idx="10"/>
          </p:nvPr>
        </p:nvSpPr>
        <p:spPr/>
        <p:txBody>
          <a:bodyPr/>
          <a:lstStyle/>
          <a:p>
            <a:fld id="{E1F5C4C4-6DEF-42AE-B480-7D8D2C10A4E0}" type="slidenum">
              <a:rPr lang="en-US" smtClean="0"/>
              <a:t>21</a:t>
            </a:fld>
            <a:endParaRPr lang="en-US"/>
          </a:p>
        </p:txBody>
      </p:sp>
    </p:spTree>
    <p:extLst>
      <p:ext uri="{BB962C8B-B14F-4D97-AF65-F5344CB8AC3E}">
        <p14:creationId xmlns:p14="http://schemas.microsoft.com/office/powerpoint/2010/main" val="47641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 </a:t>
            </a:r>
            <a:r>
              <a:rPr lang="de-DE" dirty="0" err="1"/>
              <a:t>actually</a:t>
            </a:r>
            <a:r>
              <a:rPr lang="de-DE" dirty="0"/>
              <a:t> </a:t>
            </a:r>
            <a:r>
              <a:rPr lang="de-DE" dirty="0" err="1"/>
              <a:t>show</a:t>
            </a:r>
            <a:r>
              <a:rPr lang="de-DE" dirty="0"/>
              <a:t> different </a:t>
            </a:r>
            <a:r>
              <a:rPr lang="de-DE" dirty="0" err="1"/>
              <a:t>excel</a:t>
            </a:r>
            <a:r>
              <a:rPr lang="de-DE" dirty="0"/>
              <a:t> </a:t>
            </a:r>
            <a:r>
              <a:rPr lang="de-DE" dirty="0" err="1"/>
              <a:t>templates</a:t>
            </a:r>
            <a:r>
              <a:rPr lang="de-DE" dirty="0"/>
              <a:t> </a:t>
            </a:r>
            <a:r>
              <a:rPr lang="de-DE" dirty="0" err="1"/>
              <a:t>that</a:t>
            </a:r>
            <a:r>
              <a:rPr lang="de-DE" dirty="0"/>
              <a:t> I </a:t>
            </a:r>
            <a:r>
              <a:rPr lang="de-DE" dirty="0" err="1"/>
              <a:t>have</a:t>
            </a:r>
            <a:r>
              <a:rPr lang="de-DE" dirty="0"/>
              <a:t> </a:t>
            </a:r>
            <a:r>
              <a:rPr lang="de-DE" dirty="0" err="1"/>
              <a:t>used</a:t>
            </a:r>
            <a:r>
              <a:rPr lang="de-DE" dirty="0"/>
              <a:t> in </a:t>
            </a:r>
            <a:r>
              <a:rPr lang="de-DE" dirty="0" err="1"/>
              <a:t>my</a:t>
            </a:r>
            <a:r>
              <a:rPr lang="de-DE" dirty="0"/>
              <a:t> </a:t>
            </a:r>
            <a:r>
              <a:rPr lang="de-DE" dirty="0" err="1"/>
              <a:t>previous</a:t>
            </a:r>
            <a:r>
              <a:rPr lang="de-DE" dirty="0"/>
              <a:t> </a:t>
            </a:r>
            <a:r>
              <a:rPr lang="de-DE" dirty="0" err="1"/>
              <a:t>projects</a:t>
            </a:r>
            <a:r>
              <a:rPr lang="de-DE" dirty="0"/>
              <a:t>.</a:t>
            </a:r>
          </a:p>
          <a:p>
            <a:endParaRPr lang="de-DE" dirty="0"/>
          </a:p>
          <a:p>
            <a:r>
              <a:rPr lang="de-DE" dirty="0" err="1"/>
              <a:t>Then</a:t>
            </a:r>
            <a:r>
              <a:rPr lang="de-DE" dirty="0"/>
              <a:t> I </a:t>
            </a:r>
            <a:r>
              <a:rPr lang="de-DE" dirty="0" err="1"/>
              <a:t>go</a:t>
            </a:r>
            <a:r>
              <a:rPr lang="de-DE" dirty="0"/>
              <a:t> back </a:t>
            </a:r>
            <a:r>
              <a:rPr lang="de-DE" dirty="0" err="1"/>
              <a:t>to</a:t>
            </a:r>
            <a:r>
              <a:rPr lang="de-DE" dirty="0"/>
              <a:t> </a:t>
            </a:r>
            <a:r>
              <a:rPr lang="de-DE" dirty="0" err="1"/>
              <a:t>the</a:t>
            </a:r>
            <a:r>
              <a:rPr lang="de-DE" dirty="0"/>
              <a:t> </a:t>
            </a:r>
            <a:r>
              <a:rPr lang="de-DE" dirty="0" err="1"/>
              <a:t>board</a:t>
            </a:r>
            <a:r>
              <a:rPr lang="de-DE" dirty="0"/>
              <a:t> and </a:t>
            </a:r>
            <a:r>
              <a:rPr lang="de-DE" dirty="0" err="1"/>
              <a:t>brainstorm</a:t>
            </a:r>
            <a:r>
              <a:rPr lang="de-DE" dirty="0"/>
              <a:t> </a:t>
            </a:r>
            <a:r>
              <a:rPr lang="de-DE" dirty="0" err="1"/>
              <a:t>shortly</a:t>
            </a:r>
            <a:r>
              <a:rPr lang="de-DE" dirty="0"/>
              <a:t> on </a:t>
            </a:r>
            <a:r>
              <a:rPr lang="de-DE" dirty="0" err="1"/>
              <a:t>some</a:t>
            </a:r>
            <a:r>
              <a:rPr lang="de-DE" dirty="0"/>
              <a:t> </a:t>
            </a:r>
            <a:r>
              <a:rPr lang="de-DE" dirty="0" err="1"/>
              <a:t>mitigation</a:t>
            </a:r>
            <a:r>
              <a:rPr lang="de-DE" dirty="0"/>
              <a:t> </a:t>
            </a:r>
            <a:r>
              <a:rPr lang="de-DE" dirty="0" err="1"/>
              <a:t>strategies</a:t>
            </a:r>
            <a:r>
              <a:rPr lang="de-DE" dirty="0"/>
              <a:t> </a:t>
            </a:r>
            <a:r>
              <a:rPr lang="de-DE" dirty="0" err="1"/>
              <a:t>for</a:t>
            </a:r>
            <a:r>
              <a:rPr lang="de-DE" dirty="0"/>
              <a:t> </a:t>
            </a:r>
            <a:r>
              <a:rPr lang="de-DE" dirty="0" err="1"/>
              <a:t>the</a:t>
            </a:r>
            <a:r>
              <a:rPr lang="de-DE" dirty="0"/>
              <a:t> </a:t>
            </a:r>
            <a:r>
              <a:rPr lang="de-DE" dirty="0" err="1"/>
              <a:t>student</a:t>
            </a:r>
            <a:r>
              <a:rPr lang="de-DE" dirty="0"/>
              <a:t> </a:t>
            </a:r>
            <a:r>
              <a:rPr lang="de-DE" dirty="0" err="1"/>
              <a:t>example</a:t>
            </a:r>
            <a:r>
              <a:rPr lang="de-DE" dirty="0"/>
              <a:t> </a:t>
            </a:r>
            <a:r>
              <a:rPr lang="de-DE" dirty="0" err="1"/>
              <a:t>project</a:t>
            </a:r>
            <a:r>
              <a:rPr lang="de-DE" dirty="0"/>
              <a:t>.</a:t>
            </a:r>
          </a:p>
        </p:txBody>
      </p:sp>
      <p:sp>
        <p:nvSpPr>
          <p:cNvPr id="4" name="Foliennummernplatzhalter 3"/>
          <p:cNvSpPr>
            <a:spLocks noGrp="1"/>
          </p:cNvSpPr>
          <p:nvPr>
            <p:ph type="sldNum" sz="quarter" idx="10"/>
          </p:nvPr>
        </p:nvSpPr>
        <p:spPr/>
        <p:txBody>
          <a:bodyPr/>
          <a:lstStyle/>
          <a:p>
            <a:fld id="{E1F5C4C4-6DEF-42AE-B480-7D8D2C10A4E0}" type="slidenum">
              <a:rPr lang="en-US" smtClean="0"/>
              <a:t>23</a:t>
            </a:fld>
            <a:endParaRPr lang="en-US"/>
          </a:p>
        </p:txBody>
      </p:sp>
    </p:spTree>
    <p:extLst>
      <p:ext uri="{BB962C8B-B14F-4D97-AF65-F5344CB8AC3E}">
        <p14:creationId xmlns:p14="http://schemas.microsoft.com/office/powerpoint/2010/main" val="2467959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 </a:t>
            </a:r>
            <a:r>
              <a:rPr lang="de-DE" dirty="0" err="1"/>
              <a:t>let</a:t>
            </a:r>
            <a:r>
              <a:rPr lang="de-DE" dirty="0"/>
              <a:t> </a:t>
            </a:r>
            <a:r>
              <a:rPr lang="de-DE" dirty="0" err="1"/>
              <a:t>the</a:t>
            </a:r>
            <a:r>
              <a:rPr lang="de-DE" dirty="0"/>
              <a:t> </a:t>
            </a:r>
            <a:r>
              <a:rPr lang="de-DE" dirty="0" err="1"/>
              <a:t>teams</a:t>
            </a:r>
            <a:r>
              <a:rPr lang="de-DE" dirty="0"/>
              <a:t> </a:t>
            </a:r>
            <a:r>
              <a:rPr lang="de-DE" dirty="0" err="1"/>
              <a:t>work</a:t>
            </a:r>
            <a:r>
              <a:rPr lang="de-DE" dirty="0"/>
              <a:t> on </a:t>
            </a:r>
            <a:r>
              <a:rPr lang="de-DE" dirty="0" err="1"/>
              <a:t>each</a:t>
            </a:r>
            <a:r>
              <a:rPr lang="de-DE" dirty="0"/>
              <a:t> </a:t>
            </a:r>
            <a:r>
              <a:rPr lang="de-DE" dirty="0" err="1"/>
              <a:t>tool</a:t>
            </a:r>
            <a:r>
              <a:rPr lang="de-DE" dirty="0"/>
              <a:t> in </a:t>
            </a:r>
            <a:r>
              <a:rPr lang="de-DE" dirty="0" err="1"/>
              <a:t>their</a:t>
            </a:r>
            <a:r>
              <a:rPr lang="de-DE" dirty="0"/>
              <a:t> </a:t>
            </a:r>
            <a:r>
              <a:rPr lang="de-DE" dirty="0" err="1"/>
              <a:t>selfstudy</a:t>
            </a:r>
            <a:r>
              <a:rPr lang="de-DE" dirty="0"/>
              <a:t> time </a:t>
            </a:r>
            <a:r>
              <a:rPr lang="de-DE" dirty="0" err="1"/>
              <a:t>each</a:t>
            </a:r>
            <a:r>
              <a:rPr lang="de-DE" dirty="0"/>
              <a:t> </a:t>
            </a:r>
            <a:r>
              <a:rPr lang="de-DE" dirty="0" err="1"/>
              <a:t>week</a:t>
            </a:r>
            <a:r>
              <a:rPr lang="de-DE" dirty="0"/>
              <a:t>. </a:t>
            </a:r>
            <a:r>
              <a:rPr lang="de-DE" dirty="0" err="1"/>
              <a:t>If</a:t>
            </a:r>
            <a:r>
              <a:rPr lang="de-DE" dirty="0"/>
              <a:t> </a:t>
            </a:r>
            <a:r>
              <a:rPr lang="de-DE" dirty="0" err="1"/>
              <a:t>you</a:t>
            </a:r>
            <a:r>
              <a:rPr lang="de-DE" dirty="0"/>
              <a:t> </a:t>
            </a:r>
            <a:r>
              <a:rPr lang="de-DE" dirty="0" err="1"/>
              <a:t>have</a:t>
            </a:r>
            <a:r>
              <a:rPr lang="de-DE" dirty="0"/>
              <a:t> </a:t>
            </a:r>
            <a:r>
              <a:rPr lang="de-DE" dirty="0" err="1"/>
              <a:t>more</a:t>
            </a:r>
            <a:r>
              <a:rPr lang="de-DE" dirty="0"/>
              <a:t> </a:t>
            </a:r>
            <a:r>
              <a:rPr lang="de-DE" dirty="0" err="1"/>
              <a:t>class</a:t>
            </a:r>
            <a:r>
              <a:rPr lang="de-DE" dirty="0"/>
              <a:t> time </a:t>
            </a:r>
            <a:r>
              <a:rPr lang="de-DE" dirty="0" err="1"/>
              <a:t>you</a:t>
            </a:r>
            <a:r>
              <a:rPr lang="de-DE" dirty="0"/>
              <a:t> </a:t>
            </a:r>
            <a:r>
              <a:rPr lang="de-DE" dirty="0" err="1"/>
              <a:t>can</a:t>
            </a:r>
            <a:r>
              <a:rPr lang="de-DE" dirty="0"/>
              <a:t> </a:t>
            </a:r>
            <a:r>
              <a:rPr lang="de-DE" dirty="0" err="1"/>
              <a:t>as</a:t>
            </a:r>
            <a:r>
              <a:rPr lang="de-DE" dirty="0"/>
              <a:t> </a:t>
            </a:r>
            <a:r>
              <a:rPr lang="de-DE" dirty="0" err="1"/>
              <a:t>well</a:t>
            </a:r>
            <a:r>
              <a:rPr lang="de-DE" dirty="0"/>
              <a:t> </a:t>
            </a:r>
            <a:r>
              <a:rPr lang="de-DE" dirty="0" err="1"/>
              <a:t>include</a:t>
            </a:r>
            <a:r>
              <a:rPr lang="de-DE" dirty="0"/>
              <a:t> </a:t>
            </a:r>
            <a:r>
              <a:rPr lang="de-DE" dirty="0" err="1"/>
              <a:t>this</a:t>
            </a:r>
            <a:r>
              <a:rPr lang="de-DE" dirty="0"/>
              <a:t> in </a:t>
            </a:r>
            <a:r>
              <a:rPr lang="de-DE" dirty="0" err="1"/>
              <a:t>the</a:t>
            </a:r>
            <a:r>
              <a:rPr lang="de-DE" dirty="0"/>
              <a:t> </a:t>
            </a:r>
            <a:r>
              <a:rPr lang="de-DE" dirty="0" err="1"/>
              <a:t>class</a:t>
            </a:r>
            <a:r>
              <a:rPr lang="de-DE" dirty="0"/>
              <a:t> </a:t>
            </a:r>
            <a:r>
              <a:rPr lang="de-DE" dirty="0" err="1"/>
              <a:t>session</a:t>
            </a:r>
            <a:r>
              <a:rPr lang="de-DE" dirty="0"/>
              <a:t>.</a:t>
            </a:r>
          </a:p>
        </p:txBody>
      </p:sp>
      <p:sp>
        <p:nvSpPr>
          <p:cNvPr id="4" name="Foliennummernplatzhalter 3"/>
          <p:cNvSpPr>
            <a:spLocks noGrp="1"/>
          </p:cNvSpPr>
          <p:nvPr>
            <p:ph type="sldNum" sz="quarter" idx="10"/>
          </p:nvPr>
        </p:nvSpPr>
        <p:spPr/>
        <p:txBody>
          <a:bodyPr/>
          <a:lstStyle/>
          <a:p>
            <a:fld id="{E1F5C4C4-6DEF-42AE-B480-7D8D2C10A4E0}" type="slidenum">
              <a:rPr lang="en-US" smtClean="0"/>
              <a:t>24</a:t>
            </a:fld>
            <a:endParaRPr lang="en-US"/>
          </a:p>
        </p:txBody>
      </p:sp>
    </p:spTree>
    <p:extLst>
      <p:ext uri="{BB962C8B-B14F-4D97-AF65-F5344CB8AC3E}">
        <p14:creationId xmlns:p14="http://schemas.microsoft.com/office/powerpoint/2010/main" val="2524108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ltLang="de-DE"/>
          </a:p>
        </p:txBody>
      </p:sp>
      <p:sp>
        <p:nvSpPr>
          <p:cNvPr id="3389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63101530-8F99-4E90-B295-8114DB4D0D45}" type="slidenum">
              <a:rPr lang="en-US" altLang="de-DE" sz="1200" b="0">
                <a:solidFill>
                  <a:schemeClr val="tx1"/>
                </a:solidFill>
                <a:latin typeface="Calibri" pitchFamily="34" charset="0"/>
                <a:ea typeface="MS PGothic" pitchFamily="34" charset="-128"/>
              </a:rPr>
              <a:pPr/>
              <a:t>26</a:t>
            </a:fld>
            <a:endParaRPr lang="en-US" altLang="de-DE" sz="1200" b="0">
              <a:solidFill>
                <a:schemeClr val="tx1"/>
              </a:solidFill>
              <a:latin typeface="Calibri" pitchFamily="34"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a:ln/>
        </p:spPr>
      </p:sp>
      <p:sp>
        <p:nvSpPr>
          <p:cNvPr id="88067"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ltLang="de-DE"/>
          </a:p>
        </p:txBody>
      </p:sp>
      <p:sp>
        <p:nvSpPr>
          <p:cNvPr id="88068" name="Datumsplatzhalt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4324B33C-F781-4814-B39B-B565CD79A968}" type="datetime1">
              <a:rPr lang="de-DE" altLang="de-DE" sz="1000" b="0" smtClean="0">
                <a:solidFill>
                  <a:schemeClr val="tx1"/>
                </a:solidFill>
                <a:ea typeface="MS PGothic" pitchFamily="34" charset="-128"/>
              </a:rPr>
              <a:pPr/>
              <a:t>04.07.2019</a:t>
            </a:fld>
            <a:endParaRPr lang="de-DE" altLang="de-DE" sz="1000" b="0">
              <a:solidFill>
                <a:schemeClr val="tx1"/>
              </a:solidFill>
              <a:ea typeface="MS PGothic" pitchFamily="34" charset="-128"/>
            </a:endParaRPr>
          </a:p>
        </p:txBody>
      </p:sp>
      <p:sp>
        <p:nvSpPr>
          <p:cNvPr id="88069" name="Foliennummernplatzhalt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A7AD13E7-B3EC-4021-ACA0-69B4D6697E7E}" type="slidenum">
              <a:rPr lang="de-DE" altLang="de-DE" sz="1000" b="0">
                <a:solidFill>
                  <a:schemeClr val="tx1"/>
                </a:solidFill>
                <a:ea typeface="MS PGothic" pitchFamily="34" charset="-128"/>
              </a:rPr>
              <a:pPr/>
              <a:t>3</a:t>
            </a:fld>
            <a:endParaRPr lang="de-DE" altLang="de-DE" sz="1200" b="0" dirty="0">
              <a:solidFill>
                <a:schemeClr val="tx1"/>
              </a:solidFill>
              <a:latin typeface="Calibri"/>
              <a:ea typeface="MS PGothic" pitchFamily="34" charset="-128"/>
            </a:endParaRPr>
          </a:p>
        </p:txBody>
      </p:sp>
    </p:spTree>
    <p:extLst>
      <p:ext uri="{BB962C8B-B14F-4D97-AF65-F5344CB8AC3E}">
        <p14:creationId xmlns:p14="http://schemas.microsoft.com/office/powerpoint/2010/main" val="261470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ltLang="de-DE"/>
          </a:p>
        </p:txBody>
      </p:sp>
      <p:sp>
        <p:nvSpPr>
          <p:cNvPr id="3389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63101530-8F99-4E90-B295-8114DB4D0D45}" type="slidenum">
              <a:rPr lang="en-US" altLang="de-DE" sz="1200" b="0">
                <a:solidFill>
                  <a:schemeClr val="tx1"/>
                </a:solidFill>
                <a:latin typeface="Calibri" pitchFamily="34" charset="0"/>
                <a:ea typeface="MS PGothic" pitchFamily="34" charset="-128"/>
              </a:rPr>
              <a:pPr/>
              <a:t>5</a:t>
            </a:fld>
            <a:endParaRPr lang="en-US" altLang="de-DE" sz="1200" b="0">
              <a:solidFill>
                <a:schemeClr val="tx1"/>
              </a:solidFill>
              <a:latin typeface="Calibri" pitchFamily="34"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ltLang="en-US" dirty="0"/>
          </a:p>
        </p:txBody>
      </p:sp>
      <p:sp>
        <p:nvSpPr>
          <p:cNvPr id="344068"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F9FC63EC-5443-41B9-B5A3-8CE76E3F3248}" type="datetime1">
              <a:rPr lang="de-DE" altLang="en-US" sz="1000" b="0" smtClean="0">
                <a:solidFill>
                  <a:schemeClr val="tx1"/>
                </a:solidFill>
                <a:ea typeface="MS PGothic" pitchFamily="34" charset="-128"/>
              </a:rPr>
              <a:pPr/>
              <a:t>04.07.2019</a:t>
            </a:fld>
            <a:endParaRPr lang="de-DE" altLang="en-US" sz="1000" b="0">
              <a:solidFill>
                <a:schemeClr val="tx1"/>
              </a:solidFill>
              <a:ea typeface="MS PGothic" pitchFamily="34" charset="-128"/>
            </a:endParaRPr>
          </a:p>
        </p:txBody>
      </p:sp>
      <p:sp>
        <p:nvSpPr>
          <p:cNvPr id="34406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BF38EC9C-0700-475B-980C-87A34DF6172F}" type="slidenum">
              <a:rPr lang="de-DE" altLang="de-DE" sz="1000" b="0">
                <a:solidFill>
                  <a:schemeClr val="tx1"/>
                </a:solidFill>
                <a:ea typeface="MS PGothic" pitchFamily="34" charset="-128"/>
              </a:rPr>
              <a:pPr/>
              <a:t>9</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i="1" kern="1200" dirty="0">
                <a:solidFill>
                  <a:schemeClr val="tx1"/>
                </a:solidFill>
                <a:effectLst/>
                <a:latin typeface="+mn-lt"/>
                <a:ea typeface="+mn-ea"/>
                <a:cs typeface="+mn-cs"/>
              </a:rPr>
              <a:t>Ward, S., &amp; Chapman, C. (2003). Transforming project risk management into project uncertainty management. International Journal of Project Management, 21(2), 97-105.</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They mainly argue that “Risk” has a negative connotation, hence when we conduct risk management we only think about risks that have a negative impact on our project. However, it is important to consider all uncertainties, also the once that have a positive impact on the project as we might need to react on them as well. </a:t>
            </a:r>
            <a:endParaRPr lang="de-DE" dirty="0"/>
          </a:p>
        </p:txBody>
      </p:sp>
      <p:sp>
        <p:nvSpPr>
          <p:cNvPr id="4" name="Foliennummernplatzhalter 3"/>
          <p:cNvSpPr>
            <a:spLocks noGrp="1"/>
          </p:cNvSpPr>
          <p:nvPr>
            <p:ph type="sldNum" sz="quarter" idx="10"/>
          </p:nvPr>
        </p:nvSpPr>
        <p:spPr/>
        <p:txBody>
          <a:bodyPr/>
          <a:lstStyle/>
          <a:p>
            <a:fld id="{E1F5C4C4-6DEF-42AE-B480-7D8D2C10A4E0}" type="slidenum">
              <a:rPr lang="en-US" smtClean="0"/>
              <a:t>12</a:t>
            </a:fld>
            <a:endParaRPr lang="en-US"/>
          </a:p>
        </p:txBody>
      </p:sp>
    </p:spTree>
    <p:extLst>
      <p:ext uri="{BB962C8B-B14F-4D97-AF65-F5344CB8AC3E}">
        <p14:creationId xmlns:p14="http://schemas.microsoft.com/office/powerpoint/2010/main" val="324171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en-US" dirty="0"/>
              <a:t>Use </a:t>
            </a:r>
            <a:r>
              <a:rPr lang="de-DE" altLang="en-US" dirty="0" err="1"/>
              <a:t>again</a:t>
            </a:r>
            <a:r>
              <a:rPr lang="de-DE" altLang="en-US" dirty="0"/>
              <a:t> an </a:t>
            </a:r>
            <a:r>
              <a:rPr lang="de-DE" altLang="en-US" dirty="0" err="1"/>
              <a:t>exaple</a:t>
            </a:r>
            <a:r>
              <a:rPr lang="de-DE" altLang="en-US" dirty="0"/>
              <a:t> and </a:t>
            </a:r>
            <a:r>
              <a:rPr lang="de-DE" altLang="en-US" dirty="0" err="1"/>
              <a:t>sticky</a:t>
            </a:r>
            <a:r>
              <a:rPr lang="de-DE" altLang="en-US" dirty="0"/>
              <a:t> </a:t>
            </a:r>
            <a:r>
              <a:rPr lang="de-DE" altLang="en-US" dirty="0" err="1"/>
              <a:t>notes</a:t>
            </a:r>
            <a:r>
              <a:rPr lang="de-DE" altLang="en-US" dirty="0"/>
              <a:t>. </a:t>
            </a:r>
          </a:p>
        </p:txBody>
      </p:sp>
      <p:sp>
        <p:nvSpPr>
          <p:cNvPr id="348164"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A6C9A394-0600-44CF-8BDD-DBF123BB817B}" type="datetime1">
              <a:rPr lang="de-DE" altLang="en-US" sz="1000" b="0" smtClean="0">
                <a:solidFill>
                  <a:schemeClr val="tx1"/>
                </a:solidFill>
                <a:ea typeface="MS PGothic" pitchFamily="34" charset="-128"/>
              </a:rPr>
              <a:pPr/>
              <a:t>04.07.2019</a:t>
            </a:fld>
            <a:endParaRPr lang="de-DE" altLang="en-US" sz="1000" b="0">
              <a:solidFill>
                <a:schemeClr val="tx1"/>
              </a:solidFill>
              <a:ea typeface="MS PGothic" pitchFamily="34" charset="-128"/>
            </a:endParaRPr>
          </a:p>
        </p:txBody>
      </p:sp>
      <p:sp>
        <p:nvSpPr>
          <p:cNvPr id="348165"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A2677094-3C0B-4FA8-8073-B26D8514A3FA}" type="slidenum">
              <a:rPr lang="de-DE" altLang="de-DE" sz="1000" b="0">
                <a:solidFill>
                  <a:schemeClr val="tx1"/>
                </a:solidFill>
                <a:ea typeface="MS PGothic" pitchFamily="34" charset="-128"/>
              </a:rPr>
              <a:pPr/>
              <a:t>13</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en-US" dirty="0" err="1"/>
              <a:t>Continue</a:t>
            </a:r>
            <a:r>
              <a:rPr lang="de-DE" altLang="en-US" dirty="0"/>
              <a:t> </a:t>
            </a:r>
            <a:r>
              <a:rPr lang="de-DE" altLang="en-US" dirty="0" err="1"/>
              <a:t>with</a:t>
            </a:r>
            <a:r>
              <a:rPr lang="de-DE" altLang="en-US" dirty="0"/>
              <a:t> </a:t>
            </a:r>
            <a:r>
              <a:rPr lang="de-DE" altLang="en-US" dirty="0" err="1"/>
              <a:t>example</a:t>
            </a:r>
            <a:endParaRPr lang="de-DE" altLang="en-US" dirty="0"/>
          </a:p>
        </p:txBody>
      </p:sp>
      <p:sp>
        <p:nvSpPr>
          <p:cNvPr id="350212"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200E96DC-9949-4FED-A33E-F61EC45C8889}" type="datetime1">
              <a:rPr lang="de-DE" altLang="en-US" sz="1000" b="0" smtClean="0">
                <a:solidFill>
                  <a:schemeClr val="tx1"/>
                </a:solidFill>
                <a:ea typeface="MS PGothic" pitchFamily="34" charset="-128"/>
              </a:rPr>
              <a:pPr/>
              <a:t>04.07.2019</a:t>
            </a:fld>
            <a:endParaRPr lang="de-DE" altLang="en-US" sz="1000" b="0">
              <a:solidFill>
                <a:schemeClr val="tx1"/>
              </a:solidFill>
              <a:ea typeface="MS PGothic" pitchFamily="34" charset="-128"/>
            </a:endParaRPr>
          </a:p>
        </p:txBody>
      </p:sp>
      <p:sp>
        <p:nvSpPr>
          <p:cNvPr id="35021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30C17F28-7C10-4510-811A-01169A10EEEE}" type="slidenum">
              <a:rPr lang="de-DE" altLang="de-DE" sz="1000" b="0">
                <a:solidFill>
                  <a:schemeClr val="tx1"/>
                </a:solidFill>
                <a:ea typeface="MS PGothic" pitchFamily="34" charset="-128"/>
              </a:rPr>
              <a:pPr/>
              <a:t>14</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en-US"/>
              <a:t>example</a:t>
            </a:r>
          </a:p>
        </p:txBody>
      </p:sp>
      <p:sp>
        <p:nvSpPr>
          <p:cNvPr id="352260"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9637D11D-76A7-4A54-A6C5-97AEBFB30A93}" type="datetime1">
              <a:rPr lang="de-DE" altLang="en-US" sz="1000" b="0" smtClean="0">
                <a:solidFill>
                  <a:schemeClr val="tx1"/>
                </a:solidFill>
                <a:ea typeface="MS PGothic" pitchFamily="34" charset="-128"/>
              </a:rPr>
              <a:pPr/>
              <a:t>04.07.2019</a:t>
            </a:fld>
            <a:endParaRPr lang="de-DE" altLang="en-US" sz="1000" b="0">
              <a:solidFill>
                <a:schemeClr val="tx1"/>
              </a:solidFill>
              <a:ea typeface="MS PGothic" pitchFamily="34" charset="-128"/>
            </a:endParaRPr>
          </a:p>
        </p:txBody>
      </p:sp>
      <p:sp>
        <p:nvSpPr>
          <p:cNvPr id="35226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826338A5-57B2-4BC6-BE99-B419AFC87B86}" type="slidenum">
              <a:rPr lang="de-DE" altLang="de-DE" sz="1000" b="0">
                <a:solidFill>
                  <a:schemeClr val="tx1"/>
                </a:solidFill>
                <a:ea typeface="MS PGothic" pitchFamily="34" charset="-128"/>
              </a:rPr>
              <a:pPr/>
              <a:t>15</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 </a:t>
            </a:r>
            <a:r>
              <a:rPr lang="de-DE" dirty="0" err="1"/>
              <a:t>ask</a:t>
            </a:r>
            <a:r>
              <a:rPr lang="de-DE" dirty="0"/>
              <a:t> </a:t>
            </a:r>
            <a:r>
              <a:rPr lang="de-DE" dirty="0" err="1"/>
              <a:t>for</a:t>
            </a:r>
            <a:r>
              <a:rPr lang="de-DE" dirty="0"/>
              <a:t> a </a:t>
            </a:r>
            <a:r>
              <a:rPr lang="de-DE" dirty="0" err="1"/>
              <a:t>volunteer</a:t>
            </a:r>
            <a:r>
              <a:rPr lang="de-DE" dirty="0"/>
              <a:t> </a:t>
            </a:r>
            <a:r>
              <a:rPr lang="de-DE" dirty="0" err="1"/>
              <a:t>team</a:t>
            </a:r>
            <a:r>
              <a:rPr lang="de-DE" dirty="0"/>
              <a:t> and </a:t>
            </a:r>
            <a:r>
              <a:rPr lang="de-DE" dirty="0" err="1"/>
              <a:t>prepare</a:t>
            </a:r>
            <a:r>
              <a:rPr lang="de-DE" dirty="0"/>
              <a:t> </a:t>
            </a:r>
            <a:r>
              <a:rPr lang="de-DE" dirty="0" err="1"/>
              <a:t>these</a:t>
            </a:r>
            <a:r>
              <a:rPr lang="de-DE" dirty="0"/>
              <a:t> </a:t>
            </a:r>
            <a:r>
              <a:rPr lang="de-DE" dirty="0" err="1"/>
              <a:t>three</a:t>
            </a:r>
            <a:r>
              <a:rPr lang="de-DE" dirty="0"/>
              <a:t> </a:t>
            </a:r>
            <a:r>
              <a:rPr lang="de-DE" dirty="0" err="1"/>
              <a:t>tools</a:t>
            </a:r>
            <a:r>
              <a:rPr lang="de-DE" dirty="0"/>
              <a:t> </a:t>
            </a:r>
            <a:r>
              <a:rPr lang="de-DE" dirty="0" err="1"/>
              <a:t>with</a:t>
            </a:r>
            <a:r>
              <a:rPr lang="de-DE" dirty="0"/>
              <a:t> </a:t>
            </a:r>
            <a:r>
              <a:rPr lang="de-DE" dirty="0" err="1"/>
              <a:t>them</a:t>
            </a:r>
            <a:r>
              <a:rPr lang="de-DE" dirty="0"/>
              <a:t> on </a:t>
            </a:r>
            <a:r>
              <a:rPr lang="de-DE" dirty="0" err="1"/>
              <a:t>the</a:t>
            </a:r>
            <a:r>
              <a:rPr lang="de-DE" dirty="0"/>
              <a:t> </a:t>
            </a:r>
            <a:r>
              <a:rPr lang="de-DE" dirty="0" err="1"/>
              <a:t>board</a:t>
            </a:r>
            <a:r>
              <a:rPr lang="de-DE" dirty="0"/>
              <a:t>. </a:t>
            </a:r>
          </a:p>
          <a:p>
            <a:endParaRPr lang="de-DE" dirty="0"/>
          </a:p>
          <a:p>
            <a:r>
              <a:rPr lang="de-DE" dirty="0" err="1"/>
              <a:t>One</a:t>
            </a:r>
            <a:r>
              <a:rPr lang="de-DE" dirty="0"/>
              <a:t> </a:t>
            </a:r>
            <a:r>
              <a:rPr lang="de-DE" dirty="0" err="1"/>
              <a:t>disadvantage</a:t>
            </a:r>
            <a:r>
              <a:rPr lang="de-DE" dirty="0"/>
              <a:t> </a:t>
            </a:r>
            <a:r>
              <a:rPr lang="de-DE" dirty="0" err="1"/>
              <a:t>is</a:t>
            </a:r>
            <a:r>
              <a:rPr lang="de-DE" dirty="0"/>
              <a:t>, </a:t>
            </a:r>
            <a:r>
              <a:rPr lang="de-DE" dirty="0" err="1"/>
              <a:t>that</a:t>
            </a:r>
            <a:r>
              <a:rPr lang="de-DE" dirty="0"/>
              <a:t> </a:t>
            </a:r>
            <a:r>
              <a:rPr lang="de-DE" dirty="0" err="1"/>
              <a:t>the</a:t>
            </a:r>
            <a:r>
              <a:rPr lang="de-DE" dirty="0"/>
              <a:t> </a:t>
            </a:r>
            <a:r>
              <a:rPr lang="de-DE" dirty="0" err="1"/>
              <a:t>volunteer</a:t>
            </a:r>
            <a:r>
              <a:rPr lang="de-DE" dirty="0"/>
              <a:t> </a:t>
            </a:r>
            <a:r>
              <a:rPr lang="de-DE" dirty="0" err="1"/>
              <a:t>team</a:t>
            </a:r>
            <a:r>
              <a:rPr lang="de-DE" dirty="0"/>
              <a:t> </a:t>
            </a:r>
            <a:r>
              <a:rPr lang="de-DE" dirty="0" err="1"/>
              <a:t>gets</a:t>
            </a:r>
            <a:r>
              <a:rPr lang="de-DE" dirty="0"/>
              <a:t> </a:t>
            </a:r>
            <a:r>
              <a:rPr lang="de-DE" dirty="0" err="1"/>
              <a:t>preferencial</a:t>
            </a:r>
            <a:r>
              <a:rPr lang="de-DE" dirty="0"/>
              <a:t> </a:t>
            </a:r>
            <a:r>
              <a:rPr lang="de-DE" dirty="0" err="1"/>
              <a:t>treatment</a:t>
            </a:r>
            <a:r>
              <a:rPr lang="de-DE" dirty="0"/>
              <a:t>. </a:t>
            </a:r>
            <a:r>
              <a:rPr lang="de-DE" dirty="0" err="1"/>
              <a:t>However</a:t>
            </a:r>
            <a:r>
              <a:rPr lang="de-DE" dirty="0"/>
              <a:t> I </a:t>
            </a:r>
            <a:r>
              <a:rPr lang="de-DE" dirty="0" err="1"/>
              <a:t>try</a:t>
            </a:r>
            <a:r>
              <a:rPr lang="de-DE" dirty="0"/>
              <a:t> </a:t>
            </a:r>
            <a:r>
              <a:rPr lang="de-DE" dirty="0" err="1"/>
              <a:t>to</a:t>
            </a:r>
            <a:r>
              <a:rPr lang="de-DE" dirty="0"/>
              <a:t> </a:t>
            </a:r>
            <a:r>
              <a:rPr lang="de-DE" dirty="0" err="1"/>
              <a:t>use</a:t>
            </a:r>
            <a:r>
              <a:rPr lang="de-DE" dirty="0"/>
              <a:t> a different </a:t>
            </a:r>
            <a:r>
              <a:rPr lang="de-DE" dirty="0" err="1"/>
              <a:t>team</a:t>
            </a:r>
            <a:r>
              <a:rPr lang="de-DE" dirty="0"/>
              <a:t> </a:t>
            </a:r>
            <a:r>
              <a:rPr lang="de-DE" dirty="0" err="1"/>
              <a:t>each</a:t>
            </a:r>
            <a:r>
              <a:rPr lang="de-DE" dirty="0"/>
              <a:t> </a:t>
            </a:r>
            <a:r>
              <a:rPr lang="de-DE" dirty="0" err="1"/>
              <a:t>week</a:t>
            </a:r>
            <a:r>
              <a:rPr lang="de-DE" dirty="0"/>
              <a:t>. This </a:t>
            </a:r>
            <a:r>
              <a:rPr lang="de-DE" dirty="0" err="1"/>
              <a:t>way</a:t>
            </a:r>
            <a:r>
              <a:rPr lang="de-DE" dirty="0"/>
              <a:t> </a:t>
            </a:r>
            <a:r>
              <a:rPr lang="de-DE" dirty="0" err="1"/>
              <a:t>the</a:t>
            </a:r>
            <a:r>
              <a:rPr lang="de-DE" dirty="0"/>
              <a:t> </a:t>
            </a:r>
            <a:r>
              <a:rPr lang="de-DE" dirty="0" err="1"/>
              <a:t>class</a:t>
            </a:r>
            <a:r>
              <a:rPr lang="de-DE" dirty="0"/>
              <a:t> </a:t>
            </a:r>
            <a:r>
              <a:rPr lang="de-DE" dirty="0" err="1"/>
              <a:t>gets</a:t>
            </a:r>
            <a:r>
              <a:rPr lang="de-DE" dirty="0"/>
              <a:t> </a:t>
            </a:r>
            <a:r>
              <a:rPr lang="de-DE" dirty="0" err="1"/>
              <a:t>to</a:t>
            </a:r>
            <a:r>
              <a:rPr lang="de-DE" dirty="0"/>
              <a:t> </a:t>
            </a:r>
            <a:r>
              <a:rPr lang="de-DE" dirty="0" err="1"/>
              <a:t>know</a:t>
            </a:r>
            <a:r>
              <a:rPr lang="de-DE" dirty="0"/>
              <a:t> </a:t>
            </a:r>
            <a:r>
              <a:rPr lang="de-DE" dirty="0" err="1"/>
              <a:t>some</a:t>
            </a:r>
            <a:r>
              <a:rPr lang="de-DE" dirty="0"/>
              <a:t> </a:t>
            </a:r>
            <a:r>
              <a:rPr lang="de-DE" dirty="0" err="1"/>
              <a:t>of</a:t>
            </a:r>
            <a:r>
              <a:rPr lang="de-DE" dirty="0"/>
              <a:t> </a:t>
            </a:r>
            <a:r>
              <a:rPr lang="de-DE" dirty="0" err="1"/>
              <a:t>the</a:t>
            </a:r>
            <a:r>
              <a:rPr lang="de-DE" dirty="0"/>
              <a:t> </a:t>
            </a:r>
            <a:r>
              <a:rPr lang="de-DE" dirty="0" err="1"/>
              <a:t>other</a:t>
            </a:r>
            <a:r>
              <a:rPr lang="de-DE" dirty="0"/>
              <a:t> </a:t>
            </a:r>
            <a:r>
              <a:rPr lang="de-DE" dirty="0" err="1"/>
              <a:t>teams</a:t>
            </a:r>
            <a:r>
              <a:rPr lang="de-DE" dirty="0"/>
              <a:t> </a:t>
            </a:r>
            <a:r>
              <a:rPr lang="de-DE" dirty="0" err="1"/>
              <a:t>projects</a:t>
            </a:r>
            <a:r>
              <a:rPr lang="de-DE" dirty="0"/>
              <a:t> </a:t>
            </a:r>
            <a:r>
              <a:rPr lang="de-DE" dirty="0" err="1"/>
              <a:t>more</a:t>
            </a:r>
            <a:r>
              <a:rPr lang="de-DE" dirty="0"/>
              <a:t> in </a:t>
            </a:r>
            <a:r>
              <a:rPr lang="de-DE" dirty="0" err="1"/>
              <a:t>detail</a:t>
            </a:r>
            <a:r>
              <a:rPr lang="de-DE" dirty="0"/>
              <a:t> and </a:t>
            </a:r>
            <a:r>
              <a:rPr lang="de-DE" dirty="0" err="1"/>
              <a:t>can</a:t>
            </a:r>
            <a:r>
              <a:rPr lang="de-DE" dirty="0"/>
              <a:t> </a:t>
            </a:r>
            <a:r>
              <a:rPr lang="de-DE" dirty="0" err="1"/>
              <a:t>observe</a:t>
            </a:r>
            <a:r>
              <a:rPr lang="de-DE" dirty="0"/>
              <a:t> </a:t>
            </a:r>
            <a:r>
              <a:rPr lang="de-DE" dirty="0" err="1"/>
              <a:t>the</a:t>
            </a:r>
            <a:r>
              <a:rPr lang="de-DE" dirty="0"/>
              <a:t> </a:t>
            </a:r>
            <a:r>
              <a:rPr lang="de-DE" dirty="0" err="1"/>
              <a:t>process</a:t>
            </a:r>
            <a:r>
              <a:rPr lang="de-DE" dirty="0"/>
              <a:t> </a:t>
            </a:r>
            <a:r>
              <a:rPr lang="de-DE" dirty="0" err="1"/>
              <a:t>of</a:t>
            </a:r>
            <a:r>
              <a:rPr lang="de-DE" dirty="0"/>
              <a:t> </a:t>
            </a:r>
            <a:r>
              <a:rPr lang="de-DE" dirty="0" err="1"/>
              <a:t>the</a:t>
            </a:r>
            <a:r>
              <a:rPr lang="de-DE" dirty="0"/>
              <a:t> </a:t>
            </a:r>
            <a:r>
              <a:rPr lang="de-DE" dirty="0" err="1"/>
              <a:t>tool</a:t>
            </a:r>
            <a:r>
              <a:rPr lang="de-DE" dirty="0"/>
              <a:t> </a:t>
            </a:r>
            <a:r>
              <a:rPr lang="de-DE" dirty="0" err="1"/>
              <a:t>development</a:t>
            </a:r>
            <a:endParaRPr lang="de-DE" dirty="0"/>
          </a:p>
          <a:p>
            <a:endParaRPr lang="de-DE" dirty="0"/>
          </a:p>
          <a:p>
            <a:r>
              <a:rPr lang="de-DE" dirty="0"/>
              <a:t>I end </a:t>
            </a:r>
            <a:r>
              <a:rPr lang="de-DE" dirty="0" err="1"/>
              <a:t>with</a:t>
            </a:r>
            <a:r>
              <a:rPr lang="de-DE" dirty="0"/>
              <a:t> </a:t>
            </a:r>
            <a:r>
              <a:rPr lang="de-DE" dirty="0" err="1"/>
              <a:t>explaining</a:t>
            </a:r>
            <a:r>
              <a:rPr lang="de-DE" dirty="0"/>
              <a:t> </a:t>
            </a:r>
            <a:r>
              <a:rPr lang="de-DE" dirty="0" err="1"/>
              <a:t>that</a:t>
            </a:r>
            <a:r>
              <a:rPr lang="de-DE" dirty="0"/>
              <a:t> </a:t>
            </a:r>
            <a:r>
              <a:rPr lang="de-DE" dirty="0" err="1"/>
              <a:t>this</a:t>
            </a:r>
            <a:r>
              <a:rPr lang="de-DE" dirty="0"/>
              <a:t> </a:t>
            </a:r>
            <a:r>
              <a:rPr lang="de-DE" dirty="0" err="1"/>
              <a:t>is</a:t>
            </a:r>
            <a:r>
              <a:rPr lang="de-DE" dirty="0"/>
              <a:t> just </a:t>
            </a:r>
            <a:r>
              <a:rPr lang="de-DE" dirty="0" err="1"/>
              <a:t>the</a:t>
            </a:r>
            <a:r>
              <a:rPr lang="de-DE" dirty="0"/>
              <a:t> </a:t>
            </a:r>
            <a:r>
              <a:rPr lang="de-DE" dirty="0" err="1"/>
              <a:t>beginning</a:t>
            </a:r>
            <a:r>
              <a:rPr lang="de-DE" dirty="0"/>
              <a:t> </a:t>
            </a:r>
            <a:r>
              <a:rPr lang="de-DE" dirty="0">
                <a:sym typeface="Wingdings" panose="05000000000000000000" pitchFamily="2" charset="2"/>
              </a:rPr>
              <a:t> </a:t>
            </a:r>
            <a:r>
              <a:rPr lang="de-DE" dirty="0" err="1">
                <a:sym typeface="Wingdings" panose="05000000000000000000" pitchFamily="2" charset="2"/>
              </a:rPr>
              <a:t>step</a:t>
            </a:r>
            <a:r>
              <a:rPr lang="de-DE" dirty="0">
                <a:sym typeface="Wingdings" panose="05000000000000000000" pitchFamily="2" charset="2"/>
              </a:rPr>
              <a:t> 1 (</a:t>
            </a:r>
            <a:r>
              <a:rPr lang="de-DE" dirty="0" err="1">
                <a:sym typeface="Wingdings" panose="05000000000000000000" pitchFamily="2" charset="2"/>
              </a:rPr>
              <a:t>identification</a:t>
            </a:r>
            <a:r>
              <a:rPr lang="de-DE" dirty="0">
                <a:sym typeface="Wingdings" panose="05000000000000000000" pitchFamily="2" charset="2"/>
              </a:rPr>
              <a:t> (RBS) and </a:t>
            </a:r>
            <a:r>
              <a:rPr lang="de-DE" dirty="0" err="1">
                <a:sym typeface="Wingdings" panose="05000000000000000000" pitchFamily="2" charset="2"/>
              </a:rPr>
              <a:t>step</a:t>
            </a:r>
            <a:r>
              <a:rPr lang="de-DE" dirty="0">
                <a:sym typeface="Wingdings" panose="05000000000000000000" pitchFamily="2" charset="2"/>
              </a:rPr>
              <a:t> 2 (</a:t>
            </a:r>
            <a:r>
              <a:rPr lang="de-DE" dirty="0" err="1">
                <a:sym typeface="Wingdings" panose="05000000000000000000" pitchFamily="2" charset="2"/>
              </a:rPr>
              <a:t>analysis</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risk</a:t>
            </a:r>
            <a:r>
              <a:rPr lang="de-DE" dirty="0">
                <a:sym typeface="Wingdings" panose="05000000000000000000" pitchFamily="2" charset="2"/>
              </a:rPr>
              <a:t> </a:t>
            </a:r>
            <a:r>
              <a:rPr lang="de-DE" dirty="0" err="1">
                <a:sym typeface="Wingdings" panose="05000000000000000000" pitchFamily="2" charset="2"/>
              </a:rPr>
              <a:t>management</a:t>
            </a:r>
            <a:r>
              <a:rPr lang="de-DE" dirty="0">
                <a:sym typeface="Wingdings" panose="05000000000000000000" pitchFamily="2" charset="2"/>
              </a:rPr>
              <a:t> </a:t>
            </a:r>
            <a:r>
              <a:rPr lang="de-DE" dirty="0" err="1">
                <a:sym typeface="Wingdings" panose="05000000000000000000" pitchFamily="2" charset="2"/>
              </a:rPr>
              <a:t>process</a:t>
            </a:r>
            <a:r>
              <a:rPr lang="de-DE" dirty="0">
                <a:sym typeface="Wingdings" panose="05000000000000000000" pitchFamily="2" charset="2"/>
              </a:rPr>
              <a:t>. </a:t>
            </a:r>
            <a:endParaRPr lang="de-DE" dirty="0"/>
          </a:p>
        </p:txBody>
      </p:sp>
      <p:sp>
        <p:nvSpPr>
          <p:cNvPr id="4" name="Foliennummernplatzhalter 3"/>
          <p:cNvSpPr>
            <a:spLocks noGrp="1"/>
          </p:cNvSpPr>
          <p:nvPr>
            <p:ph type="sldNum" sz="quarter" idx="10"/>
          </p:nvPr>
        </p:nvSpPr>
        <p:spPr/>
        <p:txBody>
          <a:bodyPr/>
          <a:lstStyle/>
          <a:p>
            <a:fld id="{E1F5C4C4-6DEF-42AE-B480-7D8D2C10A4E0}" type="slidenum">
              <a:rPr lang="en-US" smtClean="0"/>
              <a:t>16</a:t>
            </a:fld>
            <a:endParaRPr lang="en-US"/>
          </a:p>
        </p:txBody>
      </p:sp>
    </p:spTree>
    <p:extLst>
      <p:ext uri="{BB962C8B-B14F-4D97-AF65-F5344CB8AC3E}">
        <p14:creationId xmlns:p14="http://schemas.microsoft.com/office/powerpoint/2010/main" val="1431810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a:lvl1pPr>
          </a:lstStyle>
          <a:p>
            <a:r>
              <a:rPr lang="de-DE"/>
              <a:t>Titelmasterformat durch Klicken bearbeiten</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hr-HR"/>
          </a:p>
        </p:txBody>
      </p:sp>
      <p:sp>
        <p:nvSpPr>
          <p:cNvPr id="4" name="Date Placeholder 3"/>
          <p:cNvSpPr>
            <a:spLocks noGrp="1"/>
          </p:cNvSpPr>
          <p:nvPr>
            <p:ph type="dt" sz="half" idx="10"/>
          </p:nvPr>
        </p:nvSpPr>
        <p:spPr/>
        <p:txBody>
          <a:bodyPr/>
          <a:lstStyle/>
          <a:p>
            <a:fld id="{E271C978-4671-449B-9F70-CB961028F176}" type="datetime1">
              <a:rPr lang="en-GB" smtClean="0"/>
              <a:t>04/07/2019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423767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80AC169A-84F5-4D44-B4C1-109AF54F9D5C}" type="datetime1">
              <a:rPr lang="en-GB" smtClean="0"/>
              <a:t>04/07/2019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7348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B1ADD094-29D9-4086-8A4F-5FF97DC15A1C}" type="datetime1">
              <a:rPr lang="en-GB" smtClean="0"/>
              <a:t>04/07/2019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9630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96F540EC-F7A1-43CD-91F3-EA73C2DB7407}" type="datetime1">
              <a:rPr lang="en-GB" smtClean="0"/>
              <a:t>04/07/2019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9361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0B892A54-7423-47F6-A719-BA5FF40DC3C0}" type="datetime1">
              <a:rPr lang="en-GB" smtClean="0"/>
              <a:t>04/07/2019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9662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5" name="Date Placeholder 4"/>
          <p:cNvSpPr>
            <a:spLocks noGrp="1"/>
          </p:cNvSpPr>
          <p:nvPr>
            <p:ph type="dt" sz="half" idx="10"/>
          </p:nvPr>
        </p:nvSpPr>
        <p:spPr/>
        <p:txBody>
          <a:bodyPr/>
          <a:lstStyle/>
          <a:p>
            <a:fld id="{7376D5A0-8E86-459D-A7A3-B2191D3E1535}" type="datetime1">
              <a:rPr lang="en-GB" smtClean="0"/>
              <a:t>04/07/2019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21160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7" name="Date Placeholder 6"/>
          <p:cNvSpPr>
            <a:spLocks noGrp="1"/>
          </p:cNvSpPr>
          <p:nvPr>
            <p:ph type="dt" sz="half" idx="10"/>
          </p:nvPr>
        </p:nvSpPr>
        <p:spPr/>
        <p:txBody>
          <a:bodyPr/>
          <a:lstStyle/>
          <a:p>
            <a:fld id="{F94F3303-3E92-4C46-91DC-83C2B363354C}" type="datetime1">
              <a:rPr lang="en-GB" smtClean="0"/>
              <a:t>04/07/2019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86074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Date Placeholder 2"/>
          <p:cNvSpPr>
            <a:spLocks noGrp="1"/>
          </p:cNvSpPr>
          <p:nvPr>
            <p:ph type="dt" sz="half" idx="10"/>
          </p:nvPr>
        </p:nvSpPr>
        <p:spPr/>
        <p:txBody>
          <a:bodyPr/>
          <a:lstStyle/>
          <a:p>
            <a:fld id="{E1B5599F-1F46-4FC3-A7E3-1655AD82607F}" type="datetime1">
              <a:rPr lang="en-GB" smtClean="0"/>
              <a:t>04/07/2019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72511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5F498-0B2D-4469-B120-FBF6610B971F}" type="datetime1">
              <a:rPr lang="en-GB" smtClean="0"/>
              <a:t>04/07/2019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58744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46BF5F69-DCDD-4A65-88FA-DF496DD621A1}" type="datetime1">
              <a:rPr lang="en-GB" smtClean="0"/>
              <a:t>04/07/2019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45900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D2A03EF5-FF33-4A8A-BDCB-3A323641F6CA}" type="datetime1">
              <a:rPr lang="en-GB" smtClean="0"/>
              <a:t>04/07/2019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85686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5FC27-0BCC-4139-9F19-ED7BBDFA990E}" type="datetime1">
              <a:rPr lang="en-GB" smtClean="0"/>
              <a:t>04/07/2019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092F8-88B9-48E5-9B8F-3F206E5F35A9}" type="slidenum">
              <a:rPr lang="hr-HR" smtClean="0"/>
              <a:t>‹Nr.›</a:t>
            </a:fld>
            <a:endParaRPr lang="hr-HR"/>
          </a:p>
        </p:txBody>
      </p:sp>
    </p:spTree>
    <p:extLst>
      <p:ext uri="{BB962C8B-B14F-4D97-AF65-F5344CB8AC3E}">
        <p14:creationId xmlns:p14="http://schemas.microsoft.com/office/powerpoint/2010/main" val="231021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404041"/>
          </a:solidFill>
          <a:latin typeface="Calibri"/>
          <a:ea typeface="Calibri"/>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Calibri"/>
          <a:ea typeface="Calibri"/>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Calibri"/>
          <a:ea typeface="Calibri"/>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Calibri"/>
          <a:ea typeface="Calibri"/>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Calibri"/>
          <a:ea typeface="Calibri"/>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Calibri"/>
          <a:ea typeface="Calibri"/>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6.xml"/><Relationship Id="rId16" Type="http://schemas.openxmlformats.org/officeDocument/2006/relationships/diagramColors" Target="../diagrams/colors6.xml"/><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hyperlink" Target="https://creativecommons.org/licenses/by-nc-nd/3.0/" TargetMode="External"/><Relationship Id="rId4" Type="http://schemas.openxmlformats.org/officeDocument/2006/relationships/diagramLayout" Target="../diagrams/layout8.xml"/><Relationship Id="rId9" Type="http://schemas.openxmlformats.org/officeDocument/2006/relationships/hyperlink" Target="https://www.arriscar.com.au/services/risk-assessment/" TargetMode="Externa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5.gif"/><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hyperlink" Target="https://www.arriscar.com.au/services/risk-assessment/" TargetMode="Externa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notesSlide" Target="../notesSlides/notesSlide10.xml"/><Relationship Id="rId7" Type="http://schemas.openxmlformats.org/officeDocument/2006/relationships/diagramLayout" Target="../diagrams/layout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Data" Target="../diagrams/data11.xml"/><Relationship Id="rId5" Type="http://schemas.openxmlformats.org/officeDocument/2006/relationships/image" Target="../media/image6.wmf"/><Relationship Id="rId10" Type="http://schemas.microsoft.com/office/2007/relationships/diagramDrawing" Target="../diagrams/drawing11.xml"/><Relationship Id="rId4" Type="http://schemas.openxmlformats.org/officeDocument/2006/relationships/oleObject" Target="../embeddings/oleObject1.bin"/><Relationship Id="rId9" Type="http://schemas.openxmlformats.org/officeDocument/2006/relationships/diagramColors" Target="../diagrams/colors11.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notesSlide" Target="../notesSlides/notesSlide11.xml"/><Relationship Id="rId7" Type="http://schemas.openxmlformats.org/officeDocument/2006/relationships/image" Target="../media/image8.wmf"/><Relationship Id="rId12" Type="http://schemas.microsoft.com/office/2007/relationships/diagramDrawing" Target="../diagrams/drawing1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diagramColors" Target="../diagrams/colors12.xml"/><Relationship Id="rId5" Type="http://schemas.openxmlformats.org/officeDocument/2006/relationships/image" Target="../media/image7.wmf"/><Relationship Id="rId10" Type="http://schemas.openxmlformats.org/officeDocument/2006/relationships/diagramQuickStyle" Target="../diagrams/quickStyle12.xml"/><Relationship Id="rId4" Type="http://schemas.openxmlformats.org/officeDocument/2006/relationships/oleObject" Target="../embeddings/oleObject2.bin"/><Relationship Id="rId9"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Project Management</a:t>
            </a:r>
            <a:endParaRPr lang="hr-HR" dirty="0"/>
          </a:p>
        </p:txBody>
      </p:sp>
      <p:sp>
        <p:nvSpPr>
          <p:cNvPr id="3" name="Subtitle 2"/>
          <p:cNvSpPr>
            <a:spLocks noGrp="1"/>
          </p:cNvSpPr>
          <p:nvPr>
            <p:ph type="subTitle" idx="1"/>
          </p:nvPr>
        </p:nvSpPr>
        <p:spPr/>
        <p:txBody>
          <a:bodyPr/>
          <a:lstStyle/>
          <a:p>
            <a:endParaRPr lang="hr-HR"/>
          </a:p>
        </p:txBody>
      </p:sp>
      <p:sp>
        <p:nvSpPr>
          <p:cNvPr id="4" name="Foliennummernplatzhalter 3"/>
          <p:cNvSpPr>
            <a:spLocks noGrp="1"/>
          </p:cNvSpPr>
          <p:nvPr>
            <p:ph type="sldNum" sz="quarter" idx="12"/>
          </p:nvPr>
        </p:nvSpPr>
        <p:spPr/>
        <p:txBody>
          <a:bodyPr/>
          <a:lstStyle/>
          <a:p>
            <a:fld id="{B34092F8-88B9-48E5-9B8F-3F206E5F35A9}" type="slidenum">
              <a:rPr lang="hr-HR" smtClean="0"/>
              <a:t>1</a:t>
            </a:fld>
            <a:endParaRPr lang="hr-HR"/>
          </a:p>
        </p:txBody>
      </p:sp>
    </p:spTree>
    <p:extLst>
      <p:ext uri="{BB962C8B-B14F-4D97-AF65-F5344CB8AC3E}">
        <p14:creationId xmlns:p14="http://schemas.microsoft.com/office/powerpoint/2010/main" val="143975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609600" y="381000"/>
            <a:ext cx="10972800" cy="1143000"/>
          </a:xfrm>
        </p:spPr>
        <p:txBody>
          <a:bodyPr>
            <a:normAutofit/>
          </a:bodyPr>
          <a:lstStyle/>
          <a:p>
            <a:pPr eaLnBrk="1" hangingPunct="1"/>
            <a:r>
              <a:rPr lang="en-US" altLang="en-US" sz="4000" b="1" dirty="0">
                <a:latin typeface="+mj-lt"/>
              </a:rPr>
              <a:t>Risk Types</a:t>
            </a:r>
          </a:p>
        </p:txBody>
      </p:sp>
      <p:sp>
        <p:nvSpPr>
          <p:cNvPr id="22530" name="Rectangle 3"/>
          <p:cNvSpPr>
            <a:spLocks noGrp="1" noChangeArrowheads="1"/>
          </p:cNvSpPr>
          <p:nvPr>
            <p:ph type="body" idx="1"/>
          </p:nvPr>
        </p:nvSpPr>
        <p:spPr>
          <a:xfrm>
            <a:off x="609600" y="1625525"/>
            <a:ext cx="4718051" cy="1690688"/>
          </a:xfrm>
          <a:ln/>
        </p:spPr>
        <p:style>
          <a:lnRef idx="2">
            <a:schemeClr val="accent6"/>
          </a:lnRef>
          <a:fillRef idx="1">
            <a:schemeClr val="lt1"/>
          </a:fillRef>
          <a:effectRef idx="0">
            <a:schemeClr val="accent6"/>
          </a:effectRef>
          <a:fontRef idx="minor">
            <a:schemeClr val="dk1"/>
          </a:fontRef>
        </p:style>
        <p:txBody>
          <a:bodyPr>
            <a:normAutofit/>
          </a:bodyPr>
          <a:lstStyle/>
          <a:p>
            <a:pPr eaLnBrk="1" hangingPunct="1">
              <a:buSzPct val="100000"/>
              <a:buFont typeface="Wingdings" panose="05000000000000000000" pitchFamily="2" charset="2"/>
              <a:buChar char="v"/>
              <a:defRPr/>
            </a:pPr>
            <a:r>
              <a:rPr lang="en-US" sz="2400" dirty="0">
                <a:latin typeface="+mj-lt"/>
              </a:rPr>
              <a:t>Financial</a:t>
            </a:r>
          </a:p>
          <a:p>
            <a:pPr eaLnBrk="1" hangingPunct="1">
              <a:buSzPct val="100000"/>
              <a:buFont typeface="Wingdings" panose="05000000000000000000" pitchFamily="2" charset="2"/>
              <a:buChar char="v"/>
              <a:defRPr/>
            </a:pPr>
            <a:r>
              <a:rPr lang="en-US" sz="2400" dirty="0">
                <a:latin typeface="+mj-lt"/>
              </a:rPr>
              <a:t>Technical</a:t>
            </a:r>
          </a:p>
          <a:p>
            <a:pPr eaLnBrk="1" hangingPunct="1">
              <a:buSzPct val="100000"/>
              <a:buFont typeface="Wingdings" panose="05000000000000000000" pitchFamily="2" charset="2"/>
              <a:buChar char="v"/>
              <a:defRPr/>
            </a:pPr>
            <a:r>
              <a:rPr lang="en-US" sz="2400" dirty="0">
                <a:latin typeface="+mj-lt"/>
              </a:rPr>
              <a:t>Commercial</a:t>
            </a:r>
          </a:p>
          <a:p>
            <a:pPr eaLnBrk="1" hangingPunct="1">
              <a:buSzPct val="145000"/>
              <a:buFont typeface="Times" panose="02020603050405020304" pitchFamily="18" charset="0"/>
              <a:buChar char="•"/>
              <a:defRPr/>
            </a:pPr>
            <a:endParaRPr lang="en-US" sz="2400" dirty="0">
              <a:latin typeface="+mj-lt"/>
            </a:endParaRPr>
          </a:p>
        </p:txBody>
      </p:sp>
      <p:sp>
        <p:nvSpPr>
          <p:cNvPr id="9221" name="Rectangle 4"/>
          <p:cNvSpPr>
            <a:spLocks noChangeArrowheads="1"/>
          </p:cNvSpPr>
          <p:nvPr/>
        </p:nvSpPr>
        <p:spPr bwMode="auto">
          <a:xfrm>
            <a:off x="5952067" y="1633463"/>
            <a:ext cx="4800600" cy="1714500"/>
          </a:xfrm>
          <a:prstGeom prst="rect">
            <a:avLst/>
          </a:prstGeom>
          <a:ln/>
        </p:spPr>
        <p:style>
          <a:lnRef idx="2">
            <a:schemeClr val="accent6"/>
          </a:lnRef>
          <a:fillRef idx="1">
            <a:schemeClr val="lt1"/>
          </a:fillRef>
          <a:effectRef idx="0">
            <a:schemeClr val="accent6"/>
          </a:effectRef>
          <a:fontRef idx="minor">
            <a:schemeClr val="dk1"/>
          </a:fontRef>
        </p:style>
        <p:txBody>
          <a:bodyPr/>
          <a:lstStyle/>
          <a:p>
            <a:pPr marL="457200" indent="-457200" fontAlgn="auto">
              <a:spcBef>
                <a:spcPct val="20000"/>
              </a:spcBef>
              <a:spcAft>
                <a:spcPts val="0"/>
              </a:spcAft>
              <a:buClr>
                <a:schemeClr val="tx1"/>
              </a:buClr>
              <a:buSzPct val="100000"/>
              <a:buFont typeface="Wingdings" pitchFamily="2" charset="2"/>
              <a:buChar char="v"/>
              <a:defRPr/>
            </a:pPr>
            <a:r>
              <a:rPr lang="en-US" sz="2400" b="0" dirty="0">
                <a:solidFill>
                  <a:schemeClr val="tx1"/>
                </a:solidFill>
                <a:latin typeface="+mj-lt"/>
                <a:ea typeface="Calibri"/>
              </a:rPr>
              <a:t>Execution</a:t>
            </a:r>
          </a:p>
          <a:p>
            <a:pPr marL="457200" indent="-457200" fontAlgn="auto">
              <a:spcBef>
                <a:spcPct val="20000"/>
              </a:spcBef>
              <a:spcAft>
                <a:spcPts val="0"/>
              </a:spcAft>
              <a:buClr>
                <a:schemeClr val="tx1"/>
              </a:buClr>
              <a:buSzPct val="100000"/>
              <a:buFont typeface="Wingdings" pitchFamily="2" charset="2"/>
              <a:buChar char="v"/>
              <a:defRPr/>
            </a:pPr>
            <a:r>
              <a:rPr lang="en-US" sz="2400" b="0" dirty="0">
                <a:solidFill>
                  <a:schemeClr val="tx1"/>
                </a:solidFill>
                <a:latin typeface="+mj-lt"/>
                <a:ea typeface="Calibri"/>
              </a:rPr>
              <a:t>Contractual or legal risk</a:t>
            </a:r>
          </a:p>
        </p:txBody>
      </p:sp>
      <p:cxnSp>
        <p:nvCxnSpPr>
          <p:cNvPr id="345093" name="Straight Connector 8"/>
          <p:cNvCxnSpPr>
            <a:cxnSpLocks noChangeShapeType="1"/>
          </p:cNvCxnSpPr>
          <p:nvPr/>
        </p:nvCxnSpPr>
        <p:spPr bwMode="auto">
          <a:xfrm>
            <a:off x="400051" y="4268788"/>
            <a:ext cx="10759016"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sp>
        <p:nvSpPr>
          <p:cNvPr id="10" name="TextBox 9"/>
          <p:cNvSpPr txBox="1"/>
          <p:nvPr/>
        </p:nvSpPr>
        <p:spPr>
          <a:xfrm>
            <a:off x="609600" y="3899876"/>
            <a:ext cx="5744633" cy="2234458"/>
          </a:xfrm>
          <a:prstGeom prst="rect">
            <a:avLst/>
          </a:prstGeom>
          <a:noFill/>
        </p:spPr>
        <p:txBody>
          <a:bodyPr>
            <a:spAutoFit/>
          </a:bodyPr>
          <a:lstStyle/>
          <a:p>
            <a:pPr fontAlgn="auto">
              <a:spcBef>
                <a:spcPts val="0"/>
              </a:spcBef>
              <a:spcAft>
                <a:spcPts val="0"/>
              </a:spcAft>
              <a:buSzPct val="145000"/>
              <a:defRPr/>
            </a:pPr>
            <a:r>
              <a:rPr lang="en-US" sz="2400" i="1" dirty="0">
                <a:latin typeface="+mj-lt"/>
                <a:ea typeface="Calibri"/>
              </a:rPr>
              <a:t>Further Common Types of Risks</a:t>
            </a:r>
          </a:p>
          <a:p>
            <a:pPr marL="285750" indent="-285750" fontAlgn="auto">
              <a:spcBef>
                <a:spcPct val="20000"/>
              </a:spcBef>
              <a:spcAft>
                <a:spcPts val="0"/>
              </a:spcAft>
              <a:buFont typeface="Arial" pitchFamily="34" charset="0"/>
              <a:buChar char="•"/>
              <a:defRPr/>
            </a:pPr>
            <a:r>
              <a:rPr lang="en-US" sz="2400" b="0" dirty="0">
                <a:solidFill>
                  <a:schemeClr val="tx1"/>
                </a:solidFill>
                <a:latin typeface="+mj-lt"/>
                <a:ea typeface="Calibri"/>
              </a:rPr>
              <a:t>Absenteeism</a:t>
            </a:r>
          </a:p>
          <a:p>
            <a:pPr marL="285750" indent="-285750" fontAlgn="auto">
              <a:spcBef>
                <a:spcPct val="20000"/>
              </a:spcBef>
              <a:spcAft>
                <a:spcPts val="0"/>
              </a:spcAft>
              <a:buFont typeface="Arial" pitchFamily="34" charset="0"/>
              <a:buChar char="•"/>
              <a:defRPr/>
            </a:pPr>
            <a:r>
              <a:rPr lang="en-US" sz="2400" b="0" dirty="0">
                <a:solidFill>
                  <a:schemeClr val="tx1"/>
                </a:solidFill>
                <a:latin typeface="+mj-lt"/>
                <a:ea typeface="Calibri"/>
              </a:rPr>
              <a:t>Resignation</a:t>
            </a:r>
          </a:p>
          <a:p>
            <a:pPr marL="285750" indent="-285750" fontAlgn="auto">
              <a:spcBef>
                <a:spcPct val="20000"/>
              </a:spcBef>
              <a:spcAft>
                <a:spcPts val="0"/>
              </a:spcAft>
              <a:buFont typeface="Arial" pitchFamily="34" charset="0"/>
              <a:buChar char="•"/>
              <a:defRPr/>
            </a:pPr>
            <a:r>
              <a:rPr lang="en-US" sz="2400" b="0" dirty="0">
                <a:solidFill>
                  <a:schemeClr val="tx1"/>
                </a:solidFill>
                <a:latin typeface="+mj-lt"/>
                <a:ea typeface="Calibri"/>
              </a:rPr>
              <a:t>Staff pulled away</a:t>
            </a:r>
          </a:p>
          <a:p>
            <a:pPr marL="285750" indent="-285750" fontAlgn="auto">
              <a:spcBef>
                <a:spcPct val="20000"/>
              </a:spcBef>
              <a:spcAft>
                <a:spcPts val="0"/>
              </a:spcAft>
              <a:buFont typeface="Arial" pitchFamily="34" charset="0"/>
              <a:buChar char="•"/>
              <a:defRPr/>
            </a:pPr>
            <a:r>
              <a:rPr lang="en-US" sz="2400" b="0" dirty="0">
                <a:solidFill>
                  <a:schemeClr val="tx1"/>
                </a:solidFill>
                <a:latin typeface="+mj-lt"/>
                <a:ea typeface="Calibri"/>
              </a:rPr>
              <a:t>Time overruns</a:t>
            </a:r>
          </a:p>
        </p:txBody>
      </p:sp>
      <p:sp>
        <p:nvSpPr>
          <p:cNvPr id="9225" name="TextBox 10"/>
          <p:cNvSpPr txBox="1">
            <a:spLocks noChangeArrowheads="1"/>
          </p:cNvSpPr>
          <p:nvPr/>
        </p:nvSpPr>
        <p:spPr bwMode="auto">
          <a:xfrm>
            <a:off x="5779559" y="4343074"/>
            <a:ext cx="5744633" cy="1791260"/>
          </a:xfrm>
          <a:prstGeom prst="rect">
            <a:avLst/>
          </a:prstGeom>
          <a:noFill/>
          <a:ln>
            <a:noFill/>
          </a:ln>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auto" hangingPunct="1">
              <a:spcBef>
                <a:spcPct val="20000"/>
              </a:spcBef>
              <a:spcAft>
                <a:spcPts val="0"/>
              </a:spcAft>
              <a:buFont typeface="Arial" charset="0"/>
              <a:buChar char="•"/>
              <a:defRPr/>
            </a:pPr>
            <a:r>
              <a:rPr lang="en-US" sz="2400" b="0" dirty="0">
                <a:latin typeface="+mj-lt"/>
                <a:ea typeface="Calibri"/>
              </a:rPr>
              <a:t>Skills unavailable</a:t>
            </a:r>
          </a:p>
          <a:p>
            <a:pPr eaLnBrk="1" fontAlgn="auto" hangingPunct="1">
              <a:spcBef>
                <a:spcPct val="20000"/>
              </a:spcBef>
              <a:spcAft>
                <a:spcPts val="0"/>
              </a:spcAft>
              <a:buFont typeface="Arial" charset="0"/>
              <a:buChar char="•"/>
              <a:defRPr/>
            </a:pPr>
            <a:r>
              <a:rPr lang="en-US" sz="2400" b="0" dirty="0">
                <a:latin typeface="+mj-lt"/>
                <a:ea typeface="Calibri"/>
              </a:rPr>
              <a:t>Ineffective training</a:t>
            </a:r>
          </a:p>
          <a:p>
            <a:pPr eaLnBrk="1" fontAlgn="auto" hangingPunct="1">
              <a:spcBef>
                <a:spcPct val="20000"/>
              </a:spcBef>
              <a:spcAft>
                <a:spcPts val="0"/>
              </a:spcAft>
              <a:buFont typeface="Arial" charset="0"/>
              <a:buChar char="•"/>
              <a:defRPr/>
            </a:pPr>
            <a:r>
              <a:rPr lang="en-US" sz="2400" b="0" dirty="0">
                <a:latin typeface="+mj-lt"/>
                <a:ea typeface="Calibri"/>
              </a:rPr>
              <a:t>Specs incomplete</a:t>
            </a:r>
          </a:p>
          <a:p>
            <a:pPr eaLnBrk="1" fontAlgn="auto" hangingPunct="1">
              <a:spcBef>
                <a:spcPct val="20000"/>
              </a:spcBef>
              <a:spcAft>
                <a:spcPts val="0"/>
              </a:spcAft>
              <a:buFont typeface="Arial" charset="0"/>
              <a:buChar char="•"/>
              <a:defRPr/>
            </a:pPr>
            <a:r>
              <a:rPr lang="en-US" sz="2400" b="0" dirty="0">
                <a:latin typeface="+mj-lt"/>
                <a:ea typeface="Calibri"/>
              </a:rPr>
              <a:t>Change orders</a:t>
            </a:r>
          </a:p>
        </p:txBody>
      </p:sp>
      <p:sp>
        <p:nvSpPr>
          <p:cNvPr id="345098" name="Foliennummernplatzhalt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1BCF26E4-F416-4051-9E47-F7C2AC48FB69}" type="slidenum">
              <a:rPr lang="en-US" altLang="de-DE" sz="1200">
                <a:solidFill>
                  <a:schemeClr val="bg1"/>
                </a:solidFill>
                <a:ea typeface="MS Mincho" pitchFamily="49" charset="-128"/>
              </a:rPr>
              <a:pPr>
                <a:lnSpc>
                  <a:spcPct val="100000"/>
                </a:lnSpc>
                <a:spcBef>
                  <a:spcPct val="0"/>
                </a:spcBef>
                <a:buClrTx/>
                <a:buFontTx/>
                <a:buNone/>
              </a:pPr>
              <a:t>10</a:t>
            </a:fld>
            <a:endParaRPr lang="en-US" altLang="de-DE" sz="1200">
              <a:solidFill>
                <a:schemeClr val="bg1"/>
              </a:solidFill>
              <a:ea typeface="MS Mincho" pitchFamily="49" charset="-128"/>
            </a:endParaRPr>
          </a:p>
        </p:txBody>
      </p:sp>
      <p:sp>
        <p:nvSpPr>
          <p:cNvPr id="11" name="Foliennummernplatzhalter 3">
            <a:extLst>
              <a:ext uri="{FF2B5EF4-FFF2-40B4-BE49-F238E27FC236}">
                <a16:creationId xmlns:a16="http://schemas.microsoft.com/office/drawing/2014/main" id="{2BD7342F-BC49-4AC2-A02A-8CD3E156A518}"/>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10</a:t>
            </a:fld>
            <a:endParaRPr lang="hr-HR"/>
          </a:p>
        </p:txBody>
      </p:sp>
      <p:sp>
        <p:nvSpPr>
          <p:cNvPr id="12" name="Rechteck 1">
            <a:extLst>
              <a:ext uri="{FF2B5EF4-FFF2-40B4-BE49-F238E27FC236}">
                <a16:creationId xmlns:a16="http://schemas.microsoft.com/office/drawing/2014/main" id="{3D32E2B6-ED4B-4AB8-8D25-EC52C8C3423D}"/>
              </a:ext>
            </a:extLst>
          </p:cNvPr>
          <p:cNvSpPr>
            <a:spLocks noChangeArrowheads="1"/>
          </p:cNvSpPr>
          <p:nvPr/>
        </p:nvSpPr>
        <p:spPr bwMode="auto">
          <a:xfrm>
            <a:off x="9882156" y="6092456"/>
            <a:ext cx="307128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en-US" sz="1200" b="0" dirty="0">
                <a:ea typeface="MS Mincho" pitchFamily="49" charset="-128"/>
              </a:rPr>
              <a:t>Source: Pinto (2015).</a:t>
            </a:r>
          </a:p>
        </p:txBody>
      </p:sp>
      <p:graphicFrame>
        <p:nvGraphicFramePr>
          <p:cNvPr id="15" name="Diagramm 14">
            <a:extLst>
              <a:ext uri="{FF2B5EF4-FFF2-40B4-BE49-F238E27FC236}">
                <a16:creationId xmlns:a16="http://schemas.microsoft.com/office/drawing/2014/main" id="{93E009AE-AABE-4621-A0A2-CB6365D767D7}"/>
              </a:ext>
            </a:extLst>
          </p:cNvPr>
          <p:cNvGraphicFramePr/>
          <p:nvPr>
            <p:extLst>
              <p:ext uri="{D42A27DB-BD31-4B8C-83A1-F6EECF244321}">
                <p14:modId xmlns:p14="http://schemas.microsoft.com/office/powerpoint/2010/main" val="2061539435"/>
              </p:ext>
            </p:extLst>
          </p:nvPr>
        </p:nvGraphicFramePr>
        <p:xfrm>
          <a:off x="8651875" y="137694"/>
          <a:ext cx="2100792" cy="1273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715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609600" y="533400"/>
            <a:ext cx="10972800" cy="1143000"/>
          </a:xfrm>
        </p:spPr>
        <p:txBody>
          <a:bodyPr>
            <a:normAutofit/>
          </a:bodyPr>
          <a:lstStyle/>
          <a:p>
            <a:pPr eaLnBrk="1" hangingPunct="1"/>
            <a:r>
              <a:rPr lang="en-US" altLang="en-US" sz="4000" b="1" dirty="0">
                <a:latin typeface="+mj-lt"/>
              </a:rPr>
              <a:t>Risk Factor Identification</a:t>
            </a:r>
          </a:p>
        </p:txBody>
      </p:sp>
      <p:sp>
        <p:nvSpPr>
          <p:cNvPr id="346115" name="Rectangle 3"/>
          <p:cNvSpPr>
            <a:spLocks noGrp="1" noChangeArrowheads="1"/>
          </p:cNvSpPr>
          <p:nvPr>
            <p:ph type="body" idx="1"/>
          </p:nvPr>
        </p:nvSpPr>
        <p:spPr/>
        <p:txBody>
          <a:bodyPr>
            <a:normAutofit/>
          </a:bodyPr>
          <a:lstStyle/>
          <a:p>
            <a:pPr eaLnBrk="1" hangingPunct="1">
              <a:lnSpc>
                <a:spcPct val="200000"/>
              </a:lnSpc>
              <a:buFont typeface="Wingdings" pitchFamily="2" charset="2"/>
              <a:buChar char="Ø"/>
            </a:pPr>
            <a:r>
              <a:rPr lang="en-US" altLang="de-DE" sz="2400" dirty="0">
                <a:latin typeface="+mj-lt"/>
              </a:rPr>
              <a:t>Brainstorming meetings</a:t>
            </a:r>
          </a:p>
          <a:p>
            <a:pPr eaLnBrk="1" hangingPunct="1">
              <a:lnSpc>
                <a:spcPct val="200000"/>
              </a:lnSpc>
              <a:buFont typeface="Wingdings" pitchFamily="2" charset="2"/>
              <a:buChar char="Ø"/>
            </a:pPr>
            <a:r>
              <a:rPr lang="en-US" altLang="de-DE" sz="2400" dirty="0">
                <a:latin typeface="+mj-lt"/>
              </a:rPr>
              <a:t>Expert opinion</a:t>
            </a:r>
          </a:p>
          <a:p>
            <a:pPr eaLnBrk="1" hangingPunct="1">
              <a:lnSpc>
                <a:spcPct val="200000"/>
              </a:lnSpc>
              <a:buFont typeface="Wingdings" pitchFamily="2" charset="2"/>
              <a:buChar char="Ø"/>
            </a:pPr>
            <a:r>
              <a:rPr lang="en-US" altLang="de-DE" sz="2400" dirty="0">
                <a:latin typeface="+mj-lt"/>
              </a:rPr>
              <a:t>Past history</a:t>
            </a:r>
          </a:p>
          <a:p>
            <a:pPr eaLnBrk="1" hangingPunct="1">
              <a:lnSpc>
                <a:spcPct val="200000"/>
              </a:lnSpc>
              <a:buFont typeface="Wingdings" pitchFamily="2" charset="2"/>
              <a:buChar char="Ø"/>
            </a:pPr>
            <a:r>
              <a:rPr lang="en-US" altLang="de-DE" sz="2400" dirty="0">
                <a:latin typeface="+mj-lt"/>
              </a:rPr>
              <a:t>Multiple (or team-based) assessments</a:t>
            </a:r>
          </a:p>
        </p:txBody>
      </p:sp>
      <p:sp>
        <p:nvSpPr>
          <p:cNvPr id="7" name="Foliennummernplatzhalter 3">
            <a:extLst>
              <a:ext uri="{FF2B5EF4-FFF2-40B4-BE49-F238E27FC236}">
                <a16:creationId xmlns:a16="http://schemas.microsoft.com/office/drawing/2014/main" id="{6335094E-BB85-4FC6-8260-19667D0D0C3B}"/>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11</a:t>
            </a:fld>
            <a:endParaRPr lang="hr-HR"/>
          </a:p>
        </p:txBody>
      </p:sp>
      <p:graphicFrame>
        <p:nvGraphicFramePr>
          <p:cNvPr id="8" name="Diagramm 7">
            <a:extLst>
              <a:ext uri="{FF2B5EF4-FFF2-40B4-BE49-F238E27FC236}">
                <a16:creationId xmlns:a16="http://schemas.microsoft.com/office/drawing/2014/main" id="{CC366D21-1BA8-40B2-B66A-473A5920C5D5}"/>
              </a:ext>
            </a:extLst>
          </p:cNvPr>
          <p:cNvGraphicFramePr/>
          <p:nvPr>
            <p:extLst>
              <p:ext uri="{D42A27DB-BD31-4B8C-83A1-F6EECF244321}">
                <p14:modId xmlns:p14="http://schemas.microsoft.com/office/powerpoint/2010/main" val="3194258846"/>
              </p:ext>
            </p:extLst>
          </p:nvPr>
        </p:nvGraphicFramePr>
        <p:xfrm>
          <a:off x="8651875" y="137694"/>
          <a:ext cx="2100792" cy="1273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0690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D8A1FE-1CBF-476D-869B-56F035019482}"/>
              </a:ext>
            </a:extLst>
          </p:cNvPr>
          <p:cNvSpPr>
            <a:spLocks noGrp="1"/>
          </p:cNvSpPr>
          <p:nvPr>
            <p:ph type="title"/>
          </p:nvPr>
        </p:nvSpPr>
        <p:spPr/>
        <p:txBody>
          <a:bodyPr>
            <a:normAutofit/>
          </a:bodyPr>
          <a:lstStyle/>
          <a:p>
            <a:r>
              <a:rPr lang="en-GB" sz="4000" b="1" dirty="0">
                <a:latin typeface="+mj-lt"/>
              </a:rPr>
              <a:t>Discussion</a:t>
            </a:r>
          </a:p>
        </p:txBody>
      </p:sp>
      <p:sp>
        <p:nvSpPr>
          <p:cNvPr id="3" name="Inhaltsplatzhalter 2">
            <a:extLst>
              <a:ext uri="{FF2B5EF4-FFF2-40B4-BE49-F238E27FC236}">
                <a16:creationId xmlns:a16="http://schemas.microsoft.com/office/drawing/2014/main" id="{1C98BC61-DF18-43C0-8847-6CDE85B7A21E}"/>
              </a:ext>
            </a:extLst>
          </p:cNvPr>
          <p:cNvSpPr>
            <a:spLocks noGrp="1"/>
          </p:cNvSpPr>
          <p:nvPr>
            <p:ph idx="1"/>
          </p:nvPr>
        </p:nvSpPr>
        <p:spPr>
          <a:xfrm>
            <a:off x="668079" y="1843088"/>
            <a:ext cx="10515600" cy="4351338"/>
          </a:xfrm>
        </p:spPr>
        <p:txBody>
          <a:bodyPr>
            <a:normAutofit/>
          </a:bodyPr>
          <a:lstStyle/>
          <a:p>
            <a:pPr marL="0" indent="0">
              <a:buNone/>
            </a:pPr>
            <a:r>
              <a:rPr lang="en-US" sz="2400" dirty="0">
                <a:solidFill>
                  <a:schemeClr val="tx1"/>
                </a:solidFill>
                <a:latin typeface="+mj-lt"/>
              </a:rPr>
              <a:t>Ward, S., &amp; Chapman, C. (2003).  argues that project risk management should be transferred into project uncertainty management.</a:t>
            </a:r>
          </a:p>
          <a:p>
            <a:r>
              <a:rPr lang="en-US" sz="2400" dirty="0">
                <a:solidFill>
                  <a:schemeClr val="tx1"/>
                </a:solidFill>
                <a:latin typeface="+mj-lt"/>
              </a:rPr>
              <a:t>Would you agree?</a:t>
            </a:r>
          </a:p>
          <a:p>
            <a:r>
              <a:rPr lang="en-US" sz="2400" dirty="0">
                <a:solidFill>
                  <a:schemeClr val="tx1"/>
                </a:solidFill>
                <a:latin typeface="+mj-lt"/>
              </a:rPr>
              <a:t>What is the difference between risk and uncertainty?</a:t>
            </a:r>
            <a:endParaRPr lang="en-GB" sz="2400" dirty="0">
              <a:latin typeface="+mj-lt"/>
            </a:endParaRPr>
          </a:p>
        </p:txBody>
      </p:sp>
      <p:sp>
        <p:nvSpPr>
          <p:cNvPr id="4" name="Foliennummernplatzhalter 3">
            <a:extLst>
              <a:ext uri="{FF2B5EF4-FFF2-40B4-BE49-F238E27FC236}">
                <a16:creationId xmlns:a16="http://schemas.microsoft.com/office/drawing/2014/main" id="{FCE2A63E-4558-4A4B-AD39-4538E7F4D6F2}"/>
              </a:ext>
            </a:extLst>
          </p:cNvPr>
          <p:cNvSpPr>
            <a:spLocks noGrp="1"/>
          </p:cNvSpPr>
          <p:nvPr>
            <p:ph type="sldNum" sz="quarter" idx="12"/>
          </p:nvPr>
        </p:nvSpPr>
        <p:spPr/>
        <p:txBody>
          <a:bodyPr/>
          <a:lstStyle/>
          <a:p>
            <a:fld id="{B34092F8-88B9-48E5-9B8F-3F206E5F35A9}" type="slidenum">
              <a:rPr lang="hr-HR" smtClean="0"/>
              <a:t>12</a:t>
            </a:fld>
            <a:endParaRPr lang="hr-HR"/>
          </a:p>
        </p:txBody>
      </p:sp>
    </p:spTree>
    <p:extLst>
      <p:ext uri="{BB962C8B-B14F-4D97-AF65-F5344CB8AC3E}">
        <p14:creationId xmlns:p14="http://schemas.microsoft.com/office/powerpoint/2010/main" val="248621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itle 5"/>
          <p:cNvSpPr>
            <a:spLocks noGrp="1"/>
          </p:cNvSpPr>
          <p:nvPr>
            <p:ph type="title"/>
          </p:nvPr>
        </p:nvSpPr>
        <p:spPr/>
        <p:txBody>
          <a:bodyPr>
            <a:normAutofit/>
          </a:bodyPr>
          <a:lstStyle/>
          <a:p>
            <a:r>
              <a:rPr lang="en-US" altLang="en-US" sz="4000" b="1" dirty="0">
                <a:latin typeface="+mj-lt"/>
              </a:rPr>
              <a:t>Risk Breakdown Structure (RBS)</a:t>
            </a:r>
            <a:br>
              <a:rPr lang="en-US" altLang="en-US" sz="4000" b="1" dirty="0">
                <a:latin typeface="+mj-lt"/>
              </a:rPr>
            </a:br>
            <a:endParaRPr lang="en-US" altLang="en-US" sz="4000" b="1" dirty="0">
              <a:latin typeface="+mj-lt"/>
            </a:endParaRPr>
          </a:p>
        </p:txBody>
      </p:sp>
      <p:sp>
        <p:nvSpPr>
          <p:cNvPr id="347142" name="Foliennummernplatzhalt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18D1E9A1-AAA9-4C66-B697-2D1AB6505194}" type="slidenum">
              <a:rPr lang="en-US" altLang="de-DE" sz="1200">
                <a:solidFill>
                  <a:schemeClr val="bg1"/>
                </a:solidFill>
                <a:ea typeface="MS Mincho" pitchFamily="49" charset="-128"/>
              </a:rPr>
              <a:pPr>
                <a:lnSpc>
                  <a:spcPct val="100000"/>
                </a:lnSpc>
                <a:spcBef>
                  <a:spcPct val="0"/>
                </a:spcBef>
                <a:buClrTx/>
                <a:buFontTx/>
                <a:buNone/>
              </a:pPr>
              <a:t>13</a:t>
            </a:fld>
            <a:endParaRPr lang="en-US" altLang="de-DE" sz="1200">
              <a:solidFill>
                <a:schemeClr val="bg1"/>
              </a:solidFill>
              <a:ea typeface="MS Mincho" pitchFamily="49" charset="-128"/>
            </a:endParaRPr>
          </a:p>
        </p:txBody>
      </p:sp>
      <p:sp>
        <p:nvSpPr>
          <p:cNvPr id="8" name="Foliennummernplatzhalter 3">
            <a:extLst>
              <a:ext uri="{FF2B5EF4-FFF2-40B4-BE49-F238E27FC236}">
                <a16:creationId xmlns:a16="http://schemas.microsoft.com/office/drawing/2014/main" id="{A83D2BD7-C5E8-493E-943C-C9A2099F9286}"/>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13</a:t>
            </a:fld>
            <a:endParaRPr lang="hr-HR"/>
          </a:p>
        </p:txBody>
      </p:sp>
      <p:graphicFrame>
        <p:nvGraphicFramePr>
          <p:cNvPr id="11" name="Diagramm 10">
            <a:extLst>
              <a:ext uri="{FF2B5EF4-FFF2-40B4-BE49-F238E27FC236}">
                <a16:creationId xmlns:a16="http://schemas.microsoft.com/office/drawing/2014/main" id="{2CCAFF2C-B4B4-49B4-9FD2-662036468CC9}"/>
              </a:ext>
            </a:extLst>
          </p:cNvPr>
          <p:cNvGraphicFramePr/>
          <p:nvPr>
            <p:extLst>
              <p:ext uri="{D42A27DB-BD31-4B8C-83A1-F6EECF244321}">
                <p14:modId xmlns:p14="http://schemas.microsoft.com/office/powerpoint/2010/main" val="950370084"/>
              </p:ext>
            </p:extLst>
          </p:nvPr>
        </p:nvGraphicFramePr>
        <p:xfrm>
          <a:off x="8651875" y="137694"/>
          <a:ext cx="2100792" cy="1273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uppieren 2">
            <a:extLst>
              <a:ext uri="{FF2B5EF4-FFF2-40B4-BE49-F238E27FC236}">
                <a16:creationId xmlns:a16="http://schemas.microsoft.com/office/drawing/2014/main" id="{803DFA63-E6A0-4DBF-A672-170B428F5284}"/>
              </a:ext>
            </a:extLst>
          </p:cNvPr>
          <p:cNvGrpSpPr/>
          <p:nvPr/>
        </p:nvGrpSpPr>
        <p:grpSpPr>
          <a:xfrm>
            <a:off x="272716" y="1396102"/>
            <a:ext cx="11199004" cy="4856774"/>
            <a:chOff x="272716" y="1396102"/>
            <a:chExt cx="11199004" cy="4856774"/>
          </a:xfrm>
        </p:grpSpPr>
        <p:graphicFrame>
          <p:nvGraphicFramePr>
            <p:cNvPr id="2" name="Diagramm 1">
              <a:extLst>
                <a:ext uri="{FF2B5EF4-FFF2-40B4-BE49-F238E27FC236}">
                  <a16:creationId xmlns:a16="http://schemas.microsoft.com/office/drawing/2014/main" id="{3C10DF72-0ED3-40DB-BCBA-7DE8B9445810}"/>
                </a:ext>
              </a:extLst>
            </p:cNvPr>
            <p:cNvGraphicFramePr/>
            <p:nvPr>
              <p:extLst>
                <p:ext uri="{D42A27DB-BD31-4B8C-83A1-F6EECF244321}">
                  <p14:modId xmlns:p14="http://schemas.microsoft.com/office/powerpoint/2010/main" val="1631580789"/>
                </p:ext>
              </p:extLst>
            </p:nvPr>
          </p:nvGraphicFramePr>
          <p:xfrm>
            <a:off x="1015109" y="1396102"/>
            <a:ext cx="9737558" cy="23766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m 8">
              <a:extLst>
                <a:ext uri="{FF2B5EF4-FFF2-40B4-BE49-F238E27FC236}">
                  <a16:creationId xmlns:a16="http://schemas.microsoft.com/office/drawing/2014/main" id="{60122E3F-5026-4348-8DF7-E590222CC737}"/>
                </a:ext>
              </a:extLst>
            </p:cNvPr>
            <p:cNvGraphicFramePr/>
            <p:nvPr>
              <p:extLst>
                <p:ext uri="{D42A27DB-BD31-4B8C-83A1-F6EECF244321}">
                  <p14:modId xmlns:p14="http://schemas.microsoft.com/office/powerpoint/2010/main" val="81898638"/>
                </p:ext>
              </p:extLst>
            </p:nvPr>
          </p:nvGraphicFramePr>
          <p:xfrm>
            <a:off x="272716" y="3876226"/>
            <a:ext cx="11199004" cy="23766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extLst>
      <p:ext uri="{BB962C8B-B14F-4D97-AF65-F5344CB8AC3E}">
        <p14:creationId xmlns:p14="http://schemas.microsoft.com/office/powerpoint/2010/main" val="215438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609600" y="401638"/>
            <a:ext cx="10972800" cy="1143000"/>
          </a:xfrm>
        </p:spPr>
        <p:txBody>
          <a:bodyPr>
            <a:normAutofit/>
          </a:bodyPr>
          <a:lstStyle/>
          <a:p>
            <a:pPr eaLnBrk="1" hangingPunct="1"/>
            <a:r>
              <a:rPr lang="en-US" altLang="en-US" sz="4000" b="1" dirty="0">
                <a:latin typeface="+mj-lt"/>
              </a:rPr>
              <a:t>Risk Impact Matrix</a:t>
            </a:r>
            <a:endParaRPr lang="en-US" altLang="en-US" b="1" dirty="0">
              <a:solidFill>
                <a:schemeClr val="accent1"/>
              </a:solidFill>
              <a:latin typeface="+mj-lt"/>
            </a:endParaRPr>
          </a:p>
        </p:txBody>
      </p:sp>
      <p:sp>
        <p:nvSpPr>
          <p:cNvPr id="7" name="Rechteck 1">
            <a:extLst>
              <a:ext uri="{FF2B5EF4-FFF2-40B4-BE49-F238E27FC236}">
                <a16:creationId xmlns:a16="http://schemas.microsoft.com/office/drawing/2014/main" id="{6B5BD1C7-26C7-40D5-AD14-62448711FA8F}"/>
              </a:ext>
            </a:extLst>
          </p:cNvPr>
          <p:cNvSpPr>
            <a:spLocks noChangeArrowheads="1"/>
          </p:cNvSpPr>
          <p:nvPr/>
        </p:nvSpPr>
        <p:spPr bwMode="auto">
          <a:xfrm>
            <a:off x="9882156" y="6092456"/>
            <a:ext cx="307128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en-US" sz="1200" b="0" dirty="0">
                <a:ea typeface="MS Mincho" pitchFamily="49" charset="-128"/>
              </a:rPr>
              <a:t>Source: Pinto (2015).</a:t>
            </a:r>
          </a:p>
        </p:txBody>
      </p:sp>
      <p:sp>
        <p:nvSpPr>
          <p:cNvPr id="8" name="Foliennummernplatzhalter 3">
            <a:extLst>
              <a:ext uri="{FF2B5EF4-FFF2-40B4-BE49-F238E27FC236}">
                <a16:creationId xmlns:a16="http://schemas.microsoft.com/office/drawing/2014/main" id="{69D6E185-68F0-4A62-9F14-885496F0B779}"/>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14</a:t>
            </a:fld>
            <a:endParaRPr lang="hr-HR"/>
          </a:p>
        </p:txBody>
      </p:sp>
      <p:graphicFrame>
        <p:nvGraphicFramePr>
          <p:cNvPr id="11" name="Diagramm 10">
            <a:extLst>
              <a:ext uri="{FF2B5EF4-FFF2-40B4-BE49-F238E27FC236}">
                <a16:creationId xmlns:a16="http://schemas.microsoft.com/office/drawing/2014/main" id="{E7ABF7D8-920E-420D-A4F1-7619DFFA3545}"/>
              </a:ext>
            </a:extLst>
          </p:cNvPr>
          <p:cNvGraphicFramePr/>
          <p:nvPr>
            <p:extLst>
              <p:ext uri="{D42A27DB-BD31-4B8C-83A1-F6EECF244321}">
                <p14:modId xmlns:p14="http://schemas.microsoft.com/office/powerpoint/2010/main" val="2768340365"/>
              </p:ext>
            </p:extLst>
          </p:nvPr>
        </p:nvGraphicFramePr>
        <p:xfrm>
          <a:off x="8651875" y="137694"/>
          <a:ext cx="2100792" cy="1273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uppieren 17">
            <a:extLst>
              <a:ext uri="{FF2B5EF4-FFF2-40B4-BE49-F238E27FC236}">
                <a16:creationId xmlns:a16="http://schemas.microsoft.com/office/drawing/2014/main" id="{908AE997-9F71-4EFC-96DE-9920DB512987}"/>
              </a:ext>
            </a:extLst>
          </p:cNvPr>
          <p:cNvGrpSpPr/>
          <p:nvPr/>
        </p:nvGrpSpPr>
        <p:grpSpPr>
          <a:xfrm>
            <a:off x="1957356" y="1675342"/>
            <a:ext cx="7218947" cy="4005930"/>
            <a:chOff x="2663209" y="1544638"/>
            <a:chExt cx="7218947" cy="4005930"/>
          </a:xfrm>
        </p:grpSpPr>
        <p:cxnSp>
          <p:nvCxnSpPr>
            <p:cNvPr id="4" name="Gerade Verbindung mit Pfeil 3">
              <a:extLst>
                <a:ext uri="{FF2B5EF4-FFF2-40B4-BE49-F238E27FC236}">
                  <a16:creationId xmlns:a16="http://schemas.microsoft.com/office/drawing/2014/main" id="{6A926969-5902-4912-BFE0-0DE2EB8ACB2B}"/>
                </a:ext>
              </a:extLst>
            </p:cNvPr>
            <p:cNvCxnSpPr>
              <a:cxnSpLocks/>
            </p:cNvCxnSpPr>
            <p:nvPr/>
          </p:nvCxnSpPr>
          <p:spPr>
            <a:xfrm>
              <a:off x="2663209" y="5550568"/>
              <a:ext cx="7218947"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12" name="Gerade Verbindung mit Pfeil 11">
              <a:extLst>
                <a:ext uri="{FF2B5EF4-FFF2-40B4-BE49-F238E27FC236}">
                  <a16:creationId xmlns:a16="http://schemas.microsoft.com/office/drawing/2014/main" id="{C5457949-3265-450F-831C-F67007D0797C}"/>
                </a:ext>
              </a:extLst>
            </p:cNvPr>
            <p:cNvCxnSpPr>
              <a:cxnSpLocks/>
            </p:cNvCxnSpPr>
            <p:nvPr/>
          </p:nvCxnSpPr>
          <p:spPr>
            <a:xfrm flipV="1">
              <a:off x="2663209" y="1544638"/>
              <a:ext cx="0" cy="400593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14" name="Gerader Verbinder 13">
              <a:extLst>
                <a:ext uri="{FF2B5EF4-FFF2-40B4-BE49-F238E27FC236}">
                  <a16:creationId xmlns:a16="http://schemas.microsoft.com/office/drawing/2014/main" id="{30E8D6AE-CF15-4B8C-B258-E39C26856B9F}"/>
                </a:ext>
              </a:extLst>
            </p:cNvPr>
            <p:cNvCxnSpPr>
              <a:stCxn id="349186" idx="2"/>
            </p:cNvCxnSpPr>
            <p:nvPr/>
          </p:nvCxnSpPr>
          <p:spPr>
            <a:xfrm>
              <a:off x="6096000" y="1544638"/>
              <a:ext cx="0" cy="400593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Gerader Verbinder 16">
              <a:extLst>
                <a:ext uri="{FF2B5EF4-FFF2-40B4-BE49-F238E27FC236}">
                  <a16:creationId xmlns:a16="http://schemas.microsoft.com/office/drawing/2014/main" id="{144442CB-724F-4F92-A155-FE3ED7D48F69}"/>
                </a:ext>
              </a:extLst>
            </p:cNvPr>
            <p:cNvCxnSpPr>
              <a:cxnSpLocks/>
            </p:cNvCxnSpPr>
            <p:nvPr/>
          </p:nvCxnSpPr>
          <p:spPr>
            <a:xfrm flipH="1">
              <a:off x="2663209" y="3429000"/>
              <a:ext cx="7039062" cy="0"/>
            </a:xfrm>
            <a:prstGeom prst="line">
              <a:avLst/>
            </a:prstGeom>
          </p:spPr>
          <p:style>
            <a:lnRef idx="1">
              <a:schemeClr val="accent3"/>
            </a:lnRef>
            <a:fillRef idx="0">
              <a:schemeClr val="accent3"/>
            </a:fillRef>
            <a:effectRef idx="0">
              <a:schemeClr val="accent3"/>
            </a:effectRef>
            <a:fontRef idx="minor">
              <a:schemeClr val="tx1"/>
            </a:fontRef>
          </p:style>
        </p:cxnSp>
      </p:grpSp>
      <p:sp>
        <p:nvSpPr>
          <p:cNvPr id="19" name="Textfeld 18">
            <a:extLst>
              <a:ext uri="{FF2B5EF4-FFF2-40B4-BE49-F238E27FC236}">
                <a16:creationId xmlns:a16="http://schemas.microsoft.com/office/drawing/2014/main" id="{3AEC7D1E-4354-49A4-A362-1D3133AFB9E1}"/>
              </a:ext>
            </a:extLst>
          </p:cNvPr>
          <p:cNvSpPr txBox="1"/>
          <p:nvPr/>
        </p:nvSpPr>
        <p:spPr>
          <a:xfrm>
            <a:off x="3842195" y="5661686"/>
            <a:ext cx="3729680" cy="461665"/>
          </a:xfrm>
          <a:prstGeom prst="rect">
            <a:avLst/>
          </a:prstGeom>
          <a:noFill/>
        </p:spPr>
        <p:txBody>
          <a:bodyPr wrap="square" rtlCol="0">
            <a:spAutoFit/>
          </a:bodyPr>
          <a:lstStyle/>
          <a:p>
            <a:r>
              <a:rPr lang="en-GB" sz="2400" dirty="0"/>
              <a:t>Impact (Consequences)</a:t>
            </a:r>
          </a:p>
        </p:txBody>
      </p:sp>
      <p:sp>
        <p:nvSpPr>
          <p:cNvPr id="22" name="Textfeld 21">
            <a:extLst>
              <a:ext uri="{FF2B5EF4-FFF2-40B4-BE49-F238E27FC236}">
                <a16:creationId xmlns:a16="http://schemas.microsoft.com/office/drawing/2014/main" id="{2B46F58A-8136-4B78-84E8-4B5A8DA9AEEC}"/>
              </a:ext>
            </a:extLst>
          </p:cNvPr>
          <p:cNvSpPr txBox="1"/>
          <p:nvPr/>
        </p:nvSpPr>
        <p:spPr>
          <a:xfrm rot="16200000">
            <a:off x="408982" y="3328871"/>
            <a:ext cx="2390019" cy="461665"/>
          </a:xfrm>
          <a:prstGeom prst="rect">
            <a:avLst/>
          </a:prstGeom>
          <a:noFill/>
        </p:spPr>
        <p:txBody>
          <a:bodyPr wrap="square" rtlCol="0">
            <a:spAutoFit/>
          </a:bodyPr>
          <a:lstStyle/>
          <a:p>
            <a:r>
              <a:rPr lang="en-GB" sz="2400" dirty="0"/>
              <a:t>Risk (Likelihood)</a:t>
            </a:r>
          </a:p>
        </p:txBody>
      </p:sp>
    </p:spTree>
    <p:extLst>
      <p:ext uri="{BB962C8B-B14F-4D97-AF65-F5344CB8AC3E}">
        <p14:creationId xmlns:p14="http://schemas.microsoft.com/office/powerpoint/2010/main" val="2898656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2"/>
          <p:cNvSpPr>
            <a:spLocks noGrp="1" noChangeArrowheads="1"/>
          </p:cNvSpPr>
          <p:nvPr>
            <p:ph type="title"/>
          </p:nvPr>
        </p:nvSpPr>
        <p:spPr>
          <a:xfrm>
            <a:off x="609600" y="401638"/>
            <a:ext cx="10972800" cy="1143000"/>
          </a:xfrm>
        </p:spPr>
        <p:txBody>
          <a:bodyPr>
            <a:normAutofit/>
          </a:bodyPr>
          <a:lstStyle/>
          <a:p>
            <a:pPr eaLnBrk="1" hangingPunct="1"/>
            <a:r>
              <a:rPr lang="en-US" altLang="en-US" sz="4000" b="1" dirty="0">
                <a:latin typeface="+mj-lt"/>
              </a:rPr>
              <a:t>Risk Impact Matrix</a:t>
            </a:r>
            <a:endParaRPr lang="en-US" altLang="en-US" b="1" dirty="0">
              <a:solidFill>
                <a:schemeClr val="accent1"/>
              </a:solidFill>
              <a:latin typeface="+mj-lt"/>
            </a:endParaRPr>
          </a:p>
        </p:txBody>
      </p:sp>
      <p:sp>
        <p:nvSpPr>
          <p:cNvPr id="8" name="Foliennummernplatzhalter 3">
            <a:extLst>
              <a:ext uri="{FF2B5EF4-FFF2-40B4-BE49-F238E27FC236}">
                <a16:creationId xmlns:a16="http://schemas.microsoft.com/office/drawing/2014/main" id="{F4692D01-4357-4BFD-8069-D14725A82471}"/>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15</a:t>
            </a:fld>
            <a:endParaRPr lang="hr-HR"/>
          </a:p>
        </p:txBody>
      </p:sp>
      <p:graphicFrame>
        <p:nvGraphicFramePr>
          <p:cNvPr id="9" name="Diagramm 8">
            <a:extLst>
              <a:ext uri="{FF2B5EF4-FFF2-40B4-BE49-F238E27FC236}">
                <a16:creationId xmlns:a16="http://schemas.microsoft.com/office/drawing/2014/main" id="{A5EB644F-C483-412C-B9AF-707380EACD3D}"/>
              </a:ext>
            </a:extLst>
          </p:cNvPr>
          <p:cNvGraphicFramePr/>
          <p:nvPr>
            <p:extLst>
              <p:ext uri="{D42A27DB-BD31-4B8C-83A1-F6EECF244321}">
                <p14:modId xmlns:p14="http://schemas.microsoft.com/office/powerpoint/2010/main" val="2299429974"/>
              </p:ext>
            </p:extLst>
          </p:nvPr>
        </p:nvGraphicFramePr>
        <p:xfrm>
          <a:off x="8651875" y="137694"/>
          <a:ext cx="2100792" cy="1273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fik 9">
            <a:extLst>
              <a:ext uri="{FF2B5EF4-FFF2-40B4-BE49-F238E27FC236}">
                <a16:creationId xmlns:a16="http://schemas.microsoft.com/office/drawing/2014/main" id="{A05C0B60-DA90-4974-A7B5-26046007F18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102518" y="1411448"/>
            <a:ext cx="6286500" cy="4191000"/>
          </a:xfrm>
          <a:prstGeom prst="rect">
            <a:avLst/>
          </a:prstGeom>
        </p:spPr>
      </p:pic>
      <p:sp>
        <p:nvSpPr>
          <p:cNvPr id="11" name="Textfeld 10">
            <a:extLst>
              <a:ext uri="{FF2B5EF4-FFF2-40B4-BE49-F238E27FC236}">
                <a16:creationId xmlns:a16="http://schemas.microsoft.com/office/drawing/2014/main" id="{35D32787-7EF0-43E3-8711-88911E8C5B2C}"/>
              </a:ext>
            </a:extLst>
          </p:cNvPr>
          <p:cNvSpPr txBox="1"/>
          <p:nvPr/>
        </p:nvSpPr>
        <p:spPr>
          <a:xfrm>
            <a:off x="2102518" y="5602448"/>
            <a:ext cx="6286500" cy="230832"/>
          </a:xfrm>
          <a:prstGeom prst="rect">
            <a:avLst/>
          </a:prstGeom>
          <a:noFill/>
        </p:spPr>
        <p:txBody>
          <a:bodyPr wrap="square" rtlCol="0">
            <a:spAutoFit/>
          </a:bodyPr>
          <a:lstStyle/>
          <a:p>
            <a:r>
              <a:rPr lang="de-DE" sz="900" dirty="0" err="1">
                <a:hlinkClick r:id="rId10" tooltip="https://creativecommons.org/licenses/by-nc-nd/3.0/"/>
              </a:rPr>
              <a:t>Licensed</a:t>
            </a:r>
            <a:r>
              <a:rPr lang="de-DE" sz="900" dirty="0">
                <a:hlinkClick r:id="rId10" tooltip="https://creativecommons.org/licenses/by-nc-nd/3.0/"/>
              </a:rPr>
              <a:t> </a:t>
            </a:r>
            <a:r>
              <a:rPr lang="de-DE" sz="900" dirty="0" err="1">
                <a:hlinkClick r:id="rId10" tooltip="https://creativecommons.org/licenses/by-nc-nd/3.0/"/>
              </a:rPr>
              <a:t>under</a:t>
            </a:r>
            <a:r>
              <a:rPr lang="de-DE" sz="900" dirty="0">
                <a:hlinkClick r:id="rId10" tooltip="https://creativecommons.org/licenses/by-nc-nd/3.0/"/>
              </a:rPr>
              <a:t> CC BY-NC-ND</a:t>
            </a:r>
            <a:endParaRPr lang="de-DE" sz="900" dirty="0"/>
          </a:p>
        </p:txBody>
      </p:sp>
    </p:spTree>
    <p:extLst>
      <p:ext uri="{BB962C8B-B14F-4D97-AF65-F5344CB8AC3E}">
        <p14:creationId xmlns:p14="http://schemas.microsoft.com/office/powerpoint/2010/main" val="345389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3DD77-56E6-4E7F-B690-4A323EA7A028}"/>
              </a:ext>
            </a:extLst>
          </p:cNvPr>
          <p:cNvSpPr>
            <a:spLocks noGrp="1"/>
          </p:cNvSpPr>
          <p:nvPr>
            <p:ph type="title"/>
          </p:nvPr>
        </p:nvSpPr>
        <p:spPr/>
        <p:txBody>
          <a:bodyPr>
            <a:normAutofit/>
          </a:bodyPr>
          <a:lstStyle/>
          <a:p>
            <a:r>
              <a:rPr lang="en-GB" sz="4000" b="1" dirty="0">
                <a:latin typeface="+mj-lt"/>
              </a:rPr>
              <a:t>Exercise</a:t>
            </a:r>
          </a:p>
        </p:txBody>
      </p:sp>
      <p:sp>
        <p:nvSpPr>
          <p:cNvPr id="3" name="Inhaltsplatzhalter 2">
            <a:extLst>
              <a:ext uri="{FF2B5EF4-FFF2-40B4-BE49-F238E27FC236}">
                <a16:creationId xmlns:a16="http://schemas.microsoft.com/office/drawing/2014/main" id="{8E0B65C0-197B-4E67-8C4B-4F6A90FB5576}"/>
              </a:ext>
            </a:extLst>
          </p:cNvPr>
          <p:cNvSpPr>
            <a:spLocks noGrp="1"/>
          </p:cNvSpPr>
          <p:nvPr>
            <p:ph idx="1"/>
          </p:nvPr>
        </p:nvSpPr>
        <p:spPr/>
        <p:txBody>
          <a:bodyPr>
            <a:normAutofit/>
          </a:bodyPr>
          <a:lstStyle/>
          <a:p>
            <a:pPr marL="0" indent="0">
              <a:lnSpc>
                <a:spcPct val="150000"/>
              </a:lnSpc>
              <a:buNone/>
            </a:pPr>
            <a:r>
              <a:rPr lang="en-GB" dirty="0">
                <a:latin typeface="+mj-lt"/>
              </a:rPr>
              <a:t>Volunteer Team?</a:t>
            </a:r>
          </a:p>
          <a:p>
            <a:pPr>
              <a:lnSpc>
                <a:spcPct val="150000"/>
              </a:lnSpc>
              <a:buFontTx/>
              <a:buChar char="-"/>
            </a:pPr>
            <a:r>
              <a:rPr lang="en-GB" dirty="0">
                <a:latin typeface="+mj-lt"/>
              </a:rPr>
              <a:t>Risk Breakdown Structure? </a:t>
            </a:r>
          </a:p>
          <a:p>
            <a:pPr>
              <a:lnSpc>
                <a:spcPct val="150000"/>
              </a:lnSpc>
              <a:buFontTx/>
              <a:buChar char="-"/>
            </a:pPr>
            <a:r>
              <a:rPr lang="en-GB" dirty="0">
                <a:latin typeface="+mj-lt"/>
              </a:rPr>
              <a:t>Risk Impact Matrix?</a:t>
            </a:r>
          </a:p>
        </p:txBody>
      </p:sp>
      <p:sp>
        <p:nvSpPr>
          <p:cNvPr id="4" name="Foliennummernplatzhalter 3">
            <a:extLst>
              <a:ext uri="{FF2B5EF4-FFF2-40B4-BE49-F238E27FC236}">
                <a16:creationId xmlns:a16="http://schemas.microsoft.com/office/drawing/2014/main" id="{94F297F9-A582-47B0-83F1-FA102A5E98C0}"/>
              </a:ext>
            </a:extLst>
          </p:cNvPr>
          <p:cNvSpPr>
            <a:spLocks noGrp="1"/>
          </p:cNvSpPr>
          <p:nvPr>
            <p:ph type="sldNum" sz="quarter" idx="12"/>
          </p:nvPr>
        </p:nvSpPr>
        <p:spPr/>
        <p:txBody>
          <a:bodyPr/>
          <a:lstStyle/>
          <a:p>
            <a:fld id="{B34092F8-88B9-48E5-9B8F-3F206E5F35A9}" type="slidenum">
              <a:rPr lang="hr-HR" smtClean="0"/>
              <a:t>16</a:t>
            </a:fld>
            <a:endParaRPr lang="hr-HR"/>
          </a:p>
        </p:txBody>
      </p:sp>
      <p:grpSp>
        <p:nvGrpSpPr>
          <p:cNvPr id="7" name="Gruppieren 6">
            <a:extLst>
              <a:ext uri="{FF2B5EF4-FFF2-40B4-BE49-F238E27FC236}">
                <a16:creationId xmlns:a16="http://schemas.microsoft.com/office/drawing/2014/main" id="{2DF3D2E2-DB56-41D1-BBE9-CE5DBD2D81FB}"/>
              </a:ext>
            </a:extLst>
          </p:cNvPr>
          <p:cNvGrpSpPr/>
          <p:nvPr/>
        </p:nvGrpSpPr>
        <p:grpSpPr>
          <a:xfrm>
            <a:off x="5277853" y="1137833"/>
            <a:ext cx="5600309" cy="2065887"/>
            <a:chOff x="272716" y="1396102"/>
            <a:chExt cx="11199004" cy="4856774"/>
          </a:xfrm>
        </p:grpSpPr>
        <p:graphicFrame>
          <p:nvGraphicFramePr>
            <p:cNvPr id="8" name="Diagramm 7">
              <a:extLst>
                <a:ext uri="{FF2B5EF4-FFF2-40B4-BE49-F238E27FC236}">
                  <a16:creationId xmlns:a16="http://schemas.microsoft.com/office/drawing/2014/main" id="{6B821B78-B886-4E14-BE75-F26776645C25}"/>
                </a:ext>
              </a:extLst>
            </p:cNvPr>
            <p:cNvGraphicFramePr/>
            <p:nvPr>
              <p:extLst>
                <p:ext uri="{D42A27DB-BD31-4B8C-83A1-F6EECF244321}">
                  <p14:modId xmlns:p14="http://schemas.microsoft.com/office/powerpoint/2010/main" val="842250983"/>
                </p:ext>
              </p:extLst>
            </p:nvPr>
          </p:nvGraphicFramePr>
          <p:xfrm>
            <a:off x="1015109" y="1396102"/>
            <a:ext cx="9737558" cy="237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 8">
              <a:extLst>
                <a:ext uri="{FF2B5EF4-FFF2-40B4-BE49-F238E27FC236}">
                  <a16:creationId xmlns:a16="http://schemas.microsoft.com/office/drawing/2014/main" id="{2D564919-3F8C-4E35-AEC2-F18073F94E98}"/>
                </a:ext>
              </a:extLst>
            </p:cNvPr>
            <p:cNvGraphicFramePr/>
            <p:nvPr>
              <p:extLst>
                <p:ext uri="{D42A27DB-BD31-4B8C-83A1-F6EECF244321}">
                  <p14:modId xmlns:p14="http://schemas.microsoft.com/office/powerpoint/2010/main" val="2469201735"/>
                </p:ext>
              </p:extLst>
            </p:nvPr>
          </p:nvGraphicFramePr>
          <p:xfrm>
            <a:off x="272716" y="3876226"/>
            <a:ext cx="11199004" cy="23766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pic>
        <p:nvPicPr>
          <p:cNvPr id="10" name="Grafik 9">
            <a:extLst>
              <a:ext uri="{FF2B5EF4-FFF2-40B4-BE49-F238E27FC236}">
                <a16:creationId xmlns:a16="http://schemas.microsoft.com/office/drawing/2014/main" id="{F470A3CF-9E24-4FD9-A402-AE3E52602BB2}"/>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6169576" y="4122820"/>
            <a:ext cx="2219441" cy="1479627"/>
          </a:xfrm>
          <a:prstGeom prst="rect">
            <a:avLst/>
          </a:prstGeom>
        </p:spPr>
      </p:pic>
    </p:spTree>
    <p:extLst>
      <p:ext uri="{BB962C8B-B14F-4D97-AF65-F5344CB8AC3E}">
        <p14:creationId xmlns:p14="http://schemas.microsoft.com/office/powerpoint/2010/main" val="333778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624417" y="396875"/>
            <a:ext cx="10363200" cy="762000"/>
          </a:xfrm>
        </p:spPr>
        <p:txBody>
          <a:bodyPr>
            <a:normAutofit/>
          </a:bodyPr>
          <a:lstStyle/>
          <a:p>
            <a:pPr eaLnBrk="1" hangingPunct="1"/>
            <a:r>
              <a:rPr lang="en-US" altLang="en-US" sz="4000" b="1" dirty="0">
                <a:latin typeface="+mj-lt"/>
              </a:rPr>
              <a:t>Project Risk Scoring</a:t>
            </a:r>
          </a:p>
        </p:txBody>
      </p:sp>
      <p:sp>
        <p:nvSpPr>
          <p:cNvPr id="353283" name="Rectangle 3"/>
          <p:cNvSpPr>
            <a:spLocks noGrp="1" noChangeArrowheads="1"/>
          </p:cNvSpPr>
          <p:nvPr>
            <p:ph idx="1"/>
          </p:nvPr>
        </p:nvSpPr>
        <p:spPr/>
        <p:txBody>
          <a:bodyPr>
            <a:normAutofit/>
          </a:bodyPr>
          <a:lstStyle/>
          <a:p>
            <a:pPr marL="533400" indent="-533400" eaLnBrk="1" hangingPunct="1">
              <a:buFontTx/>
              <a:buAutoNum type="arabicPeriod"/>
            </a:pPr>
            <a:r>
              <a:rPr lang="en-US" altLang="de-DE" sz="2400" dirty="0">
                <a:latin typeface="+mj-lt"/>
              </a:rPr>
              <a:t>Use project team</a:t>
            </a:r>
            <a:r>
              <a:rPr lang="en-US" altLang="en-US" sz="2400" dirty="0">
                <a:latin typeface="+mj-lt"/>
              </a:rPr>
              <a:t>’</a:t>
            </a:r>
            <a:r>
              <a:rPr lang="en-US" altLang="de-DE" sz="2400" dirty="0">
                <a:latin typeface="+mj-lt"/>
              </a:rPr>
              <a:t>s consensus to determine the score for each probability of failure category: e.g. Maturity (P</a:t>
            </a:r>
            <a:r>
              <a:rPr lang="en-US" altLang="de-DE" sz="2400" baseline="-25000" dirty="0">
                <a:latin typeface="+mj-lt"/>
              </a:rPr>
              <a:t>m</a:t>
            </a:r>
            <a:r>
              <a:rPr lang="en-US" altLang="de-DE" sz="2400" dirty="0">
                <a:latin typeface="+mj-lt"/>
              </a:rPr>
              <a:t>), Complexity (P</a:t>
            </a:r>
            <a:r>
              <a:rPr lang="en-US" altLang="de-DE" sz="2400" baseline="-25000" dirty="0">
                <a:latin typeface="+mj-lt"/>
              </a:rPr>
              <a:t>c</a:t>
            </a:r>
            <a:r>
              <a:rPr lang="en-US" altLang="de-DE" sz="2400" dirty="0">
                <a:latin typeface="+mj-lt"/>
              </a:rPr>
              <a:t>), and Dependency (</a:t>
            </a:r>
            <a:r>
              <a:rPr lang="en-US" altLang="de-DE" sz="2400" dirty="0" err="1">
                <a:latin typeface="+mj-lt"/>
              </a:rPr>
              <a:t>P</a:t>
            </a:r>
            <a:r>
              <a:rPr lang="en-US" altLang="de-DE" sz="2400" baseline="-25000" dirty="0" err="1">
                <a:latin typeface="+mj-lt"/>
              </a:rPr>
              <a:t>d</a:t>
            </a:r>
            <a:r>
              <a:rPr lang="en-US" altLang="de-DE" sz="2400" dirty="0">
                <a:latin typeface="+mj-lt"/>
              </a:rPr>
              <a:t>)</a:t>
            </a:r>
            <a:endParaRPr lang="en-US" altLang="de-DE" sz="2400" baseline="-25000" dirty="0">
              <a:latin typeface="+mj-lt"/>
            </a:endParaRPr>
          </a:p>
          <a:p>
            <a:pPr marL="533400" indent="-533400" eaLnBrk="1" hangingPunct="1">
              <a:buFontTx/>
              <a:buAutoNum type="arabicPeriod"/>
            </a:pPr>
            <a:r>
              <a:rPr lang="en-US" altLang="de-DE" sz="2400" dirty="0">
                <a:latin typeface="+mj-lt"/>
              </a:rPr>
              <a:t>Calculate overall probability</a:t>
            </a:r>
          </a:p>
          <a:p>
            <a:pPr marL="533400" indent="-533400" eaLnBrk="1" hangingPunct="1">
              <a:buFontTx/>
              <a:buAutoNum type="arabicPeriod"/>
            </a:pPr>
            <a:endParaRPr lang="en-US" altLang="de-DE" sz="2400" dirty="0">
              <a:latin typeface="+mj-lt"/>
            </a:endParaRPr>
          </a:p>
          <a:p>
            <a:pPr marL="533400" indent="-533400" eaLnBrk="1" hangingPunct="1">
              <a:buFontTx/>
              <a:buAutoNum type="arabicPeriod"/>
            </a:pPr>
            <a:endParaRPr lang="en-US" altLang="de-DE" sz="2400" dirty="0">
              <a:latin typeface="+mj-lt"/>
            </a:endParaRPr>
          </a:p>
          <a:p>
            <a:pPr marL="533400" indent="-533400" eaLnBrk="1" hangingPunct="1">
              <a:buFontTx/>
              <a:buAutoNum type="arabicPeriod"/>
            </a:pPr>
            <a:endParaRPr lang="en-US" altLang="de-DE" sz="2400" dirty="0">
              <a:latin typeface="+mj-lt"/>
            </a:endParaRPr>
          </a:p>
          <a:p>
            <a:pPr marL="533400" indent="-533400" eaLnBrk="1" hangingPunct="1">
              <a:buFontTx/>
              <a:buAutoNum type="arabicPeriod"/>
            </a:pPr>
            <a:r>
              <a:rPr lang="en-US" altLang="de-DE" sz="2400" dirty="0">
                <a:latin typeface="+mj-lt"/>
              </a:rPr>
              <a:t>Use project team</a:t>
            </a:r>
            <a:r>
              <a:rPr lang="en-US" altLang="en-US" sz="2400" dirty="0">
                <a:latin typeface="+mj-lt"/>
              </a:rPr>
              <a:t>’</a:t>
            </a:r>
            <a:r>
              <a:rPr lang="en-US" altLang="de-DE" sz="2400" dirty="0">
                <a:latin typeface="+mj-lt"/>
              </a:rPr>
              <a:t>s consensus to determine the score for each consequence of failure category: e.g. Cost (C</a:t>
            </a:r>
            <a:r>
              <a:rPr lang="en-US" altLang="de-DE" sz="2400" baseline="-25000" dirty="0">
                <a:latin typeface="+mj-lt"/>
              </a:rPr>
              <a:t>c</a:t>
            </a:r>
            <a:r>
              <a:rPr lang="en-US" altLang="de-DE" sz="2400" dirty="0">
                <a:latin typeface="+mj-lt"/>
              </a:rPr>
              <a:t>), Schedule (C</a:t>
            </a:r>
            <a:r>
              <a:rPr lang="en-US" altLang="de-DE" sz="2400" baseline="-25000" dirty="0">
                <a:latin typeface="+mj-lt"/>
              </a:rPr>
              <a:t>s</a:t>
            </a:r>
            <a:r>
              <a:rPr lang="en-US" altLang="de-DE" sz="2400" dirty="0">
                <a:latin typeface="+mj-lt"/>
              </a:rPr>
              <a:t>), Reliability (C</a:t>
            </a:r>
            <a:r>
              <a:rPr lang="en-US" altLang="de-DE" sz="2400" baseline="-25000" dirty="0">
                <a:latin typeface="+mj-lt"/>
              </a:rPr>
              <a:t>r</a:t>
            </a:r>
            <a:r>
              <a:rPr lang="en-US" altLang="de-DE" sz="2400" dirty="0">
                <a:latin typeface="+mj-lt"/>
              </a:rPr>
              <a:t>), and Performance (</a:t>
            </a:r>
            <a:r>
              <a:rPr lang="en-US" altLang="de-DE" sz="2400" dirty="0" err="1">
                <a:latin typeface="+mj-lt"/>
              </a:rPr>
              <a:t>C</a:t>
            </a:r>
            <a:r>
              <a:rPr lang="en-US" altLang="de-DE" sz="2400" baseline="-25000" dirty="0" err="1">
                <a:latin typeface="+mj-lt"/>
              </a:rPr>
              <a:t>p</a:t>
            </a:r>
            <a:r>
              <a:rPr lang="en-US" altLang="de-DE" sz="2400" dirty="0">
                <a:latin typeface="+mj-lt"/>
              </a:rPr>
              <a:t>)</a:t>
            </a:r>
          </a:p>
        </p:txBody>
      </p:sp>
      <p:graphicFrame>
        <p:nvGraphicFramePr>
          <p:cNvPr id="353284" name="Object 29"/>
          <p:cNvGraphicFramePr>
            <a:graphicFrameLocks noChangeAspect="1"/>
          </p:cNvGraphicFramePr>
          <p:nvPr/>
        </p:nvGraphicFramePr>
        <p:xfrm>
          <a:off x="4055534" y="3357563"/>
          <a:ext cx="4080933" cy="1116012"/>
        </p:xfrm>
        <a:graphic>
          <a:graphicData uri="http://schemas.openxmlformats.org/presentationml/2006/ole">
            <mc:AlternateContent xmlns:mc="http://schemas.openxmlformats.org/markup-compatibility/2006">
              <mc:Choice xmlns:v="urn:schemas-microsoft-com:vml" Requires="v">
                <p:oleObj spid="_x0000_s3106" name="Equation" r:id="rId4" imgW="1079032" imgH="393529" progId="">
                  <p:embed/>
                </p:oleObj>
              </mc:Choice>
              <mc:Fallback>
                <p:oleObj name="Equation" r:id="rId4" imgW="1079032" imgH="39352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5534" y="3357563"/>
                        <a:ext cx="4080933" cy="1116012"/>
                      </a:xfrm>
                      <a:prstGeom prst="rect">
                        <a:avLst/>
                      </a:prstGeom>
                      <a:solidFill>
                        <a:srgbClr val="C3F17F"/>
                      </a:solidFill>
                      <a:ln w="9525">
                        <a:solidFill>
                          <a:schemeClr val="accent1"/>
                        </a:solidFill>
                        <a:miter lim="800000"/>
                        <a:headEnd/>
                        <a:tailEnd/>
                      </a:ln>
                    </p:spPr>
                  </p:pic>
                </p:oleObj>
              </mc:Fallback>
            </mc:AlternateContent>
          </a:graphicData>
        </a:graphic>
      </p:graphicFrame>
      <p:sp>
        <p:nvSpPr>
          <p:cNvPr id="353287" name="Foliennummernplatzhalt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EAEC9F4E-C651-4C41-B2D0-343B9973B40E}" type="slidenum">
              <a:rPr lang="en-US" altLang="de-DE" sz="1200">
                <a:solidFill>
                  <a:schemeClr val="bg1"/>
                </a:solidFill>
                <a:ea typeface="MS Mincho" pitchFamily="49" charset="-128"/>
              </a:rPr>
              <a:pPr>
                <a:lnSpc>
                  <a:spcPct val="100000"/>
                </a:lnSpc>
                <a:spcBef>
                  <a:spcPct val="0"/>
                </a:spcBef>
                <a:buClrTx/>
                <a:buFontTx/>
                <a:buNone/>
              </a:pPr>
              <a:t>17</a:t>
            </a:fld>
            <a:endParaRPr lang="en-US" altLang="de-DE" sz="1200">
              <a:solidFill>
                <a:schemeClr val="bg1"/>
              </a:solidFill>
              <a:ea typeface="MS Mincho" pitchFamily="49" charset="-128"/>
            </a:endParaRPr>
          </a:p>
        </p:txBody>
      </p:sp>
      <p:sp>
        <p:nvSpPr>
          <p:cNvPr id="8" name="Rechteck 1">
            <a:extLst>
              <a:ext uri="{FF2B5EF4-FFF2-40B4-BE49-F238E27FC236}">
                <a16:creationId xmlns:a16="http://schemas.microsoft.com/office/drawing/2014/main" id="{0158E749-2308-49BB-8451-52EA84D35B5E}"/>
              </a:ext>
            </a:extLst>
          </p:cNvPr>
          <p:cNvSpPr>
            <a:spLocks noChangeArrowheads="1"/>
          </p:cNvSpPr>
          <p:nvPr/>
        </p:nvSpPr>
        <p:spPr bwMode="auto">
          <a:xfrm>
            <a:off x="9882156" y="6092456"/>
            <a:ext cx="307128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en-US" sz="1200" b="0" dirty="0">
                <a:ea typeface="MS Mincho" pitchFamily="49" charset="-128"/>
              </a:rPr>
              <a:t>Source: Pinto (2015).</a:t>
            </a:r>
          </a:p>
        </p:txBody>
      </p:sp>
      <p:graphicFrame>
        <p:nvGraphicFramePr>
          <p:cNvPr id="9" name="Diagramm 8">
            <a:extLst>
              <a:ext uri="{FF2B5EF4-FFF2-40B4-BE49-F238E27FC236}">
                <a16:creationId xmlns:a16="http://schemas.microsoft.com/office/drawing/2014/main" id="{2C91302A-11F4-4D2B-B48E-C9416B0818D1}"/>
              </a:ext>
            </a:extLst>
          </p:cNvPr>
          <p:cNvGraphicFramePr/>
          <p:nvPr>
            <p:extLst>
              <p:ext uri="{D42A27DB-BD31-4B8C-83A1-F6EECF244321}">
                <p14:modId xmlns:p14="http://schemas.microsoft.com/office/powerpoint/2010/main" val="2451052551"/>
              </p:ext>
            </p:extLst>
          </p:nvPr>
        </p:nvGraphicFramePr>
        <p:xfrm>
          <a:off x="8651875" y="137694"/>
          <a:ext cx="2100792" cy="12737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Foliennummernplatzhalter 3">
            <a:extLst>
              <a:ext uri="{FF2B5EF4-FFF2-40B4-BE49-F238E27FC236}">
                <a16:creationId xmlns:a16="http://schemas.microsoft.com/office/drawing/2014/main" id="{E6DDD3B7-E5EA-4FFD-BC2C-E004227EC519}"/>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17</a:t>
            </a:fld>
            <a:endParaRPr lang="hr-HR"/>
          </a:p>
        </p:txBody>
      </p:sp>
    </p:spTree>
    <p:extLst>
      <p:ext uri="{BB962C8B-B14F-4D97-AF65-F5344CB8AC3E}">
        <p14:creationId xmlns:p14="http://schemas.microsoft.com/office/powerpoint/2010/main" val="278921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886884" y="1382234"/>
            <a:ext cx="10363200" cy="4617776"/>
          </a:xfrm>
        </p:spPr>
        <p:txBody>
          <a:bodyPr>
            <a:noAutofit/>
          </a:bodyPr>
          <a:lstStyle/>
          <a:p>
            <a:pPr marL="457200" indent="-457200">
              <a:buFont typeface="+mj-lt"/>
              <a:buAutoNum type="arabicPeriod" startAt="4"/>
              <a:defRPr/>
            </a:pPr>
            <a:r>
              <a:rPr lang="en-US" sz="2400" dirty="0">
                <a:latin typeface="+mj-lt"/>
                <a:ea typeface="+mn-ea"/>
              </a:rPr>
              <a:t>Calculate C</a:t>
            </a:r>
            <a:r>
              <a:rPr lang="en-US" sz="2400" baseline="-25000" dirty="0">
                <a:latin typeface="+mj-lt"/>
                <a:ea typeface="+mn-ea"/>
              </a:rPr>
              <a:t>f</a:t>
            </a:r>
            <a:r>
              <a:rPr lang="en-US" sz="2400" dirty="0">
                <a:latin typeface="+mj-lt"/>
                <a:ea typeface="+mn-ea"/>
              </a:rPr>
              <a:t> by adding the four categories and dividing by 4:</a:t>
            </a:r>
          </a:p>
          <a:p>
            <a:pPr marL="457200" indent="-457200">
              <a:buFont typeface="+mj-lt"/>
              <a:buAutoNum type="arabicPeriod" startAt="4"/>
              <a:defRPr/>
            </a:pPr>
            <a:endParaRPr lang="en-US" sz="2400" dirty="0">
              <a:latin typeface="+mj-lt"/>
              <a:ea typeface="+mn-ea"/>
            </a:endParaRPr>
          </a:p>
          <a:p>
            <a:pPr marL="457200" indent="-457200">
              <a:buFont typeface="+mj-lt"/>
              <a:buAutoNum type="arabicPeriod" startAt="4"/>
              <a:defRPr/>
            </a:pPr>
            <a:endParaRPr lang="en-US" sz="2400" dirty="0">
              <a:latin typeface="+mj-lt"/>
              <a:ea typeface="+mn-ea"/>
            </a:endParaRPr>
          </a:p>
          <a:p>
            <a:pPr marL="457200" indent="-457200">
              <a:buFont typeface="+mj-lt"/>
              <a:buAutoNum type="arabicPeriod" startAt="4"/>
              <a:defRPr/>
            </a:pPr>
            <a:endParaRPr lang="en-US" sz="2400" dirty="0">
              <a:latin typeface="+mj-lt"/>
              <a:ea typeface="+mn-ea"/>
            </a:endParaRPr>
          </a:p>
          <a:p>
            <a:pPr marL="457200" indent="-457200">
              <a:buFont typeface="+mj-lt"/>
              <a:buAutoNum type="arabicPeriod" startAt="4"/>
              <a:defRPr/>
            </a:pPr>
            <a:r>
              <a:rPr lang="en-US" sz="2400" dirty="0">
                <a:latin typeface="+mj-lt"/>
                <a:ea typeface="+mn-ea"/>
              </a:rPr>
              <a:t>Calculate overall risk factor for the project:</a:t>
            </a:r>
          </a:p>
          <a:p>
            <a:pPr marL="457200" indent="-457200">
              <a:buFont typeface="+mj-lt"/>
              <a:buAutoNum type="arabicPeriod" startAt="4"/>
              <a:defRPr/>
            </a:pPr>
            <a:endParaRPr lang="de-DE" sz="2400" dirty="0">
              <a:latin typeface="+mj-lt"/>
              <a:ea typeface="+mn-ea"/>
            </a:endParaRPr>
          </a:p>
          <a:p>
            <a:pPr marL="457200" indent="-457200">
              <a:buFont typeface="+mj-lt"/>
              <a:buAutoNum type="arabicPeriod" startAt="4"/>
              <a:defRPr/>
            </a:pPr>
            <a:endParaRPr lang="en-US" sz="2400" dirty="0">
              <a:latin typeface="+mj-lt"/>
              <a:ea typeface="+mn-ea"/>
            </a:endParaRPr>
          </a:p>
          <a:p>
            <a:pPr marL="0" indent="0">
              <a:lnSpc>
                <a:spcPct val="100000"/>
              </a:lnSpc>
              <a:spcBef>
                <a:spcPts val="0"/>
              </a:spcBef>
              <a:buFont typeface="Wingdings" panose="05000000000000000000" pitchFamily="2" charset="2"/>
              <a:buNone/>
              <a:defRPr/>
            </a:pPr>
            <a:endParaRPr lang="en-US" sz="2400" dirty="0">
              <a:latin typeface="+mj-lt"/>
              <a:ea typeface="+mn-ea"/>
            </a:endParaRPr>
          </a:p>
          <a:p>
            <a:pPr marL="0" indent="0">
              <a:lnSpc>
                <a:spcPct val="100000"/>
              </a:lnSpc>
              <a:spcBef>
                <a:spcPts val="0"/>
              </a:spcBef>
              <a:buFont typeface="Wingdings" panose="05000000000000000000" pitchFamily="2" charset="2"/>
              <a:buNone/>
              <a:defRPr/>
            </a:pPr>
            <a:r>
              <a:rPr lang="en-US" sz="2400" b="1" i="1" u="sng" dirty="0">
                <a:latin typeface="+mj-lt"/>
                <a:ea typeface="+mn-ea"/>
              </a:rPr>
              <a:t>Rule of Thumb:</a:t>
            </a:r>
          </a:p>
          <a:p>
            <a:pPr marL="0" indent="0">
              <a:lnSpc>
                <a:spcPct val="100000"/>
              </a:lnSpc>
              <a:spcBef>
                <a:spcPts val="0"/>
              </a:spcBef>
              <a:buFont typeface="Wingdings" panose="05000000000000000000" pitchFamily="2" charset="2"/>
              <a:buNone/>
              <a:defRPr/>
            </a:pPr>
            <a:r>
              <a:rPr lang="en-US" sz="2400" dirty="0">
                <a:latin typeface="+mj-lt"/>
                <a:ea typeface="+mn-ea"/>
              </a:rPr>
              <a:t>Low Risk	RF &lt; 0.30</a:t>
            </a:r>
          </a:p>
          <a:p>
            <a:pPr marL="0" indent="0">
              <a:lnSpc>
                <a:spcPct val="100000"/>
              </a:lnSpc>
              <a:spcBef>
                <a:spcPts val="0"/>
              </a:spcBef>
              <a:buFont typeface="Wingdings" panose="05000000000000000000" pitchFamily="2" charset="2"/>
              <a:buNone/>
              <a:defRPr/>
            </a:pPr>
            <a:r>
              <a:rPr lang="en-US" sz="2400" dirty="0">
                <a:latin typeface="+mj-lt"/>
                <a:ea typeface="+mn-ea"/>
              </a:rPr>
              <a:t>Medium Risk	RF = 0.30 to 0.70</a:t>
            </a:r>
          </a:p>
          <a:p>
            <a:pPr marL="0" indent="0">
              <a:lnSpc>
                <a:spcPct val="100000"/>
              </a:lnSpc>
              <a:spcBef>
                <a:spcPts val="0"/>
              </a:spcBef>
              <a:buFont typeface="Wingdings" panose="05000000000000000000" pitchFamily="2" charset="2"/>
              <a:buNone/>
              <a:defRPr/>
            </a:pPr>
            <a:r>
              <a:rPr lang="en-US" sz="2400" dirty="0">
                <a:latin typeface="+mj-lt"/>
                <a:ea typeface="+mn-ea"/>
              </a:rPr>
              <a:t>High Risk	RF &gt; 0.70</a:t>
            </a:r>
          </a:p>
          <a:p>
            <a:pPr marL="0" indent="0">
              <a:buFont typeface="Wingdings" panose="05000000000000000000" pitchFamily="2" charset="2"/>
              <a:buNone/>
              <a:defRPr/>
            </a:pPr>
            <a:endParaRPr lang="en-US" sz="2400" dirty="0">
              <a:latin typeface="+mj-lt"/>
              <a:ea typeface="+mn-ea"/>
            </a:endParaRPr>
          </a:p>
        </p:txBody>
      </p:sp>
      <p:graphicFrame>
        <p:nvGraphicFramePr>
          <p:cNvPr id="355332" name="Object 31"/>
          <p:cNvGraphicFramePr>
            <a:graphicFrameLocks noChangeAspect="1"/>
          </p:cNvGraphicFramePr>
          <p:nvPr>
            <p:extLst>
              <p:ext uri="{D42A27DB-BD31-4B8C-83A1-F6EECF244321}">
                <p14:modId xmlns:p14="http://schemas.microsoft.com/office/powerpoint/2010/main" val="3328551529"/>
              </p:ext>
            </p:extLst>
          </p:nvPr>
        </p:nvGraphicFramePr>
        <p:xfrm>
          <a:off x="2996142" y="3688535"/>
          <a:ext cx="6144684" cy="717550"/>
        </p:xfrm>
        <a:graphic>
          <a:graphicData uri="http://schemas.openxmlformats.org/presentationml/2006/ole">
            <mc:AlternateContent xmlns:mc="http://schemas.openxmlformats.org/markup-compatibility/2006">
              <mc:Choice xmlns:v="urn:schemas-microsoft-com:vml" Requires="v">
                <p:oleObj spid="_x0000_s4163" name="Equation" r:id="rId4" imgW="1548728" imgH="241195" progId="">
                  <p:embed/>
                </p:oleObj>
              </mc:Choice>
              <mc:Fallback>
                <p:oleObj name="Equation" r:id="rId4" imgW="1548728" imgH="2411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6142" y="3688535"/>
                        <a:ext cx="6144684" cy="717550"/>
                      </a:xfrm>
                      <a:prstGeom prst="rect">
                        <a:avLst/>
                      </a:prstGeom>
                      <a:solidFill>
                        <a:srgbClr val="A6EA3F"/>
                      </a:solidFill>
                      <a:ln w="9525">
                        <a:solidFill>
                          <a:schemeClr val="accent1"/>
                        </a:solidFill>
                        <a:miter lim="800000"/>
                        <a:headEnd/>
                        <a:tailEnd/>
                      </a:ln>
                    </p:spPr>
                  </p:pic>
                </p:oleObj>
              </mc:Fallback>
            </mc:AlternateContent>
          </a:graphicData>
        </a:graphic>
      </p:graphicFrame>
      <p:graphicFrame>
        <p:nvGraphicFramePr>
          <p:cNvPr id="355333" name="Object 30"/>
          <p:cNvGraphicFramePr>
            <a:graphicFrameLocks noChangeAspect="1"/>
          </p:cNvGraphicFramePr>
          <p:nvPr/>
        </p:nvGraphicFramePr>
        <p:xfrm>
          <a:off x="3627968" y="2038351"/>
          <a:ext cx="4931833" cy="1069975"/>
        </p:xfrm>
        <a:graphic>
          <a:graphicData uri="http://schemas.openxmlformats.org/presentationml/2006/ole">
            <mc:AlternateContent xmlns:mc="http://schemas.openxmlformats.org/markup-compatibility/2006">
              <mc:Choice xmlns:v="urn:schemas-microsoft-com:vml" Requires="v">
                <p:oleObj spid="_x0000_s4164" name="Equation" r:id="rId6" imgW="1447800" imgH="419100" progId="">
                  <p:embed/>
                </p:oleObj>
              </mc:Choice>
              <mc:Fallback>
                <p:oleObj name="Equation" r:id="rId6" imgW="1447800" imgH="4191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7968" y="2038351"/>
                        <a:ext cx="4931833" cy="1069975"/>
                      </a:xfrm>
                      <a:prstGeom prst="rect">
                        <a:avLst/>
                      </a:prstGeom>
                      <a:solidFill>
                        <a:srgbClr val="A6EA3F"/>
                      </a:solidFill>
                      <a:ln w="9525">
                        <a:solidFill>
                          <a:schemeClr val="accent1"/>
                        </a:solidFill>
                        <a:miter lim="800000"/>
                        <a:headEnd/>
                        <a:tailEnd/>
                      </a:ln>
                    </p:spPr>
                  </p:pic>
                </p:oleObj>
              </mc:Fallback>
            </mc:AlternateContent>
          </a:graphicData>
        </a:graphic>
      </p:graphicFrame>
      <p:sp>
        <p:nvSpPr>
          <p:cNvPr id="355336" name="Foliennummernplatzhalt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BFCA7BC6-F826-42C2-B58E-8299F7193E8E}" type="slidenum">
              <a:rPr lang="en-US" altLang="de-DE" sz="1200">
                <a:solidFill>
                  <a:schemeClr val="bg1"/>
                </a:solidFill>
                <a:ea typeface="MS Mincho" pitchFamily="49" charset="-128"/>
              </a:rPr>
              <a:pPr>
                <a:lnSpc>
                  <a:spcPct val="100000"/>
                </a:lnSpc>
                <a:spcBef>
                  <a:spcPct val="0"/>
                </a:spcBef>
                <a:buClrTx/>
                <a:buFontTx/>
                <a:buNone/>
              </a:pPr>
              <a:t>18</a:t>
            </a:fld>
            <a:endParaRPr lang="en-US" altLang="de-DE" sz="1200">
              <a:solidFill>
                <a:schemeClr val="bg1"/>
              </a:solidFill>
              <a:ea typeface="MS Mincho" pitchFamily="49" charset="-128"/>
            </a:endParaRPr>
          </a:p>
        </p:txBody>
      </p:sp>
      <p:sp>
        <p:nvSpPr>
          <p:cNvPr id="9" name="Rechteck 1">
            <a:extLst>
              <a:ext uri="{FF2B5EF4-FFF2-40B4-BE49-F238E27FC236}">
                <a16:creationId xmlns:a16="http://schemas.microsoft.com/office/drawing/2014/main" id="{43CACB18-E8E1-4680-907A-439BFED07959}"/>
              </a:ext>
            </a:extLst>
          </p:cNvPr>
          <p:cNvSpPr>
            <a:spLocks noChangeArrowheads="1"/>
          </p:cNvSpPr>
          <p:nvPr/>
        </p:nvSpPr>
        <p:spPr bwMode="auto">
          <a:xfrm>
            <a:off x="9882156" y="6092456"/>
            <a:ext cx="307128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en-US" sz="1200" b="0" dirty="0">
                <a:ea typeface="MS Mincho" pitchFamily="49" charset="-128"/>
              </a:rPr>
              <a:t>Source: Pinto (2015).</a:t>
            </a:r>
          </a:p>
        </p:txBody>
      </p:sp>
      <p:sp>
        <p:nvSpPr>
          <p:cNvPr id="14" name="Rectangle 2">
            <a:extLst>
              <a:ext uri="{FF2B5EF4-FFF2-40B4-BE49-F238E27FC236}">
                <a16:creationId xmlns:a16="http://schemas.microsoft.com/office/drawing/2014/main" id="{0AF46625-2A56-4921-9453-59CE9934E293}"/>
              </a:ext>
            </a:extLst>
          </p:cNvPr>
          <p:cNvSpPr>
            <a:spLocks noGrp="1" noChangeArrowheads="1"/>
          </p:cNvSpPr>
          <p:nvPr>
            <p:ph type="title"/>
          </p:nvPr>
        </p:nvSpPr>
        <p:spPr>
          <a:xfrm>
            <a:off x="624417" y="396875"/>
            <a:ext cx="10363200" cy="762000"/>
          </a:xfrm>
        </p:spPr>
        <p:txBody>
          <a:bodyPr>
            <a:normAutofit/>
          </a:bodyPr>
          <a:lstStyle/>
          <a:p>
            <a:pPr eaLnBrk="1" hangingPunct="1"/>
            <a:r>
              <a:rPr lang="en-US" altLang="en-US" sz="4000" b="1" dirty="0">
                <a:latin typeface="+mj-lt"/>
              </a:rPr>
              <a:t>Project Risk Scoring</a:t>
            </a:r>
          </a:p>
        </p:txBody>
      </p:sp>
      <p:graphicFrame>
        <p:nvGraphicFramePr>
          <p:cNvPr id="15" name="Diagramm 14">
            <a:extLst>
              <a:ext uri="{FF2B5EF4-FFF2-40B4-BE49-F238E27FC236}">
                <a16:creationId xmlns:a16="http://schemas.microsoft.com/office/drawing/2014/main" id="{89B757E1-AF1A-47F9-ACED-7AAE010B14CD}"/>
              </a:ext>
            </a:extLst>
          </p:cNvPr>
          <p:cNvGraphicFramePr/>
          <p:nvPr>
            <p:extLst>
              <p:ext uri="{D42A27DB-BD31-4B8C-83A1-F6EECF244321}">
                <p14:modId xmlns:p14="http://schemas.microsoft.com/office/powerpoint/2010/main" val="2854512260"/>
              </p:ext>
            </p:extLst>
          </p:nvPr>
        </p:nvGraphicFramePr>
        <p:xfrm>
          <a:off x="8651875" y="137694"/>
          <a:ext cx="2100792" cy="12737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Foliennummernplatzhalter 3">
            <a:extLst>
              <a:ext uri="{FF2B5EF4-FFF2-40B4-BE49-F238E27FC236}">
                <a16:creationId xmlns:a16="http://schemas.microsoft.com/office/drawing/2014/main" id="{80DE6F3B-92B0-482C-A27E-BDD5A8B6E293}"/>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18</a:t>
            </a:fld>
            <a:endParaRPr lang="hr-HR"/>
          </a:p>
        </p:txBody>
      </p:sp>
    </p:spTree>
    <p:extLst>
      <p:ext uri="{BB962C8B-B14F-4D97-AF65-F5344CB8AC3E}">
        <p14:creationId xmlns:p14="http://schemas.microsoft.com/office/powerpoint/2010/main" val="3466468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itel 1"/>
          <p:cNvSpPr>
            <a:spLocks noGrp="1"/>
          </p:cNvSpPr>
          <p:nvPr>
            <p:ph type="title"/>
          </p:nvPr>
        </p:nvSpPr>
        <p:spPr/>
        <p:txBody>
          <a:bodyPr>
            <a:normAutofit/>
          </a:bodyPr>
          <a:lstStyle/>
          <a:p>
            <a:r>
              <a:rPr lang="de-DE" altLang="en-US" sz="4000" b="1" dirty="0">
                <a:latin typeface="+mj-lt"/>
              </a:rPr>
              <a:t>Quiz</a:t>
            </a:r>
            <a:endParaRPr lang="en-US" altLang="en-US" sz="4000" b="1" dirty="0">
              <a:latin typeface="+mj-lt"/>
            </a:endParaRPr>
          </a:p>
        </p:txBody>
      </p:sp>
      <p:sp>
        <p:nvSpPr>
          <p:cNvPr id="3" name="Inhaltsplatzhalter 2"/>
          <p:cNvSpPr>
            <a:spLocks noGrp="1"/>
          </p:cNvSpPr>
          <p:nvPr>
            <p:ph idx="1"/>
          </p:nvPr>
        </p:nvSpPr>
        <p:spPr>
          <a:xfrm>
            <a:off x="527051" y="1423249"/>
            <a:ext cx="11040533" cy="4670425"/>
          </a:xfrm>
        </p:spPr>
        <p:txBody>
          <a:bodyPr/>
          <a:lstStyle/>
          <a:p>
            <a:pPr marL="342900" indent="-342900">
              <a:lnSpc>
                <a:spcPct val="100000"/>
              </a:lnSpc>
              <a:buFont typeface="Times" pitchFamily="1" charset="0"/>
              <a:buAutoNum type="arabicPeriod"/>
              <a:defRPr/>
            </a:pPr>
            <a:r>
              <a:rPr lang="en-US" sz="1800" dirty="0">
                <a:latin typeface="+mj-lt"/>
                <a:ea typeface="+mn-ea"/>
              </a:rPr>
              <a:t>The greatest project risk occurs when:</a:t>
            </a:r>
          </a:p>
          <a:p>
            <a:pPr marL="342900" indent="-342900">
              <a:lnSpc>
                <a:spcPct val="100000"/>
              </a:lnSpc>
              <a:buFont typeface="+mj-lt"/>
              <a:buAutoNum type="alphaLcParenR"/>
              <a:defRPr/>
            </a:pPr>
            <a:r>
              <a:rPr lang="en-US" sz="1800" dirty="0">
                <a:latin typeface="+mj-lt"/>
                <a:ea typeface="+mn-ea"/>
              </a:rPr>
              <a:t>The probability of the event is high and the consequences of the event are high</a:t>
            </a:r>
          </a:p>
          <a:p>
            <a:pPr marL="342900" indent="-342900">
              <a:lnSpc>
                <a:spcPct val="100000"/>
              </a:lnSpc>
              <a:buFont typeface="+mj-lt"/>
              <a:buAutoNum type="alphaLcParenR"/>
              <a:defRPr/>
            </a:pPr>
            <a:r>
              <a:rPr lang="en-US" sz="1800" dirty="0">
                <a:latin typeface="+mj-lt"/>
                <a:ea typeface="+mn-ea"/>
              </a:rPr>
              <a:t>The probability of the event is high and the consequences of the event are low</a:t>
            </a:r>
          </a:p>
          <a:p>
            <a:pPr marL="342900" indent="-342900">
              <a:lnSpc>
                <a:spcPct val="100000"/>
              </a:lnSpc>
              <a:buFont typeface="+mj-lt"/>
              <a:buAutoNum type="alphaLcParenR"/>
              <a:defRPr/>
            </a:pPr>
            <a:r>
              <a:rPr lang="en-US" sz="1800" dirty="0">
                <a:latin typeface="+mj-lt"/>
                <a:ea typeface="+mn-ea"/>
              </a:rPr>
              <a:t>The probability of the event is low and the consequences of the event are high</a:t>
            </a:r>
          </a:p>
          <a:p>
            <a:pPr marL="342900" indent="-342900">
              <a:lnSpc>
                <a:spcPct val="100000"/>
              </a:lnSpc>
              <a:buFont typeface="+mj-lt"/>
              <a:buAutoNum type="alphaLcParenR"/>
              <a:defRPr/>
            </a:pPr>
            <a:r>
              <a:rPr lang="en-US" sz="1800" dirty="0">
                <a:latin typeface="+mj-lt"/>
                <a:ea typeface="+mn-ea"/>
              </a:rPr>
              <a:t>The probability of the event is low and the consequences of the event are low</a:t>
            </a:r>
          </a:p>
          <a:p>
            <a:pPr marL="0" indent="0">
              <a:lnSpc>
                <a:spcPct val="100000"/>
              </a:lnSpc>
              <a:buFont typeface="Times" pitchFamily="1" charset="0"/>
              <a:buNone/>
              <a:defRPr/>
            </a:pPr>
            <a:r>
              <a:rPr lang="en-US" sz="1800" dirty="0">
                <a:latin typeface="+mj-lt"/>
                <a:ea typeface="+mn-ea"/>
              </a:rPr>
              <a:t>2. A project team assigns probabilities of 0.1, 0.2, and 0.4 respectively to the maturity, complexity, and dependency categories. The probability of failure can be calculated as:</a:t>
            </a:r>
          </a:p>
          <a:p>
            <a:pPr marL="342900" indent="-342900">
              <a:lnSpc>
                <a:spcPct val="100000"/>
              </a:lnSpc>
              <a:buFont typeface="+mj-lt"/>
              <a:buAutoNum type="alphaLcParenR"/>
              <a:defRPr/>
            </a:pPr>
            <a:r>
              <a:rPr lang="en-US" sz="1800" dirty="0">
                <a:latin typeface="+mj-lt"/>
                <a:ea typeface="+mn-ea"/>
              </a:rPr>
              <a:t>0.23</a:t>
            </a:r>
          </a:p>
          <a:p>
            <a:pPr marL="342900" indent="-342900">
              <a:lnSpc>
                <a:spcPct val="100000"/>
              </a:lnSpc>
              <a:buFont typeface="+mj-lt"/>
              <a:buAutoNum type="alphaLcParenR"/>
              <a:defRPr/>
            </a:pPr>
            <a:r>
              <a:rPr lang="en-US" sz="1800" dirty="0">
                <a:latin typeface="+mj-lt"/>
                <a:ea typeface="+mn-ea"/>
              </a:rPr>
              <a:t>0.33</a:t>
            </a:r>
          </a:p>
          <a:p>
            <a:pPr marL="342900" indent="-342900">
              <a:lnSpc>
                <a:spcPct val="100000"/>
              </a:lnSpc>
              <a:buFont typeface="+mj-lt"/>
              <a:buAutoNum type="alphaLcParenR"/>
              <a:defRPr/>
            </a:pPr>
            <a:r>
              <a:rPr lang="en-US" sz="1800" dirty="0">
                <a:latin typeface="+mj-lt"/>
                <a:ea typeface="+mn-ea"/>
              </a:rPr>
              <a:t>0.65</a:t>
            </a:r>
          </a:p>
          <a:p>
            <a:pPr marL="342900" indent="-342900">
              <a:lnSpc>
                <a:spcPct val="100000"/>
              </a:lnSpc>
              <a:buFont typeface="+mj-lt"/>
              <a:buAutoNum type="alphaLcParenR"/>
              <a:defRPr/>
            </a:pPr>
            <a:r>
              <a:rPr lang="en-US" sz="1800" dirty="0">
                <a:latin typeface="+mj-lt"/>
                <a:ea typeface="+mn-ea"/>
              </a:rPr>
              <a:t>0.70</a:t>
            </a:r>
          </a:p>
          <a:p>
            <a:pPr>
              <a:lnSpc>
                <a:spcPct val="100000"/>
              </a:lnSpc>
              <a:buFont typeface="Times" pitchFamily="1" charset="0"/>
              <a:buChar char="•"/>
              <a:defRPr/>
            </a:pPr>
            <a:endParaRPr lang="en-US" sz="1800" dirty="0">
              <a:latin typeface="+mj-lt"/>
              <a:ea typeface="+mn-ea"/>
            </a:endParaRPr>
          </a:p>
        </p:txBody>
      </p:sp>
      <p:sp>
        <p:nvSpPr>
          <p:cNvPr id="362501" name="Foliennummernplatzhalt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DCC78CB9-F229-49E8-B6CE-2CBEDF928FC8}" type="slidenum">
              <a:rPr lang="en-US" altLang="de-DE" sz="1200">
                <a:solidFill>
                  <a:schemeClr val="bg1"/>
                </a:solidFill>
                <a:ea typeface="MS Mincho" pitchFamily="49" charset="-128"/>
              </a:rPr>
              <a:pPr>
                <a:lnSpc>
                  <a:spcPct val="100000"/>
                </a:lnSpc>
                <a:spcBef>
                  <a:spcPct val="0"/>
                </a:spcBef>
                <a:buClrTx/>
                <a:buFontTx/>
                <a:buNone/>
              </a:pPr>
              <a:t>19</a:t>
            </a:fld>
            <a:endParaRPr lang="en-US" altLang="de-DE" sz="1200">
              <a:solidFill>
                <a:schemeClr val="bg1"/>
              </a:solidFill>
              <a:ea typeface="MS Mincho" pitchFamily="49" charset="-128"/>
            </a:endParaRPr>
          </a:p>
        </p:txBody>
      </p:sp>
      <p:sp>
        <p:nvSpPr>
          <p:cNvPr id="5" name="Foliennummernplatzhalter 3">
            <a:extLst>
              <a:ext uri="{FF2B5EF4-FFF2-40B4-BE49-F238E27FC236}">
                <a16:creationId xmlns:a16="http://schemas.microsoft.com/office/drawing/2014/main" id="{652F129C-66AB-4E94-813D-097FCD2609B9}"/>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19</a:t>
            </a:fld>
            <a:endParaRPr lang="hr-HR"/>
          </a:p>
        </p:txBody>
      </p:sp>
    </p:spTree>
    <p:extLst>
      <p:ext uri="{BB962C8B-B14F-4D97-AF65-F5344CB8AC3E}">
        <p14:creationId xmlns:p14="http://schemas.microsoft.com/office/powerpoint/2010/main" val="143318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3DD77-56E6-4E7F-B690-4A323EA7A028}"/>
              </a:ext>
            </a:extLst>
          </p:cNvPr>
          <p:cNvSpPr>
            <a:spLocks noGrp="1"/>
          </p:cNvSpPr>
          <p:nvPr>
            <p:ph type="title"/>
          </p:nvPr>
        </p:nvSpPr>
        <p:spPr/>
        <p:txBody>
          <a:bodyPr>
            <a:normAutofit/>
          </a:bodyPr>
          <a:lstStyle/>
          <a:p>
            <a:r>
              <a:rPr lang="de-DE" sz="4000" b="1" dirty="0">
                <a:latin typeface="+mj-lt"/>
              </a:rPr>
              <a:t>Review - </a:t>
            </a:r>
            <a:r>
              <a:rPr lang="de-DE" sz="4000" b="1" dirty="0" err="1">
                <a:latin typeface="+mj-lt"/>
              </a:rPr>
              <a:t>Homework</a:t>
            </a:r>
            <a:endParaRPr lang="de-DE" sz="4000" b="1" dirty="0">
              <a:latin typeface="+mj-lt"/>
            </a:endParaRPr>
          </a:p>
        </p:txBody>
      </p:sp>
      <p:sp>
        <p:nvSpPr>
          <p:cNvPr id="3" name="Inhaltsplatzhalter 2">
            <a:extLst>
              <a:ext uri="{FF2B5EF4-FFF2-40B4-BE49-F238E27FC236}">
                <a16:creationId xmlns:a16="http://schemas.microsoft.com/office/drawing/2014/main" id="{8E0B65C0-197B-4E67-8C4B-4F6A90FB5576}"/>
              </a:ext>
            </a:extLst>
          </p:cNvPr>
          <p:cNvSpPr>
            <a:spLocks noGrp="1"/>
          </p:cNvSpPr>
          <p:nvPr>
            <p:ph idx="1"/>
          </p:nvPr>
        </p:nvSpPr>
        <p:spPr/>
        <p:txBody>
          <a:bodyPr/>
          <a:lstStyle/>
          <a:p>
            <a:pPr marL="0" indent="0">
              <a:buNone/>
            </a:pPr>
            <a:r>
              <a:rPr lang="en-US" dirty="0">
                <a:latin typeface="+mj-lt"/>
              </a:rPr>
              <a:t>Homework was to develop a budget plan for your project for the next class</a:t>
            </a:r>
          </a:p>
          <a:p>
            <a:r>
              <a:rPr lang="en-US" dirty="0">
                <a:latin typeface="+mj-lt"/>
              </a:rPr>
              <a:t>Exchange your budget plan with the team next to you</a:t>
            </a:r>
          </a:p>
          <a:p>
            <a:r>
              <a:rPr lang="en-US" dirty="0">
                <a:latin typeface="+mj-lt"/>
              </a:rPr>
              <a:t>Review the other team’s budget plan and provide feedback </a:t>
            </a:r>
          </a:p>
          <a:p>
            <a:pPr lvl="1"/>
            <a:r>
              <a:rPr lang="en-US" dirty="0">
                <a:latin typeface="+mj-lt"/>
              </a:rPr>
              <a:t>Is the budget structured well and logical?</a:t>
            </a:r>
          </a:p>
          <a:p>
            <a:pPr lvl="1"/>
            <a:r>
              <a:rPr lang="en-US" dirty="0">
                <a:latin typeface="+mj-lt"/>
              </a:rPr>
              <a:t>Is it complete?</a:t>
            </a:r>
          </a:p>
          <a:p>
            <a:pPr lvl="1"/>
            <a:r>
              <a:rPr lang="en-US" dirty="0">
                <a:latin typeface="+mj-lt"/>
              </a:rPr>
              <a:t>Are the amounts calculated reasonable and transparent?</a:t>
            </a:r>
          </a:p>
        </p:txBody>
      </p:sp>
      <p:sp>
        <p:nvSpPr>
          <p:cNvPr id="4" name="Foliennummernplatzhalter 3">
            <a:extLst>
              <a:ext uri="{FF2B5EF4-FFF2-40B4-BE49-F238E27FC236}">
                <a16:creationId xmlns:a16="http://schemas.microsoft.com/office/drawing/2014/main" id="{94F297F9-A582-47B0-83F1-FA102A5E98C0}"/>
              </a:ext>
            </a:extLst>
          </p:cNvPr>
          <p:cNvSpPr>
            <a:spLocks noGrp="1"/>
          </p:cNvSpPr>
          <p:nvPr>
            <p:ph type="sldNum" sz="quarter" idx="12"/>
          </p:nvPr>
        </p:nvSpPr>
        <p:spPr/>
        <p:txBody>
          <a:bodyPr/>
          <a:lstStyle/>
          <a:p>
            <a:fld id="{B34092F8-88B9-48E5-9B8F-3F206E5F35A9}" type="slidenum">
              <a:rPr lang="hr-HR" smtClean="0"/>
              <a:t>2</a:t>
            </a:fld>
            <a:endParaRPr lang="hr-HR"/>
          </a:p>
        </p:txBody>
      </p:sp>
    </p:spTree>
    <p:extLst>
      <p:ext uri="{BB962C8B-B14F-4D97-AF65-F5344CB8AC3E}">
        <p14:creationId xmlns:p14="http://schemas.microsoft.com/office/powerpoint/2010/main" val="3412845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Inhaltsplatzhalter 2"/>
          <p:cNvSpPr>
            <a:spLocks noGrp="1"/>
          </p:cNvSpPr>
          <p:nvPr>
            <p:ph idx="1"/>
          </p:nvPr>
        </p:nvSpPr>
        <p:spPr/>
        <p:txBody>
          <a:bodyPr>
            <a:normAutofit/>
          </a:bodyPr>
          <a:lstStyle/>
          <a:p>
            <a:pPr>
              <a:lnSpc>
                <a:spcPct val="100000"/>
              </a:lnSpc>
            </a:pPr>
            <a:r>
              <a:rPr lang="en-GB" altLang="en-US" sz="2400" dirty="0">
                <a:latin typeface="+mj-lt"/>
              </a:rPr>
              <a:t>Garman yawned as he sat at his kitchen table. His plans to corner the world's supply of peanut valves required detailed planning and an honest assessment of the risks involved in this highly speculative venture. He first identified the primary factors that might contribute to the project's failure. These factors were employee related, market maturity related, and health related. The best estimates he could come up with for these probabilities were 0.6, 0.2 and 0.3, respectively. The consequences of failure were less certain, but he finally decided that the cost consequences rated a 0.2, the schedule consequences rated a 0.4, the reliability consequences rated 0.1, and the company goodwill consequences were a robust 0.6. What is the overall project risk factor for this undertaking?</a:t>
            </a:r>
          </a:p>
        </p:txBody>
      </p:sp>
      <p:sp>
        <p:nvSpPr>
          <p:cNvPr id="364548" name="Foliennummernplatzhalt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6C2B8846-7330-447F-87AA-F6139DFE63FA}" type="slidenum">
              <a:rPr lang="en-US" altLang="de-DE" sz="1200">
                <a:solidFill>
                  <a:schemeClr val="bg1"/>
                </a:solidFill>
                <a:ea typeface="MS Mincho" pitchFamily="49" charset="-128"/>
              </a:rPr>
              <a:pPr>
                <a:lnSpc>
                  <a:spcPct val="100000"/>
                </a:lnSpc>
                <a:spcBef>
                  <a:spcPct val="0"/>
                </a:spcBef>
                <a:buClrTx/>
                <a:buFontTx/>
                <a:buNone/>
              </a:pPr>
              <a:t>20</a:t>
            </a:fld>
            <a:endParaRPr lang="en-US" altLang="de-DE" sz="1200">
              <a:solidFill>
                <a:schemeClr val="bg1"/>
              </a:solidFill>
              <a:ea typeface="MS Mincho" pitchFamily="49" charset="-128"/>
            </a:endParaRPr>
          </a:p>
        </p:txBody>
      </p:sp>
      <p:sp>
        <p:nvSpPr>
          <p:cNvPr id="7" name="Titel 1"/>
          <p:cNvSpPr txBox="1">
            <a:spLocks/>
          </p:cNvSpPr>
          <p:nvPr/>
        </p:nvSpPr>
        <p:spPr bwMode="auto">
          <a:xfrm>
            <a:off x="1117600" y="762000"/>
            <a:ext cx="10363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sz="2400" b="1">
                <a:solidFill>
                  <a:srgbClr val="76B900"/>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ea typeface="ＭＳ Ｐゴシック" pitchFamily="1" charset="-128"/>
              </a:defRPr>
            </a:lvl2pPr>
            <a:lvl3pPr algn="l" rtl="0" eaLnBrk="0" fontAlgn="base" hangingPunct="0">
              <a:spcBef>
                <a:spcPct val="0"/>
              </a:spcBef>
              <a:spcAft>
                <a:spcPct val="0"/>
              </a:spcAft>
              <a:defRPr sz="2400" b="1">
                <a:solidFill>
                  <a:schemeClr val="accent1"/>
                </a:solidFill>
                <a:latin typeface="Verdana" pitchFamily="34" charset="0"/>
                <a:ea typeface="ＭＳ Ｐゴシック" pitchFamily="1" charset="-128"/>
              </a:defRPr>
            </a:lvl3pPr>
            <a:lvl4pPr algn="l" rtl="0" eaLnBrk="0" fontAlgn="base" hangingPunct="0">
              <a:spcBef>
                <a:spcPct val="0"/>
              </a:spcBef>
              <a:spcAft>
                <a:spcPct val="0"/>
              </a:spcAft>
              <a:defRPr sz="2400" b="1">
                <a:solidFill>
                  <a:schemeClr val="accent1"/>
                </a:solidFill>
                <a:latin typeface="Verdana" pitchFamily="34" charset="0"/>
                <a:ea typeface="ＭＳ Ｐゴシック" pitchFamily="1" charset="-128"/>
              </a:defRPr>
            </a:lvl4pPr>
            <a:lvl5pPr algn="l" rtl="0" eaLnBrk="0" fontAlgn="base" hangingPunct="0">
              <a:spcBef>
                <a:spcPct val="0"/>
              </a:spcBef>
              <a:spcAft>
                <a:spcPct val="0"/>
              </a:spcAft>
              <a:defRPr sz="2400" b="1">
                <a:solidFill>
                  <a:schemeClr val="accent1"/>
                </a:solidFill>
                <a:latin typeface="Verdana" pitchFamily="34" charset="0"/>
                <a:ea typeface="ＭＳ Ｐゴシック" pitchFamily="1" charset="-128"/>
              </a:defRPr>
            </a:lvl5pPr>
            <a:lvl6pPr marL="457200" algn="l" rtl="0" fontAlgn="base">
              <a:spcBef>
                <a:spcPct val="0"/>
              </a:spcBef>
              <a:spcAft>
                <a:spcPct val="0"/>
              </a:spcAft>
              <a:defRPr sz="2400" b="1">
                <a:solidFill>
                  <a:schemeClr val="accent1"/>
                </a:solidFill>
                <a:latin typeface="Verdana" pitchFamily="34" charset="0"/>
                <a:ea typeface="ＭＳ Ｐゴシック" pitchFamily="1" charset="-128"/>
              </a:defRPr>
            </a:lvl6pPr>
            <a:lvl7pPr marL="914400" algn="l" rtl="0" fontAlgn="base">
              <a:spcBef>
                <a:spcPct val="0"/>
              </a:spcBef>
              <a:spcAft>
                <a:spcPct val="0"/>
              </a:spcAft>
              <a:defRPr sz="2400" b="1">
                <a:solidFill>
                  <a:schemeClr val="accent1"/>
                </a:solidFill>
                <a:latin typeface="Verdana" pitchFamily="34" charset="0"/>
                <a:ea typeface="ＭＳ Ｐゴシック" pitchFamily="1" charset="-128"/>
              </a:defRPr>
            </a:lvl7pPr>
            <a:lvl8pPr marL="1371600" algn="l" rtl="0" fontAlgn="base">
              <a:spcBef>
                <a:spcPct val="0"/>
              </a:spcBef>
              <a:spcAft>
                <a:spcPct val="0"/>
              </a:spcAft>
              <a:defRPr sz="2400" b="1">
                <a:solidFill>
                  <a:schemeClr val="accent1"/>
                </a:solidFill>
                <a:latin typeface="Verdana" pitchFamily="34" charset="0"/>
                <a:ea typeface="ＭＳ Ｐゴシック" pitchFamily="1" charset="-128"/>
              </a:defRPr>
            </a:lvl8pPr>
            <a:lvl9pPr marL="1828800" algn="l" rtl="0" fontAlgn="base">
              <a:spcBef>
                <a:spcPct val="0"/>
              </a:spcBef>
              <a:spcAft>
                <a:spcPct val="0"/>
              </a:spcAft>
              <a:defRPr sz="2400" b="1">
                <a:solidFill>
                  <a:schemeClr val="accent1"/>
                </a:solidFill>
                <a:latin typeface="Verdana" pitchFamily="34" charset="0"/>
                <a:ea typeface="ＭＳ Ｐゴシック" pitchFamily="1" charset="-128"/>
              </a:defRPr>
            </a:lvl9pPr>
          </a:lstStyle>
          <a:p>
            <a:pPr>
              <a:defRPr/>
            </a:pPr>
            <a:r>
              <a:rPr lang="en-US" sz="4000" dirty="0">
                <a:solidFill>
                  <a:srgbClr val="404041"/>
                </a:solidFill>
                <a:ea typeface="Calibri"/>
              </a:rPr>
              <a:t>Example Test Question</a:t>
            </a:r>
          </a:p>
        </p:txBody>
      </p:sp>
      <p:sp>
        <p:nvSpPr>
          <p:cNvPr id="5" name="Rechteck 1">
            <a:extLst>
              <a:ext uri="{FF2B5EF4-FFF2-40B4-BE49-F238E27FC236}">
                <a16:creationId xmlns:a16="http://schemas.microsoft.com/office/drawing/2014/main" id="{82A8D06C-A883-433E-B934-C5F6DA5D8C0E}"/>
              </a:ext>
            </a:extLst>
          </p:cNvPr>
          <p:cNvSpPr>
            <a:spLocks noChangeArrowheads="1"/>
          </p:cNvSpPr>
          <p:nvPr/>
        </p:nvSpPr>
        <p:spPr bwMode="auto">
          <a:xfrm>
            <a:off x="9882156" y="6092456"/>
            <a:ext cx="307128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en-US" sz="1200" b="0" dirty="0">
                <a:ea typeface="MS Mincho" pitchFamily="49" charset="-128"/>
              </a:rPr>
              <a:t>Source: Pinto (2015).</a:t>
            </a:r>
          </a:p>
        </p:txBody>
      </p:sp>
      <p:sp>
        <p:nvSpPr>
          <p:cNvPr id="6" name="Foliennummernplatzhalter 3">
            <a:extLst>
              <a:ext uri="{FF2B5EF4-FFF2-40B4-BE49-F238E27FC236}">
                <a16:creationId xmlns:a16="http://schemas.microsoft.com/office/drawing/2014/main" id="{F105D193-9D17-496C-8B46-7F67A0E27BBA}"/>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20</a:t>
            </a:fld>
            <a:endParaRPr lang="hr-HR"/>
          </a:p>
        </p:txBody>
      </p:sp>
    </p:spTree>
    <p:extLst>
      <p:ext uri="{BB962C8B-B14F-4D97-AF65-F5344CB8AC3E}">
        <p14:creationId xmlns:p14="http://schemas.microsoft.com/office/powerpoint/2010/main" val="371379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normAutofit/>
          </a:bodyPr>
          <a:lstStyle/>
          <a:p>
            <a:pPr eaLnBrk="1" hangingPunct="1"/>
            <a:r>
              <a:rPr lang="en-US" altLang="en-US" sz="4000" b="1" dirty="0">
                <a:latin typeface="+mj-lt"/>
              </a:rPr>
              <a:t>Risk Mitigation Strategies</a:t>
            </a:r>
          </a:p>
        </p:txBody>
      </p:sp>
      <p:sp>
        <p:nvSpPr>
          <p:cNvPr id="27650" name="Rectangle 3"/>
          <p:cNvSpPr>
            <a:spLocks noGrp="1" noChangeArrowheads="1"/>
          </p:cNvSpPr>
          <p:nvPr>
            <p:ph sz="half" idx="1"/>
          </p:nvPr>
        </p:nvSpPr>
        <p:spPr>
          <a:xfrm>
            <a:off x="914400" y="1628776"/>
            <a:ext cx="4876800" cy="4206875"/>
          </a:xfrm>
          <a:solidFill>
            <a:schemeClr val="bg1">
              <a:lumMod val="95000"/>
            </a:schemeClr>
          </a:solidFill>
          <a:ln>
            <a:solidFill>
              <a:schemeClr val="accent1"/>
            </a:solidFill>
          </a:ln>
        </p:spPr>
        <p:txBody>
          <a:bodyPr>
            <a:normAutofit/>
          </a:bodyPr>
          <a:lstStyle/>
          <a:p>
            <a:pPr eaLnBrk="1" hangingPunct="1">
              <a:lnSpc>
                <a:spcPct val="100000"/>
              </a:lnSpc>
              <a:buSzPct val="140000"/>
              <a:buFont typeface="Times" panose="02020603050405020304" pitchFamily="18" charset="0"/>
              <a:buChar char="•"/>
              <a:defRPr/>
            </a:pPr>
            <a:r>
              <a:rPr lang="en-US" sz="2400" dirty="0">
                <a:latin typeface="+mj-lt"/>
                <a:ea typeface="+mn-ea"/>
              </a:rPr>
              <a:t>Accept</a:t>
            </a:r>
          </a:p>
          <a:p>
            <a:pPr eaLnBrk="1" hangingPunct="1">
              <a:lnSpc>
                <a:spcPct val="100000"/>
              </a:lnSpc>
              <a:buSzPct val="140000"/>
              <a:buFont typeface="Times" panose="02020603050405020304" pitchFamily="18" charset="0"/>
              <a:buChar char="•"/>
              <a:defRPr/>
            </a:pPr>
            <a:r>
              <a:rPr lang="en-US" sz="2400" dirty="0" err="1">
                <a:latin typeface="+mj-lt"/>
                <a:ea typeface="+mn-ea"/>
              </a:rPr>
              <a:t>Minimise</a:t>
            </a:r>
            <a:endParaRPr lang="en-US" sz="2400" dirty="0">
              <a:latin typeface="+mj-lt"/>
              <a:ea typeface="+mn-ea"/>
            </a:endParaRPr>
          </a:p>
          <a:p>
            <a:pPr eaLnBrk="1" hangingPunct="1">
              <a:lnSpc>
                <a:spcPct val="100000"/>
              </a:lnSpc>
              <a:buSzPct val="140000"/>
              <a:buFont typeface="Times" panose="02020603050405020304" pitchFamily="18" charset="0"/>
              <a:buChar char="•"/>
              <a:defRPr/>
            </a:pPr>
            <a:r>
              <a:rPr lang="en-US" sz="2400" dirty="0">
                <a:latin typeface="+mj-lt"/>
                <a:ea typeface="+mn-ea"/>
              </a:rPr>
              <a:t>Share</a:t>
            </a:r>
          </a:p>
          <a:p>
            <a:pPr eaLnBrk="1" hangingPunct="1">
              <a:lnSpc>
                <a:spcPct val="100000"/>
              </a:lnSpc>
              <a:buSzPct val="140000"/>
              <a:buFont typeface="Times" panose="02020603050405020304" pitchFamily="18" charset="0"/>
              <a:buChar char="•"/>
              <a:defRPr/>
            </a:pPr>
            <a:r>
              <a:rPr lang="en-US" sz="2400" dirty="0">
                <a:latin typeface="+mj-lt"/>
                <a:ea typeface="+mn-ea"/>
              </a:rPr>
              <a:t>Transfer</a:t>
            </a:r>
          </a:p>
          <a:p>
            <a:pPr eaLnBrk="1" hangingPunct="1">
              <a:lnSpc>
                <a:spcPct val="100000"/>
              </a:lnSpc>
              <a:buSzPct val="140000"/>
              <a:buFont typeface="Times" panose="02020603050405020304" pitchFamily="18" charset="0"/>
              <a:buChar char="•"/>
              <a:defRPr/>
            </a:pPr>
            <a:r>
              <a:rPr lang="en-US" sz="2400" dirty="0">
                <a:latin typeface="+mj-lt"/>
                <a:ea typeface="+mn-ea"/>
              </a:rPr>
              <a:t>Contingency Reserves</a:t>
            </a:r>
          </a:p>
          <a:p>
            <a:pPr lvl="1" eaLnBrk="1" hangingPunct="1">
              <a:lnSpc>
                <a:spcPct val="100000"/>
              </a:lnSpc>
              <a:buSzPct val="140000"/>
              <a:buFont typeface="Times" panose="02020603050405020304" pitchFamily="18" charset="0"/>
              <a:buChar char="•"/>
              <a:defRPr/>
            </a:pPr>
            <a:r>
              <a:rPr lang="en-US" dirty="0">
                <a:latin typeface="+mj-lt"/>
                <a:ea typeface="+mn-ea"/>
              </a:rPr>
              <a:t>Task contingency</a:t>
            </a:r>
          </a:p>
          <a:p>
            <a:pPr lvl="1" eaLnBrk="1" hangingPunct="1">
              <a:lnSpc>
                <a:spcPct val="100000"/>
              </a:lnSpc>
              <a:buSzPct val="140000"/>
              <a:buFont typeface="Times" panose="02020603050405020304" pitchFamily="18" charset="0"/>
              <a:buChar char="•"/>
              <a:defRPr/>
            </a:pPr>
            <a:r>
              <a:rPr lang="en-US" dirty="0">
                <a:latin typeface="+mj-lt"/>
                <a:ea typeface="+mn-ea"/>
              </a:rPr>
              <a:t>Managerial contingency</a:t>
            </a:r>
          </a:p>
          <a:p>
            <a:pPr lvl="1" eaLnBrk="1" hangingPunct="1">
              <a:lnSpc>
                <a:spcPct val="100000"/>
              </a:lnSpc>
              <a:buSzPct val="140000"/>
              <a:buFont typeface="Times" panose="02020603050405020304" pitchFamily="18" charset="0"/>
              <a:buChar char="•"/>
              <a:defRPr/>
            </a:pPr>
            <a:r>
              <a:rPr lang="en-US" dirty="0">
                <a:latin typeface="+mj-lt"/>
                <a:ea typeface="+mn-ea"/>
              </a:rPr>
              <a:t>Insurance</a:t>
            </a:r>
          </a:p>
          <a:p>
            <a:pPr marL="228600" lvl="1" indent="0" eaLnBrk="1" hangingPunct="1">
              <a:lnSpc>
                <a:spcPct val="100000"/>
              </a:lnSpc>
              <a:buSzPct val="140000"/>
              <a:buFont typeface="Wingdings" panose="05000000000000000000" pitchFamily="2" charset="2"/>
              <a:buNone/>
              <a:defRPr/>
            </a:pPr>
            <a:endParaRPr lang="en-US" dirty="0">
              <a:latin typeface="+mj-lt"/>
              <a:ea typeface="+mn-ea"/>
            </a:endParaRPr>
          </a:p>
        </p:txBody>
      </p:sp>
      <p:sp>
        <p:nvSpPr>
          <p:cNvPr id="9" name="Content Placeholder 8"/>
          <p:cNvSpPr>
            <a:spLocks noGrp="1"/>
          </p:cNvSpPr>
          <p:nvPr>
            <p:ph sz="half" idx="2"/>
          </p:nvPr>
        </p:nvSpPr>
        <p:spPr>
          <a:xfrm>
            <a:off x="6400800" y="1628776"/>
            <a:ext cx="4876800" cy="4206875"/>
          </a:xfrm>
          <a:solidFill>
            <a:schemeClr val="bg1">
              <a:lumMod val="95000"/>
            </a:schemeClr>
          </a:solidFill>
          <a:ln>
            <a:solidFill>
              <a:schemeClr val="accent1"/>
            </a:solidFill>
          </a:ln>
        </p:spPr>
        <p:txBody>
          <a:bodyPr>
            <a:normAutofit/>
          </a:bodyPr>
          <a:lstStyle/>
          <a:p>
            <a:pPr eaLnBrk="1" hangingPunct="1">
              <a:lnSpc>
                <a:spcPct val="100000"/>
              </a:lnSpc>
              <a:buSzPct val="140000"/>
              <a:buFont typeface="Times" panose="02020603050405020304" pitchFamily="18" charset="0"/>
              <a:buChar char="•"/>
              <a:defRPr/>
            </a:pPr>
            <a:r>
              <a:rPr lang="en-US" sz="2400" dirty="0">
                <a:latin typeface="+mj-lt"/>
                <a:ea typeface="+mn-ea"/>
              </a:rPr>
              <a:t>Other Mitigation Strategies</a:t>
            </a:r>
          </a:p>
          <a:p>
            <a:pPr lvl="1" eaLnBrk="1" hangingPunct="1">
              <a:lnSpc>
                <a:spcPct val="100000"/>
              </a:lnSpc>
              <a:buSzPct val="140000"/>
              <a:buFont typeface="Times" panose="02020603050405020304" pitchFamily="18" charset="0"/>
              <a:buChar char="•"/>
              <a:defRPr/>
            </a:pPr>
            <a:r>
              <a:rPr lang="en-US" dirty="0">
                <a:latin typeface="+mj-lt"/>
                <a:ea typeface="+mn-ea"/>
              </a:rPr>
              <a:t>Mentoring</a:t>
            </a:r>
          </a:p>
          <a:p>
            <a:pPr lvl="1" eaLnBrk="1" hangingPunct="1">
              <a:lnSpc>
                <a:spcPct val="100000"/>
              </a:lnSpc>
              <a:buSzPct val="140000"/>
              <a:buFont typeface="Times" panose="02020603050405020304" pitchFamily="18" charset="0"/>
              <a:buChar char="•"/>
              <a:defRPr/>
            </a:pPr>
            <a:r>
              <a:rPr lang="en-US" dirty="0">
                <a:latin typeface="+mj-lt"/>
                <a:ea typeface="+mn-ea"/>
              </a:rPr>
              <a:t>Cross training</a:t>
            </a:r>
          </a:p>
          <a:p>
            <a:pPr eaLnBrk="1" hangingPunct="1">
              <a:lnSpc>
                <a:spcPct val="100000"/>
              </a:lnSpc>
              <a:buSzPct val="140000"/>
              <a:buFont typeface="Times" panose="02020603050405020304" pitchFamily="18" charset="0"/>
              <a:buChar char="•"/>
              <a:defRPr/>
            </a:pPr>
            <a:r>
              <a:rPr lang="en-US" sz="2400" dirty="0">
                <a:latin typeface="+mj-lt"/>
                <a:ea typeface="+mn-ea"/>
              </a:rPr>
              <a:t>Control and Documentation</a:t>
            </a:r>
          </a:p>
          <a:p>
            <a:pPr lvl="1" eaLnBrk="1" hangingPunct="1">
              <a:lnSpc>
                <a:spcPct val="100000"/>
              </a:lnSpc>
              <a:buSzPct val="140000"/>
              <a:buFont typeface="Times" panose="02020603050405020304" pitchFamily="18" charset="0"/>
              <a:buChar char="•"/>
              <a:defRPr/>
            </a:pPr>
            <a:r>
              <a:rPr lang="en-US" dirty="0">
                <a:latin typeface="+mj-lt"/>
                <a:ea typeface="+mn-ea"/>
              </a:rPr>
              <a:t>Change management</a:t>
            </a:r>
          </a:p>
          <a:p>
            <a:pPr>
              <a:buFont typeface="Times" panose="02020603050405020304" pitchFamily="18" charset="0"/>
              <a:buChar char="•"/>
              <a:defRPr/>
            </a:pPr>
            <a:endParaRPr lang="en-US" dirty="0">
              <a:latin typeface="+mj-lt"/>
              <a:ea typeface="+mn-ea"/>
            </a:endParaRPr>
          </a:p>
        </p:txBody>
      </p:sp>
      <p:sp>
        <p:nvSpPr>
          <p:cNvPr id="357383" name="Foliennummernplatzhalt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E77416E2-E7C7-4F12-9AC2-97E89F1BD7A1}" type="slidenum">
              <a:rPr lang="en-US" altLang="de-DE" sz="1200">
                <a:solidFill>
                  <a:schemeClr val="bg1"/>
                </a:solidFill>
                <a:ea typeface="MS Mincho" pitchFamily="49" charset="-128"/>
              </a:rPr>
              <a:pPr>
                <a:lnSpc>
                  <a:spcPct val="100000"/>
                </a:lnSpc>
                <a:spcBef>
                  <a:spcPct val="0"/>
                </a:spcBef>
                <a:buClrTx/>
                <a:buFontTx/>
                <a:buNone/>
              </a:pPr>
              <a:t>21</a:t>
            </a:fld>
            <a:endParaRPr lang="en-US" altLang="de-DE" sz="1200">
              <a:solidFill>
                <a:schemeClr val="bg1"/>
              </a:solidFill>
              <a:ea typeface="MS Mincho" pitchFamily="49" charset="-128"/>
            </a:endParaRPr>
          </a:p>
        </p:txBody>
      </p:sp>
      <p:graphicFrame>
        <p:nvGraphicFramePr>
          <p:cNvPr id="8" name="Diagramm 7">
            <a:extLst>
              <a:ext uri="{FF2B5EF4-FFF2-40B4-BE49-F238E27FC236}">
                <a16:creationId xmlns:a16="http://schemas.microsoft.com/office/drawing/2014/main" id="{D65A4C21-04F2-43A4-ADB7-F43AD4551353}"/>
              </a:ext>
            </a:extLst>
          </p:cNvPr>
          <p:cNvGraphicFramePr/>
          <p:nvPr>
            <p:extLst>
              <p:ext uri="{D42A27DB-BD31-4B8C-83A1-F6EECF244321}">
                <p14:modId xmlns:p14="http://schemas.microsoft.com/office/powerpoint/2010/main" val="3716165641"/>
              </p:ext>
            </p:extLst>
          </p:nvPr>
        </p:nvGraphicFramePr>
        <p:xfrm>
          <a:off x="8651875" y="137694"/>
          <a:ext cx="2100792" cy="1273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liennummernplatzhalter 3">
            <a:extLst>
              <a:ext uri="{FF2B5EF4-FFF2-40B4-BE49-F238E27FC236}">
                <a16:creationId xmlns:a16="http://schemas.microsoft.com/office/drawing/2014/main" id="{DCB0238B-AAE2-41CA-8C6F-970EB1EFF3F5}"/>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21</a:t>
            </a:fld>
            <a:endParaRPr lang="hr-HR"/>
          </a:p>
        </p:txBody>
      </p:sp>
    </p:spTree>
    <p:extLst>
      <p:ext uri="{BB962C8B-B14F-4D97-AF65-F5344CB8AC3E}">
        <p14:creationId xmlns:p14="http://schemas.microsoft.com/office/powerpoint/2010/main" val="783724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609600" y="533400"/>
            <a:ext cx="10972800" cy="1143000"/>
          </a:xfrm>
        </p:spPr>
        <p:txBody>
          <a:bodyPr>
            <a:normAutofit/>
          </a:bodyPr>
          <a:lstStyle/>
          <a:p>
            <a:pPr eaLnBrk="1" hangingPunct="1"/>
            <a:r>
              <a:rPr lang="en-US" altLang="en-US" sz="4000" b="1" dirty="0">
                <a:latin typeface="+mj-lt"/>
              </a:rPr>
              <a:t>Control &amp; Documentation</a:t>
            </a:r>
          </a:p>
        </p:txBody>
      </p:sp>
      <p:sp>
        <p:nvSpPr>
          <p:cNvPr id="28674" name="Rectangle 3"/>
          <p:cNvSpPr>
            <a:spLocks noGrp="1" noChangeArrowheads="1"/>
          </p:cNvSpPr>
          <p:nvPr>
            <p:ph type="body" idx="1"/>
          </p:nvPr>
        </p:nvSpPr>
        <p:spPr>
          <a:xfrm>
            <a:off x="609600" y="1939925"/>
            <a:ext cx="10972800" cy="4389438"/>
          </a:xfrm>
        </p:spPr>
        <p:txBody>
          <a:bodyPr>
            <a:normAutofit/>
          </a:bodyPr>
          <a:lstStyle/>
          <a:p>
            <a:pPr eaLnBrk="1" hangingPunct="1">
              <a:spcBef>
                <a:spcPts val="1800"/>
              </a:spcBef>
              <a:buFontTx/>
              <a:buNone/>
              <a:defRPr/>
            </a:pPr>
            <a:r>
              <a:rPr lang="en-US" sz="2400" i="1" dirty="0">
                <a:latin typeface="+mj-lt"/>
                <a:ea typeface="+mn-ea"/>
              </a:rPr>
              <a:t>Helps managers classify and codify risks, responses, and outcomes</a:t>
            </a:r>
          </a:p>
          <a:p>
            <a:pPr eaLnBrk="1" hangingPunct="1">
              <a:buFontTx/>
              <a:buNone/>
              <a:defRPr/>
            </a:pPr>
            <a:endParaRPr lang="en-US" sz="2400" dirty="0">
              <a:latin typeface="+mj-lt"/>
              <a:ea typeface="+mn-ea"/>
            </a:endParaRPr>
          </a:p>
          <a:p>
            <a:pPr eaLnBrk="1" hangingPunct="1">
              <a:spcBef>
                <a:spcPts val="600"/>
              </a:spcBef>
              <a:buFontTx/>
              <a:buNone/>
              <a:defRPr/>
            </a:pPr>
            <a:r>
              <a:rPr lang="en-US" sz="2400" dirty="0">
                <a:latin typeface="+mj-lt"/>
                <a:ea typeface="+mn-ea"/>
              </a:rPr>
              <a:t>Change management report system answers:</a:t>
            </a:r>
          </a:p>
          <a:p>
            <a:pPr eaLnBrk="1" hangingPunct="1">
              <a:buFont typeface="Times" panose="02020603050405020304" pitchFamily="18" charset="0"/>
              <a:buChar char="•"/>
              <a:defRPr/>
            </a:pPr>
            <a:r>
              <a:rPr lang="en-US" sz="2400" dirty="0">
                <a:latin typeface="+mj-lt"/>
                <a:ea typeface="+mn-ea"/>
              </a:rPr>
              <a:t>What?</a:t>
            </a:r>
          </a:p>
          <a:p>
            <a:pPr eaLnBrk="1" hangingPunct="1">
              <a:buFont typeface="Times" panose="02020603050405020304" pitchFamily="18" charset="0"/>
              <a:buChar char="•"/>
              <a:defRPr/>
            </a:pPr>
            <a:r>
              <a:rPr lang="en-US" sz="2400" dirty="0">
                <a:latin typeface="+mj-lt"/>
                <a:ea typeface="+mn-ea"/>
              </a:rPr>
              <a:t>Who?</a:t>
            </a:r>
          </a:p>
          <a:p>
            <a:pPr eaLnBrk="1" hangingPunct="1">
              <a:buFont typeface="Times" panose="02020603050405020304" pitchFamily="18" charset="0"/>
              <a:buChar char="•"/>
              <a:defRPr/>
            </a:pPr>
            <a:r>
              <a:rPr lang="en-US" sz="2400" dirty="0">
                <a:latin typeface="+mj-lt"/>
                <a:ea typeface="+mn-ea"/>
              </a:rPr>
              <a:t>When?</a:t>
            </a:r>
          </a:p>
          <a:p>
            <a:pPr eaLnBrk="1" hangingPunct="1">
              <a:buFont typeface="Times" panose="02020603050405020304" pitchFamily="18" charset="0"/>
              <a:buChar char="•"/>
              <a:defRPr/>
            </a:pPr>
            <a:r>
              <a:rPr lang="en-US" sz="2400" dirty="0">
                <a:latin typeface="+mj-lt"/>
                <a:ea typeface="+mn-ea"/>
              </a:rPr>
              <a:t>Why?</a:t>
            </a:r>
          </a:p>
          <a:p>
            <a:pPr eaLnBrk="1" hangingPunct="1">
              <a:buFont typeface="Times" panose="02020603050405020304" pitchFamily="18" charset="0"/>
              <a:buChar char="•"/>
              <a:defRPr/>
            </a:pPr>
            <a:r>
              <a:rPr lang="en-US" sz="2400" dirty="0">
                <a:latin typeface="+mj-lt"/>
                <a:ea typeface="+mn-ea"/>
              </a:rPr>
              <a:t>How?</a:t>
            </a:r>
          </a:p>
          <a:p>
            <a:pPr marL="0" indent="0" eaLnBrk="1" hangingPunct="1">
              <a:buFont typeface="Wingdings" panose="05000000000000000000" pitchFamily="2" charset="2"/>
              <a:buNone/>
              <a:defRPr/>
            </a:pPr>
            <a:endParaRPr lang="en-US" sz="2400" dirty="0">
              <a:latin typeface="+mj-lt"/>
              <a:ea typeface="+mn-ea"/>
            </a:endParaRPr>
          </a:p>
        </p:txBody>
      </p:sp>
      <p:sp>
        <p:nvSpPr>
          <p:cNvPr id="358406" name="Foliennummernplatzhalt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C10CD754-D84C-4322-98A3-5A3E15604C80}" type="slidenum">
              <a:rPr lang="en-US" altLang="de-DE" sz="1200">
                <a:solidFill>
                  <a:schemeClr val="bg1"/>
                </a:solidFill>
                <a:ea typeface="MS Mincho" pitchFamily="49" charset="-128"/>
              </a:rPr>
              <a:pPr>
                <a:lnSpc>
                  <a:spcPct val="100000"/>
                </a:lnSpc>
                <a:spcBef>
                  <a:spcPct val="0"/>
                </a:spcBef>
                <a:buClrTx/>
                <a:buFontTx/>
                <a:buNone/>
              </a:pPr>
              <a:t>22</a:t>
            </a:fld>
            <a:endParaRPr lang="en-US" altLang="de-DE" sz="1200">
              <a:solidFill>
                <a:schemeClr val="bg1"/>
              </a:solidFill>
              <a:ea typeface="MS Mincho" pitchFamily="49" charset="-128"/>
            </a:endParaRPr>
          </a:p>
        </p:txBody>
      </p:sp>
      <p:graphicFrame>
        <p:nvGraphicFramePr>
          <p:cNvPr id="7" name="Diagramm 6">
            <a:extLst>
              <a:ext uri="{FF2B5EF4-FFF2-40B4-BE49-F238E27FC236}">
                <a16:creationId xmlns:a16="http://schemas.microsoft.com/office/drawing/2014/main" id="{67303581-6706-41A7-96D4-82B02CFF42EE}"/>
              </a:ext>
            </a:extLst>
          </p:cNvPr>
          <p:cNvGraphicFramePr/>
          <p:nvPr>
            <p:extLst>
              <p:ext uri="{D42A27DB-BD31-4B8C-83A1-F6EECF244321}">
                <p14:modId xmlns:p14="http://schemas.microsoft.com/office/powerpoint/2010/main" val="825326105"/>
              </p:ext>
            </p:extLst>
          </p:nvPr>
        </p:nvGraphicFramePr>
        <p:xfrm>
          <a:off x="8651875" y="137694"/>
          <a:ext cx="2100792" cy="1273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liennummernplatzhalter 3">
            <a:extLst>
              <a:ext uri="{FF2B5EF4-FFF2-40B4-BE49-F238E27FC236}">
                <a16:creationId xmlns:a16="http://schemas.microsoft.com/office/drawing/2014/main" id="{74677B7F-71AC-4F96-A765-6565457522C8}"/>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22</a:t>
            </a:fld>
            <a:endParaRPr lang="hr-HR"/>
          </a:p>
        </p:txBody>
      </p:sp>
    </p:spTree>
    <p:extLst>
      <p:ext uri="{BB962C8B-B14F-4D97-AF65-F5344CB8AC3E}">
        <p14:creationId xmlns:p14="http://schemas.microsoft.com/office/powerpoint/2010/main" val="2246463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F813C2-5176-43F1-9655-A42DC028C82A}"/>
              </a:ext>
            </a:extLst>
          </p:cNvPr>
          <p:cNvSpPr>
            <a:spLocks noGrp="1"/>
          </p:cNvSpPr>
          <p:nvPr>
            <p:ph type="title"/>
          </p:nvPr>
        </p:nvSpPr>
        <p:spPr>
          <a:xfrm rot="16200000">
            <a:off x="-4311317" y="256381"/>
            <a:ext cx="10515600" cy="1325563"/>
          </a:xfrm>
        </p:spPr>
        <p:txBody>
          <a:bodyPr>
            <a:normAutofit/>
          </a:bodyPr>
          <a:lstStyle/>
          <a:p>
            <a:r>
              <a:rPr lang="de-DE" sz="4000" b="1" dirty="0" err="1">
                <a:latin typeface="+mj-lt"/>
              </a:rPr>
              <a:t>Example</a:t>
            </a:r>
            <a:r>
              <a:rPr lang="de-DE" sz="4000" b="1" dirty="0">
                <a:latin typeface="+mj-lt"/>
              </a:rPr>
              <a:t> </a:t>
            </a:r>
            <a:r>
              <a:rPr lang="de-DE" sz="4000" b="1" dirty="0" err="1">
                <a:latin typeface="+mj-lt"/>
              </a:rPr>
              <a:t>Risk</a:t>
            </a:r>
            <a:r>
              <a:rPr lang="de-DE" sz="4000" b="1" dirty="0">
                <a:latin typeface="+mj-lt"/>
              </a:rPr>
              <a:t> Register</a:t>
            </a:r>
          </a:p>
        </p:txBody>
      </p:sp>
      <p:pic>
        <p:nvPicPr>
          <p:cNvPr id="5" name="Inhaltsplatzhalter 4">
            <a:extLst>
              <a:ext uri="{FF2B5EF4-FFF2-40B4-BE49-F238E27FC236}">
                <a16:creationId xmlns:a16="http://schemas.microsoft.com/office/drawing/2014/main" id="{05901611-783B-4ED2-8F8B-335087F18BAE}"/>
              </a:ext>
            </a:extLst>
          </p:cNvPr>
          <p:cNvPicPr>
            <a:picLocks noGrp="1" noChangeAspect="1"/>
          </p:cNvPicPr>
          <p:nvPr>
            <p:ph idx="1"/>
          </p:nvPr>
        </p:nvPicPr>
        <p:blipFill>
          <a:blip r:embed="rId3"/>
          <a:stretch>
            <a:fillRect/>
          </a:stretch>
        </p:blipFill>
        <p:spPr>
          <a:xfrm>
            <a:off x="1609265" y="240632"/>
            <a:ext cx="10104910" cy="5920289"/>
          </a:xfrm>
          <a:prstGeom prst="rect">
            <a:avLst/>
          </a:prstGeom>
        </p:spPr>
      </p:pic>
      <p:sp>
        <p:nvSpPr>
          <p:cNvPr id="4" name="Foliennummernplatzhalter 3">
            <a:extLst>
              <a:ext uri="{FF2B5EF4-FFF2-40B4-BE49-F238E27FC236}">
                <a16:creationId xmlns:a16="http://schemas.microsoft.com/office/drawing/2014/main" id="{2DC138E3-F4D7-4E27-B542-44A660559CD8}"/>
              </a:ext>
            </a:extLst>
          </p:cNvPr>
          <p:cNvSpPr>
            <a:spLocks noGrp="1"/>
          </p:cNvSpPr>
          <p:nvPr>
            <p:ph type="sldNum" sz="quarter" idx="12"/>
          </p:nvPr>
        </p:nvSpPr>
        <p:spPr/>
        <p:txBody>
          <a:bodyPr/>
          <a:lstStyle/>
          <a:p>
            <a:fld id="{B34092F8-88B9-48E5-9B8F-3F206E5F35A9}" type="slidenum">
              <a:rPr lang="hr-HR" smtClean="0"/>
              <a:t>23</a:t>
            </a:fld>
            <a:endParaRPr lang="hr-HR"/>
          </a:p>
        </p:txBody>
      </p:sp>
      <p:sp>
        <p:nvSpPr>
          <p:cNvPr id="6" name="Rechteck 5">
            <a:extLst>
              <a:ext uri="{FF2B5EF4-FFF2-40B4-BE49-F238E27FC236}">
                <a16:creationId xmlns:a16="http://schemas.microsoft.com/office/drawing/2014/main" id="{A950D595-3767-4445-99E7-C67C3D2A36BB}"/>
              </a:ext>
            </a:extLst>
          </p:cNvPr>
          <p:cNvSpPr/>
          <p:nvPr/>
        </p:nvSpPr>
        <p:spPr>
          <a:xfrm>
            <a:off x="1609265" y="6039063"/>
            <a:ext cx="10104910" cy="276999"/>
          </a:xfrm>
          <a:prstGeom prst="rect">
            <a:avLst/>
          </a:prstGeom>
        </p:spPr>
        <p:txBody>
          <a:bodyPr wrap="square">
            <a:spAutoFit/>
          </a:bodyPr>
          <a:lstStyle/>
          <a:p>
            <a:r>
              <a:rPr lang="en-US" sz="1200" dirty="0" err="1">
                <a:solidFill>
                  <a:srgbClr val="222222"/>
                </a:solidFill>
                <a:latin typeface="Calibri"/>
              </a:rPr>
              <a:t>Dziadosz</a:t>
            </a:r>
            <a:r>
              <a:rPr lang="en-US" sz="1200" dirty="0">
                <a:solidFill>
                  <a:srgbClr val="222222"/>
                </a:solidFill>
                <a:latin typeface="Calibri"/>
              </a:rPr>
              <a:t>, Agnieszka, and Mariusz </a:t>
            </a:r>
            <a:r>
              <a:rPr lang="en-US" sz="1200" dirty="0" err="1">
                <a:solidFill>
                  <a:srgbClr val="222222"/>
                </a:solidFill>
                <a:latin typeface="Calibri"/>
              </a:rPr>
              <a:t>Rejment</a:t>
            </a:r>
            <a:r>
              <a:rPr lang="en-US" sz="1200" dirty="0">
                <a:solidFill>
                  <a:srgbClr val="222222"/>
                </a:solidFill>
                <a:latin typeface="Calibri"/>
              </a:rPr>
              <a:t>. "Risk Analysis in Construction Project-Chosen Methods." </a:t>
            </a:r>
            <a:r>
              <a:rPr lang="en-US" sz="1200" i="1" dirty="0">
                <a:solidFill>
                  <a:srgbClr val="222222"/>
                </a:solidFill>
                <a:latin typeface="Calibri"/>
              </a:rPr>
              <a:t>Procedia Engineering</a:t>
            </a:r>
            <a:r>
              <a:rPr lang="en-US" sz="1200" dirty="0">
                <a:solidFill>
                  <a:srgbClr val="222222"/>
                </a:solidFill>
                <a:latin typeface="Calibri"/>
              </a:rPr>
              <a:t> 122 (2015): 258-265.</a:t>
            </a:r>
            <a:endParaRPr lang="de-DE" sz="1200" dirty="0"/>
          </a:p>
        </p:txBody>
      </p:sp>
    </p:spTree>
    <p:extLst>
      <p:ext uri="{BB962C8B-B14F-4D97-AF65-F5344CB8AC3E}">
        <p14:creationId xmlns:p14="http://schemas.microsoft.com/office/powerpoint/2010/main" val="1937123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3DD77-56E6-4E7F-B690-4A323EA7A028}"/>
              </a:ext>
            </a:extLst>
          </p:cNvPr>
          <p:cNvSpPr>
            <a:spLocks noGrp="1"/>
          </p:cNvSpPr>
          <p:nvPr>
            <p:ph type="title"/>
          </p:nvPr>
        </p:nvSpPr>
        <p:spPr/>
        <p:txBody>
          <a:bodyPr>
            <a:normAutofit/>
          </a:bodyPr>
          <a:lstStyle/>
          <a:p>
            <a:r>
              <a:rPr lang="de-DE" sz="4000" b="1" dirty="0" err="1">
                <a:latin typeface="+mj-lt"/>
              </a:rPr>
              <a:t>Homework</a:t>
            </a:r>
            <a:endParaRPr lang="de-DE" sz="4000" b="1" dirty="0">
              <a:latin typeface="+mj-lt"/>
            </a:endParaRPr>
          </a:p>
        </p:txBody>
      </p:sp>
      <p:sp>
        <p:nvSpPr>
          <p:cNvPr id="3" name="Inhaltsplatzhalter 2">
            <a:extLst>
              <a:ext uri="{FF2B5EF4-FFF2-40B4-BE49-F238E27FC236}">
                <a16:creationId xmlns:a16="http://schemas.microsoft.com/office/drawing/2014/main" id="{8E0B65C0-197B-4E67-8C4B-4F6A90FB5576}"/>
              </a:ext>
            </a:extLst>
          </p:cNvPr>
          <p:cNvSpPr>
            <a:spLocks noGrp="1"/>
          </p:cNvSpPr>
          <p:nvPr>
            <p:ph idx="1"/>
          </p:nvPr>
        </p:nvSpPr>
        <p:spPr/>
        <p:txBody>
          <a:bodyPr/>
          <a:lstStyle/>
          <a:p>
            <a:pPr marL="0" indent="0">
              <a:buNone/>
            </a:pPr>
            <a:r>
              <a:rPr lang="en-US" dirty="0">
                <a:latin typeface="+mj-lt"/>
              </a:rPr>
              <a:t>Develop a risk template including a risk impact matrix and mitigation strategies for your project in your team for next week</a:t>
            </a:r>
          </a:p>
          <a:p>
            <a:r>
              <a:rPr lang="en-US" dirty="0">
                <a:latin typeface="+mj-lt"/>
              </a:rPr>
              <a:t>This is the fifth tool of your project plan</a:t>
            </a:r>
          </a:p>
        </p:txBody>
      </p:sp>
      <p:sp>
        <p:nvSpPr>
          <p:cNvPr id="4" name="Foliennummernplatzhalter 3">
            <a:extLst>
              <a:ext uri="{FF2B5EF4-FFF2-40B4-BE49-F238E27FC236}">
                <a16:creationId xmlns:a16="http://schemas.microsoft.com/office/drawing/2014/main" id="{94F297F9-A582-47B0-83F1-FA102A5E98C0}"/>
              </a:ext>
            </a:extLst>
          </p:cNvPr>
          <p:cNvSpPr>
            <a:spLocks noGrp="1"/>
          </p:cNvSpPr>
          <p:nvPr>
            <p:ph type="sldNum" sz="quarter" idx="12"/>
          </p:nvPr>
        </p:nvSpPr>
        <p:spPr/>
        <p:txBody>
          <a:bodyPr/>
          <a:lstStyle/>
          <a:p>
            <a:fld id="{B34092F8-88B9-48E5-9B8F-3F206E5F35A9}" type="slidenum">
              <a:rPr lang="hr-HR" smtClean="0"/>
              <a:t>24</a:t>
            </a:fld>
            <a:endParaRPr lang="hr-HR"/>
          </a:p>
        </p:txBody>
      </p:sp>
      <p:pic>
        <p:nvPicPr>
          <p:cNvPr id="5" name="Inhaltsplatzhalter 4">
            <a:extLst>
              <a:ext uri="{FF2B5EF4-FFF2-40B4-BE49-F238E27FC236}">
                <a16:creationId xmlns:a16="http://schemas.microsoft.com/office/drawing/2014/main" id="{909E927E-3666-40AD-85CB-EFE5AAAEC28F}"/>
              </a:ext>
            </a:extLst>
          </p:cNvPr>
          <p:cNvPicPr>
            <a:picLocks noChangeAspect="1"/>
          </p:cNvPicPr>
          <p:nvPr/>
        </p:nvPicPr>
        <p:blipFill>
          <a:blip r:embed="rId3"/>
          <a:stretch>
            <a:fillRect/>
          </a:stretch>
        </p:blipFill>
        <p:spPr>
          <a:xfrm>
            <a:off x="8341895" y="3429000"/>
            <a:ext cx="2425796" cy="1421231"/>
          </a:xfrm>
          <a:prstGeom prst="rect">
            <a:avLst/>
          </a:prstGeom>
        </p:spPr>
      </p:pic>
    </p:spTree>
    <p:extLst>
      <p:ext uri="{BB962C8B-B14F-4D97-AF65-F5344CB8AC3E}">
        <p14:creationId xmlns:p14="http://schemas.microsoft.com/office/powerpoint/2010/main" val="983069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de-DE" altLang="en-US" b="1" dirty="0">
                <a:latin typeface="+mj-lt"/>
              </a:rPr>
              <a:t>Summary</a:t>
            </a:r>
            <a:endParaRPr lang="en-US" altLang="en-US" b="1" dirty="0">
              <a:latin typeface="+mj-lt"/>
            </a:endParaRPr>
          </a:p>
        </p:txBody>
      </p:sp>
      <p:sp>
        <p:nvSpPr>
          <p:cNvPr id="28677" name="Foliennummernplatzhalt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40CE23C5-F80C-44AA-A6DE-6DE39B8EFE65}" type="slidenum">
              <a:rPr lang="en-US" altLang="de-DE" sz="1200">
                <a:solidFill>
                  <a:schemeClr val="bg1"/>
                </a:solidFill>
                <a:ea typeface="MS Mincho" pitchFamily="49" charset="-128"/>
              </a:rPr>
              <a:pPr>
                <a:lnSpc>
                  <a:spcPct val="100000"/>
                </a:lnSpc>
                <a:spcBef>
                  <a:spcPct val="0"/>
                </a:spcBef>
                <a:buClrTx/>
                <a:buFontTx/>
                <a:buNone/>
              </a:pPr>
              <a:t>25</a:t>
            </a:fld>
            <a:endParaRPr lang="en-US" altLang="de-DE" sz="1200">
              <a:solidFill>
                <a:schemeClr val="bg1"/>
              </a:solidFill>
              <a:ea typeface="MS Mincho" pitchFamily="49" charset="-128"/>
            </a:endParaRPr>
          </a:p>
        </p:txBody>
      </p:sp>
      <p:sp>
        <p:nvSpPr>
          <p:cNvPr id="8" name="Foliennummernplatzhalter 5">
            <a:extLst>
              <a:ext uri="{FF2B5EF4-FFF2-40B4-BE49-F238E27FC236}">
                <a16:creationId xmlns:a16="http://schemas.microsoft.com/office/drawing/2014/main" id="{94F988D0-9C50-4E94-B006-18DC4C7F1B87}"/>
              </a:ext>
            </a:extLst>
          </p:cNvPr>
          <p:cNvSpPr txBox="1">
            <a:spLocks/>
          </p:cNvSpPr>
          <p:nvPr/>
        </p:nvSpPr>
        <p:spPr bwMode="auto">
          <a:xfrm>
            <a:off x="8925984" y="6456300"/>
            <a:ext cx="3860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sr-Latn-RS"/>
            </a:defPPr>
            <a:lvl1pPr marL="0" algn="ctr"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1pPr>
            <a:lvl2pPr marL="742950" indent="-285750" algn="l"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2pPr>
            <a:lvl3pPr marL="1143000" indent="-228600" algn="l"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3pPr>
            <a:lvl4pPr marL="1600200" indent="-228600" algn="l"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4pPr>
            <a:lvl5pPr marL="2057400" indent="-228600" algn="l"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5pPr>
            <a:lvl6pPr marL="2514600" indent="-228600" algn="l" defTabSz="912813" rtl="0" eaLnBrk="0" fontAlgn="base" latinLnBrk="0" hangingPunct="0">
              <a:lnSpc>
                <a:spcPts val="3200"/>
              </a:lnSpc>
              <a:spcBef>
                <a:spcPct val="20000"/>
              </a:spcBef>
              <a:spcAft>
                <a:spcPct val="0"/>
              </a:spcAft>
              <a:buClr>
                <a:schemeClr val="accent1"/>
              </a:buClr>
              <a:buFont typeface="Times" charset="0"/>
              <a:buChar char="•"/>
              <a:defRPr sz="2400" kern="1200">
                <a:solidFill>
                  <a:schemeClr val="tx1"/>
                </a:solidFill>
                <a:latin typeface="Verdana" pitchFamily="34" charset="0"/>
                <a:ea typeface="MS PGothic" pitchFamily="34" charset="-128"/>
                <a:cs typeface="+mn-cs"/>
              </a:defRPr>
            </a:lvl6pPr>
            <a:lvl7pPr marL="2971800" indent="-228600" algn="l" defTabSz="912813" rtl="0" eaLnBrk="0" fontAlgn="base" latinLnBrk="0" hangingPunct="0">
              <a:lnSpc>
                <a:spcPts val="3200"/>
              </a:lnSpc>
              <a:spcBef>
                <a:spcPct val="20000"/>
              </a:spcBef>
              <a:spcAft>
                <a:spcPct val="0"/>
              </a:spcAft>
              <a:buClr>
                <a:schemeClr val="accent1"/>
              </a:buClr>
              <a:buFont typeface="Times" charset="0"/>
              <a:buChar char="•"/>
              <a:defRPr sz="2400" kern="1200">
                <a:solidFill>
                  <a:schemeClr val="tx1"/>
                </a:solidFill>
                <a:latin typeface="Verdana" pitchFamily="34" charset="0"/>
                <a:ea typeface="MS PGothic" pitchFamily="34" charset="-128"/>
                <a:cs typeface="+mn-cs"/>
              </a:defRPr>
            </a:lvl7pPr>
            <a:lvl8pPr marL="3429000" indent="-228600" algn="l" defTabSz="912813" rtl="0" eaLnBrk="0" fontAlgn="base" latinLnBrk="0" hangingPunct="0">
              <a:lnSpc>
                <a:spcPts val="3200"/>
              </a:lnSpc>
              <a:spcBef>
                <a:spcPct val="20000"/>
              </a:spcBef>
              <a:spcAft>
                <a:spcPct val="0"/>
              </a:spcAft>
              <a:buClr>
                <a:schemeClr val="accent1"/>
              </a:buClr>
              <a:buFont typeface="Times" charset="0"/>
              <a:buChar char="•"/>
              <a:defRPr sz="2400" kern="1200">
                <a:solidFill>
                  <a:schemeClr val="tx1"/>
                </a:solidFill>
                <a:latin typeface="Verdana" pitchFamily="34" charset="0"/>
                <a:ea typeface="MS PGothic" pitchFamily="34" charset="-128"/>
                <a:cs typeface="+mn-cs"/>
              </a:defRPr>
            </a:lvl8pPr>
            <a:lvl9pPr marL="3886200" indent="-228600" algn="l" defTabSz="912813" rtl="0" eaLnBrk="0" fontAlgn="base" latinLnBrk="0" hangingPunct="0">
              <a:lnSpc>
                <a:spcPts val="3200"/>
              </a:lnSpc>
              <a:spcBef>
                <a:spcPct val="20000"/>
              </a:spcBef>
              <a:spcAft>
                <a:spcPct val="0"/>
              </a:spcAft>
              <a:buClr>
                <a:schemeClr val="accent1"/>
              </a:buClr>
              <a:buFont typeface="Times" charset="0"/>
              <a:buChar char="•"/>
              <a:defRPr sz="2400" kern="1200">
                <a:solidFill>
                  <a:schemeClr val="tx1"/>
                </a:solidFill>
                <a:latin typeface="Verdana" pitchFamily="34" charset="0"/>
                <a:ea typeface="MS PGothic" pitchFamily="34" charset="-128"/>
                <a:cs typeface="+mn-cs"/>
              </a:defRPr>
            </a:lvl9pPr>
          </a:lstStyle>
          <a:p>
            <a:pPr>
              <a:lnSpc>
                <a:spcPct val="100000"/>
              </a:lnSpc>
              <a:spcBef>
                <a:spcPct val="0"/>
              </a:spcBef>
              <a:buClrTx/>
              <a:buFontTx/>
              <a:buNone/>
            </a:pPr>
            <a:fld id="{C35CB901-21B1-46C2-BD5D-AA20F1594103}" type="slidenum">
              <a:rPr lang="de-DE" altLang="en-US" sz="1200" smtClean="0">
                <a:solidFill>
                  <a:schemeClr val="bg1">
                    <a:lumMod val="50000"/>
                  </a:schemeClr>
                </a:solidFill>
                <a:ea typeface="MS Mincho" pitchFamily="49" charset="-128"/>
              </a:rPr>
              <a:pPr>
                <a:lnSpc>
                  <a:spcPct val="100000"/>
                </a:lnSpc>
                <a:spcBef>
                  <a:spcPct val="0"/>
                </a:spcBef>
                <a:buClrTx/>
                <a:buFontTx/>
                <a:buNone/>
              </a:pPr>
              <a:t>25</a:t>
            </a:fld>
            <a:endParaRPr lang="de-DE" altLang="en-US" sz="1200">
              <a:solidFill>
                <a:schemeClr val="bg1">
                  <a:lumMod val="50000"/>
                </a:schemeClr>
              </a:solidFill>
              <a:ea typeface="MS Mincho" pitchFamily="49" charset="-128"/>
            </a:endParaRPr>
          </a:p>
        </p:txBody>
      </p:sp>
      <p:graphicFrame>
        <p:nvGraphicFramePr>
          <p:cNvPr id="2" name="Diagramm 1">
            <a:extLst>
              <a:ext uri="{FF2B5EF4-FFF2-40B4-BE49-F238E27FC236}">
                <a16:creationId xmlns:a16="http://schemas.microsoft.com/office/drawing/2014/main" id="{6BCC66C1-B2C3-4D27-995A-27E59BFD3503}"/>
              </a:ext>
            </a:extLst>
          </p:cNvPr>
          <p:cNvGraphicFramePr/>
          <p:nvPr>
            <p:extLst>
              <p:ext uri="{D42A27DB-BD31-4B8C-83A1-F6EECF244321}">
                <p14:modId xmlns:p14="http://schemas.microsoft.com/office/powerpoint/2010/main" val="3039567809"/>
              </p:ext>
            </p:extLst>
          </p:nvPr>
        </p:nvGraphicFramePr>
        <p:xfrm>
          <a:off x="678873" y="1537855"/>
          <a:ext cx="9933709" cy="4516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9310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itle 1"/>
          <p:cNvSpPr>
            <a:spLocks noGrp="1"/>
          </p:cNvSpPr>
          <p:nvPr>
            <p:ph type="title"/>
          </p:nvPr>
        </p:nvSpPr>
        <p:spPr/>
        <p:txBody>
          <a:bodyPr>
            <a:normAutofit/>
          </a:bodyPr>
          <a:lstStyle/>
          <a:p>
            <a:pPr eaLnBrk="1" hangingPunct="1"/>
            <a:r>
              <a:rPr lang="en-US" altLang="en-US" sz="4000" b="1" dirty="0">
                <a:latin typeface="+mj-lt"/>
              </a:rPr>
              <a:t>Learning Objectives</a:t>
            </a:r>
          </a:p>
        </p:txBody>
      </p:sp>
      <p:sp>
        <p:nvSpPr>
          <p:cNvPr id="3" name="Content Placeholder 2"/>
          <p:cNvSpPr>
            <a:spLocks noGrp="1"/>
          </p:cNvSpPr>
          <p:nvPr>
            <p:ph idx="1"/>
          </p:nvPr>
        </p:nvSpPr>
        <p:spPr>
          <a:xfrm>
            <a:off x="838200" y="1757362"/>
            <a:ext cx="10439401" cy="4110038"/>
          </a:xfrm>
        </p:spPr>
        <p:txBody>
          <a:bodyPr rtlCol="0">
            <a:normAutofit/>
          </a:bodyPr>
          <a:lstStyle/>
          <a:p>
            <a:pPr marL="0" indent="0" eaLnBrk="1" fontAlgn="auto" hangingPunct="1">
              <a:buFont typeface="Wingdings" panose="05000000000000000000" pitchFamily="2" charset="2"/>
              <a:buNone/>
              <a:defRPr/>
            </a:pPr>
            <a:r>
              <a:rPr lang="en-US" sz="2400" dirty="0">
                <a:latin typeface="+mj-lt"/>
                <a:ea typeface="+mn-ea"/>
              </a:rPr>
              <a:t>After completing this chapter, you should be able to:</a:t>
            </a:r>
          </a:p>
          <a:p>
            <a:pPr eaLnBrk="1" fontAlgn="auto" hangingPunct="1">
              <a:spcAft>
                <a:spcPts val="0"/>
              </a:spcAft>
              <a:buFont typeface="Times" panose="02020603050405020304" pitchFamily="18" charset="0"/>
              <a:buChar char="•"/>
              <a:defRPr/>
            </a:pPr>
            <a:r>
              <a:rPr lang="en-US" sz="2400" dirty="0">
                <a:latin typeface="+mj-lt"/>
                <a:ea typeface="+mn-ea"/>
              </a:rPr>
              <a:t>Define project risk</a:t>
            </a:r>
          </a:p>
          <a:p>
            <a:pPr eaLnBrk="1" fontAlgn="auto" hangingPunct="1">
              <a:spcAft>
                <a:spcPts val="0"/>
              </a:spcAft>
              <a:buFont typeface="Times" panose="02020603050405020304" pitchFamily="18" charset="0"/>
              <a:buChar char="•"/>
              <a:defRPr/>
            </a:pPr>
            <a:r>
              <a:rPr lang="en-US" sz="2400" dirty="0" err="1">
                <a:latin typeface="+mj-lt"/>
                <a:ea typeface="+mn-ea"/>
              </a:rPr>
              <a:t>Recognise</a:t>
            </a:r>
            <a:r>
              <a:rPr lang="en-US" sz="2400" dirty="0">
                <a:latin typeface="+mj-lt"/>
                <a:ea typeface="+mn-ea"/>
              </a:rPr>
              <a:t> four key stages in project risk management and the steps necessary to manage risk</a:t>
            </a:r>
          </a:p>
          <a:p>
            <a:pPr eaLnBrk="1" fontAlgn="auto" hangingPunct="1">
              <a:spcAft>
                <a:spcPts val="0"/>
              </a:spcAft>
              <a:buFont typeface="Times" panose="02020603050405020304" pitchFamily="18" charset="0"/>
              <a:buChar char="•"/>
              <a:defRPr/>
            </a:pPr>
            <a:r>
              <a:rPr lang="en-US" sz="2400" dirty="0" err="1">
                <a:latin typeface="+mj-lt"/>
                <a:ea typeface="+mn-ea"/>
              </a:rPr>
              <a:t>Recognise</a:t>
            </a:r>
            <a:r>
              <a:rPr lang="en-US" sz="2400" dirty="0">
                <a:latin typeface="+mj-lt"/>
                <a:ea typeface="+mn-ea"/>
              </a:rPr>
              <a:t> four primary risk mitigation strategies</a:t>
            </a:r>
          </a:p>
          <a:p>
            <a:pPr marL="0" indent="0" eaLnBrk="1" fontAlgn="auto" hangingPunct="1">
              <a:buFont typeface="Wingdings" panose="05000000000000000000" pitchFamily="2" charset="2"/>
              <a:buNone/>
              <a:defRPr/>
            </a:pPr>
            <a:endParaRPr lang="en-US" sz="2400" dirty="0">
              <a:latin typeface="+mj-lt"/>
              <a:ea typeface="+mn-ea"/>
            </a:endParaRPr>
          </a:p>
        </p:txBody>
      </p:sp>
      <p:sp>
        <p:nvSpPr>
          <p:cNvPr id="7" name="Foliennummernplatzhalter 3">
            <a:extLst>
              <a:ext uri="{FF2B5EF4-FFF2-40B4-BE49-F238E27FC236}">
                <a16:creationId xmlns:a16="http://schemas.microsoft.com/office/drawing/2014/main" id="{01185928-4EA0-4AF0-A1AF-C6E19FC19D1C}"/>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26</a:t>
            </a:fld>
            <a:endParaRPr lang="hr-HR" dirty="0"/>
          </a:p>
        </p:txBody>
      </p:sp>
    </p:spTree>
    <p:extLst>
      <p:ext uri="{BB962C8B-B14F-4D97-AF65-F5344CB8AC3E}">
        <p14:creationId xmlns:p14="http://schemas.microsoft.com/office/powerpoint/2010/main" val="2925457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FD871-BC41-42AC-9481-A7D14C660447}"/>
              </a:ext>
            </a:extLst>
          </p:cNvPr>
          <p:cNvSpPr>
            <a:spLocks noGrp="1"/>
          </p:cNvSpPr>
          <p:nvPr>
            <p:ph type="title"/>
          </p:nvPr>
        </p:nvSpPr>
        <p:spPr/>
        <p:txBody>
          <a:bodyPr/>
          <a:lstStyle/>
          <a:p>
            <a:r>
              <a:rPr lang="de-DE" b="1" dirty="0">
                <a:latin typeface="+mj-lt"/>
              </a:rPr>
              <a:t>References</a:t>
            </a:r>
          </a:p>
        </p:txBody>
      </p:sp>
      <p:sp>
        <p:nvSpPr>
          <p:cNvPr id="3" name="Inhaltsplatzhalter 2">
            <a:extLst>
              <a:ext uri="{FF2B5EF4-FFF2-40B4-BE49-F238E27FC236}">
                <a16:creationId xmlns:a16="http://schemas.microsoft.com/office/drawing/2014/main" id="{51D3368C-046D-4712-973D-A806D77A82F6}"/>
              </a:ext>
            </a:extLst>
          </p:cNvPr>
          <p:cNvSpPr>
            <a:spLocks noGrp="1"/>
          </p:cNvSpPr>
          <p:nvPr>
            <p:ph idx="1"/>
          </p:nvPr>
        </p:nvSpPr>
        <p:spPr/>
        <p:txBody>
          <a:bodyPr>
            <a:normAutofit/>
          </a:bodyPr>
          <a:lstStyle/>
          <a:p>
            <a:r>
              <a:rPr lang="en-US" altLang="en-US" sz="1600" dirty="0" err="1"/>
              <a:t>Dziadosz</a:t>
            </a:r>
            <a:r>
              <a:rPr lang="en-US" altLang="en-US" sz="1600" dirty="0"/>
              <a:t>, Agnieszka, and Mariusz </a:t>
            </a:r>
            <a:r>
              <a:rPr lang="en-US" altLang="en-US" sz="1600" dirty="0" err="1"/>
              <a:t>Rejment</a:t>
            </a:r>
            <a:r>
              <a:rPr lang="en-US" altLang="en-US" sz="1600" dirty="0"/>
              <a:t>. "Risk Analysis in Construction Project-Chosen Methods." Procedia Engineering 122 (2015): 258-265.</a:t>
            </a:r>
          </a:p>
          <a:p>
            <a:r>
              <a:rPr lang="en-US" altLang="en-US" sz="1600" dirty="0" err="1"/>
              <a:t>Horine</a:t>
            </a:r>
            <a:r>
              <a:rPr lang="en-US" altLang="en-US" sz="1600" dirty="0"/>
              <a:t>, Greg (2013): </a:t>
            </a:r>
            <a:r>
              <a:rPr lang="en-US" altLang="en-US" sz="1600" i="1" dirty="0"/>
              <a:t>Absolute Beginner’s Guide to Project Management</a:t>
            </a:r>
            <a:r>
              <a:rPr lang="en-US" altLang="en-US" sz="1600" dirty="0"/>
              <a:t>, Que </a:t>
            </a:r>
            <a:r>
              <a:rPr lang="en-US" altLang="en-US" sz="1600" dirty="0" err="1"/>
              <a:t>Sams</a:t>
            </a:r>
            <a:r>
              <a:rPr lang="en-US" altLang="en-US" sz="1600" dirty="0"/>
              <a:t>/Pearson Education, 3</a:t>
            </a:r>
            <a:r>
              <a:rPr lang="en-US" altLang="en-US" sz="1600" baseline="30000" dirty="0"/>
              <a:t>rd</a:t>
            </a:r>
            <a:r>
              <a:rPr lang="en-US" altLang="en-US" sz="1600" dirty="0"/>
              <a:t> ed.</a:t>
            </a:r>
          </a:p>
          <a:p>
            <a:r>
              <a:rPr lang="en-US" altLang="en-US" sz="1600" dirty="0">
                <a:latin typeface="+mj-lt"/>
              </a:rPr>
              <a:t>Pinto, J. K. (2015): Project management. Achieving competitive advantage, Pearson Education, Harlow, Essex, 4</a:t>
            </a:r>
            <a:r>
              <a:rPr lang="en-US" altLang="en-US" sz="1600" baseline="30000" dirty="0">
                <a:latin typeface="+mj-lt"/>
              </a:rPr>
              <a:t>th</a:t>
            </a:r>
            <a:r>
              <a:rPr lang="en-US" altLang="en-US" sz="1600" dirty="0">
                <a:latin typeface="+mj-lt"/>
              </a:rPr>
              <a:t> ed.</a:t>
            </a:r>
          </a:p>
          <a:p>
            <a:r>
              <a:rPr lang="en-GB" altLang="en-US" sz="1600" dirty="0">
                <a:latin typeface="+mj-lt"/>
              </a:rPr>
              <a:t>Project Management Institute (2013): A Guide to the Project Management Body of Knowledge: </a:t>
            </a:r>
            <a:r>
              <a:rPr lang="en-GB" altLang="en-US" sz="1600" dirty="0" err="1">
                <a:latin typeface="+mj-lt"/>
              </a:rPr>
              <a:t>PMBOK</a:t>
            </a:r>
            <a:r>
              <a:rPr lang="en-GB" altLang="en-US" sz="1600" dirty="0">
                <a:latin typeface="+mj-lt"/>
              </a:rPr>
              <a:t>(R) Guide, Project Management Institute; 5</a:t>
            </a:r>
            <a:r>
              <a:rPr lang="en-GB" altLang="en-US" sz="1600" baseline="30000" dirty="0">
                <a:latin typeface="+mj-lt"/>
              </a:rPr>
              <a:t>th</a:t>
            </a:r>
            <a:r>
              <a:rPr lang="en-GB" altLang="en-US" sz="1600" dirty="0">
                <a:latin typeface="+mj-lt"/>
              </a:rPr>
              <a:t> ed.</a:t>
            </a:r>
          </a:p>
          <a:p>
            <a:r>
              <a:rPr lang="en-US" altLang="en-US" sz="1600" dirty="0">
                <a:latin typeface="+mj-lt"/>
              </a:rPr>
              <a:t>Wideman, R. M. (2004). A Management Framework: For Project, Program and Portfolio Integration. Trafford Publishing.</a:t>
            </a:r>
            <a:endParaRPr lang="en-GB" altLang="en-US" sz="1600" dirty="0">
              <a:latin typeface="+mj-lt"/>
            </a:endParaRPr>
          </a:p>
          <a:p>
            <a:endParaRPr lang="de-DE" sz="1600" dirty="0">
              <a:latin typeface="+mj-lt"/>
            </a:endParaRPr>
          </a:p>
        </p:txBody>
      </p:sp>
      <p:sp>
        <p:nvSpPr>
          <p:cNvPr id="4" name="Foliennummernplatzhalter 3">
            <a:extLst>
              <a:ext uri="{FF2B5EF4-FFF2-40B4-BE49-F238E27FC236}">
                <a16:creationId xmlns:a16="http://schemas.microsoft.com/office/drawing/2014/main" id="{E366C27A-3C26-43E7-A0B0-16AC8E21C235}"/>
              </a:ext>
            </a:extLst>
          </p:cNvPr>
          <p:cNvSpPr>
            <a:spLocks noGrp="1"/>
          </p:cNvSpPr>
          <p:nvPr>
            <p:ph type="sldNum" sz="quarter" idx="12"/>
          </p:nvPr>
        </p:nvSpPr>
        <p:spPr/>
        <p:txBody>
          <a:bodyPr/>
          <a:lstStyle/>
          <a:p>
            <a:fld id="{B34092F8-88B9-48E5-9B8F-3F206E5F35A9}" type="slidenum">
              <a:rPr lang="hr-HR" smtClean="0"/>
              <a:t>27</a:t>
            </a:fld>
            <a:endParaRPr lang="hr-HR"/>
          </a:p>
        </p:txBody>
      </p:sp>
    </p:spTree>
    <p:extLst>
      <p:ext uri="{BB962C8B-B14F-4D97-AF65-F5344CB8AC3E}">
        <p14:creationId xmlns:p14="http://schemas.microsoft.com/office/powerpoint/2010/main" val="338109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914400" y="3870251"/>
            <a:ext cx="10363200" cy="2333699"/>
          </a:xfrm>
        </p:spPr>
        <p:txBody>
          <a:bodyPr>
            <a:normAutofit fontScale="90000"/>
          </a:bodyPr>
          <a:lstStyle/>
          <a:p>
            <a:pPr>
              <a:lnSpc>
                <a:spcPct val="150000"/>
              </a:lnSpc>
              <a:defRPr/>
            </a:pPr>
            <a:r>
              <a:rPr lang="en-GB" sz="2800" dirty="0">
                <a:latin typeface="+mj-lt"/>
                <a:ea typeface="+mn-ea"/>
                <a:cs typeface="+mn-cs"/>
              </a:rPr>
              <a:t>1. Stakeholder Management</a:t>
            </a:r>
            <a:br>
              <a:rPr lang="en-GB" sz="2800" dirty="0">
                <a:latin typeface="+mj-lt"/>
                <a:ea typeface="+mn-ea"/>
                <a:cs typeface="+mn-cs"/>
              </a:rPr>
            </a:br>
            <a:r>
              <a:rPr lang="en-GB" sz="2800" dirty="0">
                <a:latin typeface="+mj-lt"/>
                <a:ea typeface="+mn-ea"/>
                <a:cs typeface="+mn-cs"/>
              </a:rPr>
              <a:t>2. Project Scheduling</a:t>
            </a:r>
            <a:br>
              <a:rPr lang="en-GB" sz="2800" dirty="0">
                <a:latin typeface="+mj-lt"/>
                <a:ea typeface="+mn-ea"/>
                <a:cs typeface="+mn-cs"/>
              </a:rPr>
            </a:br>
            <a:r>
              <a:rPr lang="en-GB" sz="2800" dirty="0">
                <a:latin typeface="+mj-lt"/>
                <a:ea typeface="+mn-ea"/>
                <a:cs typeface="+mn-cs"/>
              </a:rPr>
              <a:t>3. Budget Planning</a:t>
            </a:r>
            <a:br>
              <a:rPr lang="en-GB" sz="2800" dirty="0">
                <a:latin typeface="+mj-lt"/>
                <a:ea typeface="+mn-ea"/>
                <a:cs typeface="+mn-cs"/>
              </a:rPr>
            </a:br>
            <a:r>
              <a:rPr lang="en-GB" sz="2800" dirty="0">
                <a:latin typeface="+mj-lt"/>
                <a:ea typeface="+mn-ea"/>
                <a:cs typeface="+mn-cs"/>
              </a:rPr>
              <a:t>4. Risk Management</a:t>
            </a:r>
            <a:endParaRPr lang="en-US" altLang="en-US" sz="2800" dirty="0">
              <a:latin typeface="+mj-lt"/>
              <a:ea typeface="+mn-ea"/>
              <a:cs typeface="+mn-cs"/>
            </a:endParaRPr>
          </a:p>
        </p:txBody>
      </p:sp>
      <p:sp>
        <p:nvSpPr>
          <p:cNvPr id="87043" name="Rectangle 3"/>
          <p:cNvSpPr>
            <a:spLocks noGrp="1" noChangeArrowheads="1"/>
          </p:cNvSpPr>
          <p:nvPr>
            <p:ph type="subTitle" idx="1"/>
          </p:nvPr>
        </p:nvSpPr>
        <p:spPr>
          <a:xfrm>
            <a:off x="1524000" y="2828260"/>
            <a:ext cx="9144000" cy="1424763"/>
          </a:xfrm>
        </p:spPr>
        <p:txBody>
          <a:bodyPr>
            <a:normAutofit/>
          </a:bodyPr>
          <a:lstStyle/>
          <a:p>
            <a:pPr algn="ctr" eaLnBrk="1" hangingPunct="1">
              <a:buFont typeface="Times" charset="0"/>
              <a:buNone/>
            </a:pPr>
            <a:r>
              <a:rPr lang="en-US" altLang="en-US" sz="4400" b="1" dirty="0">
                <a:latin typeface="+mj-lt"/>
              </a:rPr>
              <a:t>4. Planning a Project</a:t>
            </a:r>
          </a:p>
        </p:txBody>
      </p:sp>
      <p:sp>
        <p:nvSpPr>
          <p:cNvPr id="87046" name="Foliennummernplatzhalt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346FCAB1-1706-4865-BEC4-C6A20B156483}" type="slidenum">
              <a:rPr lang="en-US" altLang="en-US" sz="1200">
                <a:solidFill>
                  <a:schemeClr val="bg1"/>
                </a:solidFill>
                <a:ea typeface="MS Mincho" pitchFamily="49" charset="-128"/>
              </a:rPr>
              <a:pPr>
                <a:lnSpc>
                  <a:spcPct val="100000"/>
                </a:lnSpc>
                <a:spcBef>
                  <a:spcPct val="0"/>
                </a:spcBef>
                <a:buClrTx/>
                <a:buFontTx/>
                <a:buNone/>
              </a:pPr>
              <a:t>3</a:t>
            </a:fld>
            <a:endParaRPr lang="en-US" altLang="en-US" sz="1200">
              <a:solidFill>
                <a:schemeClr val="bg1"/>
              </a:solidFill>
              <a:ea typeface="MS Mincho" pitchFamily="49" charset="-128"/>
            </a:endParaRPr>
          </a:p>
        </p:txBody>
      </p:sp>
      <p:sp>
        <p:nvSpPr>
          <p:cNvPr id="5" name="Foliennummernplatzhalter 3">
            <a:extLst>
              <a:ext uri="{FF2B5EF4-FFF2-40B4-BE49-F238E27FC236}">
                <a16:creationId xmlns:a16="http://schemas.microsoft.com/office/drawing/2014/main" id="{CD6AA5BB-073B-48B4-A5D0-AD7239801CC1}"/>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3</a:t>
            </a:fld>
            <a:endParaRPr lang="hr-HR" dirty="0"/>
          </a:p>
        </p:txBody>
      </p:sp>
    </p:spTree>
    <p:extLst>
      <p:ext uri="{BB962C8B-B14F-4D97-AF65-F5344CB8AC3E}">
        <p14:creationId xmlns:p14="http://schemas.microsoft.com/office/powerpoint/2010/main" val="322413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770413" y="2276872"/>
            <a:ext cx="4052788" cy="3171747"/>
          </a:xfrm>
        </p:spPr>
      </p:pic>
      <p:sp>
        <p:nvSpPr>
          <p:cNvPr id="336899" name="Title 2"/>
          <p:cNvSpPr>
            <a:spLocks noGrp="1"/>
          </p:cNvSpPr>
          <p:nvPr>
            <p:ph type="title"/>
          </p:nvPr>
        </p:nvSpPr>
        <p:spPr/>
        <p:txBody>
          <a:bodyPr>
            <a:normAutofit/>
          </a:bodyPr>
          <a:lstStyle/>
          <a:p>
            <a:r>
              <a:rPr lang="de-DE" altLang="en-US" sz="4000" b="1" dirty="0" err="1">
                <a:latin typeface="+mj-lt"/>
              </a:rPr>
              <a:t>Risk</a:t>
            </a:r>
            <a:r>
              <a:rPr lang="de-DE" altLang="en-US" sz="4000" b="1" dirty="0">
                <a:latin typeface="+mj-lt"/>
              </a:rPr>
              <a:t> Management</a:t>
            </a:r>
          </a:p>
        </p:txBody>
      </p:sp>
      <p:sp>
        <p:nvSpPr>
          <p:cNvPr id="10" name="Foliennummernplatzhalter 3">
            <a:extLst>
              <a:ext uri="{FF2B5EF4-FFF2-40B4-BE49-F238E27FC236}">
                <a16:creationId xmlns:a16="http://schemas.microsoft.com/office/drawing/2014/main" id="{A6050750-089F-4A25-B2D9-B144565CC3EA}"/>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4</a:t>
            </a:fld>
            <a:endParaRPr lang="hr-HR" dirty="0"/>
          </a:p>
        </p:txBody>
      </p:sp>
    </p:spTree>
    <p:extLst>
      <p:ext uri="{BB962C8B-B14F-4D97-AF65-F5344CB8AC3E}">
        <p14:creationId xmlns:p14="http://schemas.microsoft.com/office/powerpoint/2010/main" val="3550261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itle 1"/>
          <p:cNvSpPr>
            <a:spLocks noGrp="1"/>
          </p:cNvSpPr>
          <p:nvPr>
            <p:ph type="title"/>
          </p:nvPr>
        </p:nvSpPr>
        <p:spPr/>
        <p:txBody>
          <a:bodyPr>
            <a:normAutofit/>
          </a:bodyPr>
          <a:lstStyle/>
          <a:p>
            <a:pPr eaLnBrk="1" hangingPunct="1"/>
            <a:r>
              <a:rPr lang="en-US" altLang="en-US" sz="4000" b="1" dirty="0">
                <a:latin typeface="+mj-lt"/>
              </a:rPr>
              <a:t>Learning Objectives</a:t>
            </a:r>
          </a:p>
        </p:txBody>
      </p:sp>
      <p:sp>
        <p:nvSpPr>
          <p:cNvPr id="3" name="Content Placeholder 2"/>
          <p:cNvSpPr>
            <a:spLocks noGrp="1"/>
          </p:cNvSpPr>
          <p:nvPr>
            <p:ph idx="1"/>
          </p:nvPr>
        </p:nvSpPr>
        <p:spPr>
          <a:xfrm>
            <a:off x="838200" y="1757362"/>
            <a:ext cx="10439401" cy="4110038"/>
          </a:xfrm>
        </p:spPr>
        <p:txBody>
          <a:bodyPr rtlCol="0">
            <a:normAutofit/>
          </a:bodyPr>
          <a:lstStyle/>
          <a:p>
            <a:pPr marL="0" indent="0" eaLnBrk="1" fontAlgn="auto" hangingPunct="1">
              <a:buFont typeface="Wingdings" panose="05000000000000000000" pitchFamily="2" charset="2"/>
              <a:buNone/>
              <a:defRPr/>
            </a:pPr>
            <a:r>
              <a:rPr lang="en-US" sz="2400" dirty="0">
                <a:latin typeface="+mj-lt"/>
                <a:ea typeface="+mn-ea"/>
              </a:rPr>
              <a:t>After completing this chapter, you should be able to:</a:t>
            </a:r>
          </a:p>
          <a:p>
            <a:pPr eaLnBrk="1" fontAlgn="auto" hangingPunct="1">
              <a:spcAft>
                <a:spcPts val="0"/>
              </a:spcAft>
              <a:buFont typeface="Times" panose="02020603050405020304" pitchFamily="18" charset="0"/>
              <a:buChar char="•"/>
              <a:defRPr/>
            </a:pPr>
            <a:r>
              <a:rPr lang="en-US" sz="2400" dirty="0">
                <a:latin typeface="+mj-lt"/>
                <a:ea typeface="+mn-ea"/>
              </a:rPr>
              <a:t>Define project risk</a:t>
            </a:r>
          </a:p>
          <a:p>
            <a:pPr eaLnBrk="1" fontAlgn="auto" hangingPunct="1">
              <a:spcAft>
                <a:spcPts val="0"/>
              </a:spcAft>
              <a:buFont typeface="Times" panose="02020603050405020304" pitchFamily="18" charset="0"/>
              <a:buChar char="•"/>
              <a:defRPr/>
            </a:pPr>
            <a:r>
              <a:rPr lang="en-US" sz="2400" dirty="0" err="1">
                <a:latin typeface="+mj-lt"/>
                <a:ea typeface="+mn-ea"/>
              </a:rPr>
              <a:t>Recognise</a:t>
            </a:r>
            <a:r>
              <a:rPr lang="en-US" sz="2400" dirty="0">
                <a:latin typeface="+mj-lt"/>
                <a:ea typeface="+mn-ea"/>
              </a:rPr>
              <a:t> four key stages in project risk management and the steps necessary to manage risk</a:t>
            </a:r>
          </a:p>
          <a:p>
            <a:pPr eaLnBrk="1" fontAlgn="auto" hangingPunct="1">
              <a:spcAft>
                <a:spcPts val="0"/>
              </a:spcAft>
              <a:buFont typeface="Times" panose="02020603050405020304" pitchFamily="18" charset="0"/>
              <a:buChar char="•"/>
              <a:defRPr/>
            </a:pPr>
            <a:r>
              <a:rPr lang="en-US" sz="2400" dirty="0" err="1">
                <a:latin typeface="+mj-lt"/>
                <a:ea typeface="+mn-ea"/>
              </a:rPr>
              <a:t>Recognise</a:t>
            </a:r>
            <a:r>
              <a:rPr lang="en-US" sz="2400" dirty="0">
                <a:latin typeface="+mj-lt"/>
                <a:ea typeface="+mn-ea"/>
              </a:rPr>
              <a:t> four primary risk mitigation strategies</a:t>
            </a:r>
          </a:p>
          <a:p>
            <a:pPr marL="0" indent="0" eaLnBrk="1" fontAlgn="auto" hangingPunct="1">
              <a:buFont typeface="Wingdings" panose="05000000000000000000" pitchFamily="2" charset="2"/>
              <a:buNone/>
              <a:defRPr/>
            </a:pPr>
            <a:endParaRPr lang="en-US" sz="2400" dirty="0">
              <a:latin typeface="+mj-lt"/>
              <a:ea typeface="+mn-ea"/>
            </a:endParaRPr>
          </a:p>
        </p:txBody>
      </p:sp>
      <p:sp>
        <p:nvSpPr>
          <p:cNvPr id="7" name="Foliennummernplatzhalter 3">
            <a:extLst>
              <a:ext uri="{FF2B5EF4-FFF2-40B4-BE49-F238E27FC236}">
                <a16:creationId xmlns:a16="http://schemas.microsoft.com/office/drawing/2014/main" id="{01185928-4EA0-4AF0-A1AF-C6E19FC19D1C}"/>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5</a:t>
            </a:fld>
            <a:endParaRPr lang="hr-HR" dirty="0"/>
          </a:p>
        </p:txBody>
      </p:sp>
    </p:spTree>
    <p:extLst>
      <p:ext uri="{BB962C8B-B14F-4D97-AF65-F5344CB8AC3E}">
        <p14:creationId xmlns:p14="http://schemas.microsoft.com/office/powerpoint/2010/main" val="3170973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838200" y="365125"/>
            <a:ext cx="10515600" cy="1325563"/>
          </a:xfrm>
        </p:spPr>
        <p:txBody>
          <a:bodyPr>
            <a:normAutofit/>
          </a:bodyPr>
          <a:lstStyle/>
          <a:p>
            <a:pPr eaLnBrk="1" hangingPunct="1"/>
            <a:r>
              <a:rPr lang="en-US" altLang="en-US" sz="4000" b="1" dirty="0">
                <a:latin typeface="+mj-lt"/>
              </a:rPr>
              <a:t>Risk Management</a:t>
            </a:r>
          </a:p>
        </p:txBody>
      </p:sp>
      <p:sp>
        <p:nvSpPr>
          <p:cNvPr id="18434" name="Rectangle 3"/>
          <p:cNvSpPr>
            <a:spLocks noGrp="1" noChangeArrowheads="1"/>
          </p:cNvSpPr>
          <p:nvPr>
            <p:ph type="body" idx="1"/>
          </p:nvPr>
        </p:nvSpPr>
        <p:spPr>
          <a:xfrm>
            <a:off x="508000" y="3619680"/>
            <a:ext cx="11135784" cy="2473146"/>
          </a:xfrm>
          <a:ln/>
        </p:spPr>
        <p:style>
          <a:lnRef idx="2">
            <a:schemeClr val="accent6"/>
          </a:lnRef>
          <a:fillRef idx="1">
            <a:schemeClr val="lt1"/>
          </a:fillRef>
          <a:effectRef idx="0">
            <a:schemeClr val="accent6"/>
          </a:effectRef>
          <a:fontRef idx="minor">
            <a:schemeClr val="dk1"/>
          </a:fontRef>
        </p:style>
        <p:txBody>
          <a:bodyPr>
            <a:normAutofit/>
          </a:bodyPr>
          <a:lstStyle/>
          <a:p>
            <a:pPr eaLnBrk="1" hangingPunct="1">
              <a:buFontTx/>
              <a:buNone/>
              <a:defRPr/>
            </a:pPr>
            <a:r>
              <a:rPr lang="en-US" altLang="de-DE" sz="2400" dirty="0">
                <a:latin typeface="+mj-lt"/>
                <a:ea typeface="Calibri"/>
              </a:rPr>
              <a:t>	</a:t>
            </a:r>
            <a:r>
              <a:rPr lang="en-US" altLang="de-DE" sz="2400" i="1" dirty="0">
                <a:latin typeface="+mj-lt"/>
                <a:ea typeface="Calibri"/>
              </a:rPr>
              <a:t>Project Risk – an </a:t>
            </a:r>
            <a:r>
              <a:rPr lang="en-US" altLang="de-DE" sz="2400" b="1" i="1" dirty="0">
                <a:solidFill>
                  <a:schemeClr val="accent6"/>
                </a:solidFill>
                <a:latin typeface="+mj-lt"/>
                <a:ea typeface="Calibri"/>
              </a:rPr>
              <a:t>uncertain event </a:t>
            </a:r>
            <a:r>
              <a:rPr lang="en-US" altLang="de-DE" sz="2400" i="1" dirty="0">
                <a:solidFill>
                  <a:schemeClr val="accent6"/>
                </a:solidFill>
                <a:latin typeface="+mj-lt"/>
                <a:ea typeface="Calibri"/>
              </a:rPr>
              <a:t>or </a:t>
            </a:r>
            <a:r>
              <a:rPr lang="en-US" altLang="de-DE" sz="2400" b="1" i="1" dirty="0">
                <a:solidFill>
                  <a:schemeClr val="accent6"/>
                </a:solidFill>
                <a:latin typeface="+mj-lt"/>
                <a:ea typeface="Calibri"/>
              </a:rPr>
              <a:t>condition</a:t>
            </a:r>
            <a:r>
              <a:rPr lang="en-US" altLang="de-DE" sz="2400" i="1" dirty="0">
                <a:solidFill>
                  <a:schemeClr val="accent6"/>
                </a:solidFill>
                <a:latin typeface="+mj-lt"/>
                <a:ea typeface="Calibri"/>
              </a:rPr>
              <a:t> </a:t>
            </a:r>
            <a:r>
              <a:rPr lang="en-US" altLang="de-DE" sz="2400" i="1" dirty="0">
                <a:latin typeface="+mj-lt"/>
                <a:ea typeface="Calibri"/>
              </a:rPr>
              <a:t>that, if it occurs, has a </a:t>
            </a:r>
            <a:r>
              <a:rPr lang="en-US" altLang="de-DE" sz="2400" b="1" i="1" dirty="0">
                <a:solidFill>
                  <a:schemeClr val="accent6"/>
                </a:solidFill>
                <a:latin typeface="+mj-lt"/>
                <a:ea typeface="Calibri"/>
              </a:rPr>
              <a:t>positive</a:t>
            </a:r>
            <a:r>
              <a:rPr lang="en-US" altLang="de-DE" sz="2400" i="1" dirty="0">
                <a:solidFill>
                  <a:schemeClr val="accent6"/>
                </a:solidFill>
                <a:latin typeface="+mj-lt"/>
                <a:ea typeface="Calibri"/>
              </a:rPr>
              <a:t> or </a:t>
            </a:r>
            <a:r>
              <a:rPr lang="en-US" altLang="de-DE" sz="2400" b="1" i="1" dirty="0">
                <a:solidFill>
                  <a:schemeClr val="accent6"/>
                </a:solidFill>
                <a:latin typeface="+mj-lt"/>
                <a:ea typeface="Calibri"/>
              </a:rPr>
              <a:t>negative</a:t>
            </a:r>
            <a:r>
              <a:rPr lang="en-US" altLang="de-DE" sz="2400" i="1" dirty="0">
                <a:solidFill>
                  <a:schemeClr val="accent6"/>
                </a:solidFill>
                <a:latin typeface="+mj-lt"/>
                <a:ea typeface="Calibri"/>
              </a:rPr>
              <a:t> </a:t>
            </a:r>
            <a:r>
              <a:rPr lang="en-US" altLang="de-DE" sz="2400" i="1" dirty="0">
                <a:latin typeface="+mj-lt"/>
                <a:ea typeface="Calibri"/>
              </a:rPr>
              <a:t>effect on one or more </a:t>
            </a:r>
            <a:r>
              <a:rPr lang="en-US" altLang="de-DE" sz="2400" b="1" i="1" dirty="0">
                <a:solidFill>
                  <a:schemeClr val="accent6"/>
                </a:solidFill>
                <a:latin typeface="+mj-lt"/>
                <a:ea typeface="Calibri"/>
              </a:rPr>
              <a:t>project objectives </a:t>
            </a:r>
            <a:r>
              <a:rPr lang="en-US" altLang="de-DE" sz="2400" i="1" dirty="0">
                <a:latin typeface="+mj-lt"/>
                <a:ea typeface="Calibri"/>
              </a:rPr>
              <a:t>such as scope, schedule, cost, or quality.</a:t>
            </a:r>
          </a:p>
          <a:p>
            <a:pPr algn="ctr" eaLnBrk="1" hangingPunct="1">
              <a:spcBef>
                <a:spcPts val="2400"/>
              </a:spcBef>
              <a:buFontTx/>
              <a:buNone/>
              <a:defRPr/>
            </a:pPr>
            <a:r>
              <a:rPr lang="en-US" altLang="de-DE" sz="2400" i="1" u="sng" dirty="0">
                <a:latin typeface="+mj-lt"/>
                <a:ea typeface="Calibri"/>
              </a:rPr>
              <a:t>Risk = (Probability of Event) * (Consequences of Event)</a:t>
            </a:r>
          </a:p>
        </p:txBody>
      </p:sp>
      <p:sp>
        <p:nvSpPr>
          <p:cNvPr id="3" name="TextBox 2"/>
          <p:cNvSpPr txBox="1"/>
          <p:nvPr/>
        </p:nvSpPr>
        <p:spPr>
          <a:xfrm>
            <a:off x="508000" y="2003427"/>
            <a:ext cx="11135784" cy="830997"/>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defRPr sz="2400">
                <a:solidFill>
                  <a:schemeClr val="tx1"/>
                </a:solidFill>
                <a:latin typeface="Corbel" panose="020B0503020204020204" pitchFamily="34" charset="0"/>
                <a:ea typeface="ＭＳ Ｐゴシック" panose="020B0600070205080204" pitchFamily="34" charset="-128"/>
              </a:defRPr>
            </a:lvl1pPr>
            <a:lvl2pPr marL="742950" indent="-285750">
              <a:defRPr sz="2400">
                <a:solidFill>
                  <a:schemeClr val="tx1"/>
                </a:solidFill>
                <a:latin typeface="Corbel" panose="020B0503020204020204" pitchFamily="34" charset="0"/>
                <a:ea typeface="ＭＳ Ｐゴシック" panose="020B0600070205080204" pitchFamily="34" charset="-128"/>
              </a:defRPr>
            </a:lvl2pPr>
            <a:lvl3pPr marL="1143000" indent="-228600">
              <a:defRPr sz="2400">
                <a:solidFill>
                  <a:schemeClr val="tx1"/>
                </a:solidFill>
                <a:latin typeface="Corbel" panose="020B0503020204020204" pitchFamily="34" charset="0"/>
                <a:ea typeface="ＭＳ Ｐゴシック" panose="020B0600070205080204" pitchFamily="34" charset="-128"/>
              </a:defRPr>
            </a:lvl3pPr>
            <a:lvl4pPr marL="1600200" indent="-228600">
              <a:defRPr sz="2400">
                <a:solidFill>
                  <a:schemeClr val="tx1"/>
                </a:solidFill>
                <a:latin typeface="Corbel" panose="020B0503020204020204" pitchFamily="34" charset="0"/>
                <a:ea typeface="ＭＳ Ｐゴシック" panose="020B0600070205080204" pitchFamily="34" charset="-128"/>
              </a:defRPr>
            </a:lvl4pPr>
            <a:lvl5pPr marL="2057400" indent="-22860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a:defRPr/>
            </a:pPr>
            <a:r>
              <a:rPr lang="en-US" altLang="de-DE" i="1" dirty="0">
                <a:latin typeface="+mj-lt"/>
                <a:ea typeface="Calibri"/>
              </a:rPr>
              <a:t>Risk Management: the art and science of </a:t>
            </a:r>
            <a:r>
              <a:rPr lang="en-US" altLang="de-DE" i="1" dirty="0">
                <a:solidFill>
                  <a:schemeClr val="accent1"/>
                </a:solidFill>
                <a:latin typeface="+mj-lt"/>
                <a:ea typeface="Calibri"/>
              </a:rPr>
              <a:t>i</a:t>
            </a:r>
            <a:r>
              <a:rPr lang="en-US" altLang="de-DE" i="1" dirty="0">
                <a:solidFill>
                  <a:schemeClr val="accent6"/>
                </a:solidFill>
                <a:latin typeface="+mj-lt"/>
                <a:ea typeface="Calibri"/>
              </a:rPr>
              <a:t>dentifying, </a:t>
            </a:r>
            <a:r>
              <a:rPr lang="en-US" altLang="de-DE" i="1" dirty="0" err="1">
                <a:solidFill>
                  <a:schemeClr val="accent6"/>
                </a:solidFill>
                <a:latin typeface="+mj-lt"/>
                <a:ea typeface="Calibri"/>
              </a:rPr>
              <a:t>analysing</a:t>
            </a:r>
            <a:r>
              <a:rPr lang="en-US" altLang="de-DE" i="1" dirty="0">
                <a:solidFill>
                  <a:schemeClr val="accent6"/>
                </a:solidFill>
                <a:latin typeface="+mj-lt"/>
                <a:ea typeface="Calibri"/>
              </a:rPr>
              <a:t>, and responding </a:t>
            </a:r>
            <a:r>
              <a:rPr lang="en-US" altLang="de-DE" i="1" dirty="0">
                <a:latin typeface="+mj-lt"/>
                <a:ea typeface="Calibri"/>
              </a:rPr>
              <a:t>to risk factors throughout the </a:t>
            </a:r>
            <a:r>
              <a:rPr lang="en-US" altLang="de-DE" i="1" dirty="0">
                <a:solidFill>
                  <a:schemeClr val="accent6"/>
                </a:solidFill>
                <a:latin typeface="+mj-lt"/>
                <a:ea typeface="Calibri"/>
              </a:rPr>
              <a:t>life of a project </a:t>
            </a:r>
            <a:r>
              <a:rPr lang="en-US" altLang="de-DE" i="1" dirty="0">
                <a:latin typeface="+mj-lt"/>
                <a:ea typeface="Calibri"/>
              </a:rPr>
              <a:t>and in the best interest of its objectives.</a:t>
            </a:r>
          </a:p>
        </p:txBody>
      </p:sp>
      <p:sp>
        <p:nvSpPr>
          <p:cNvPr id="8" name="Foliennummernplatzhalter 3">
            <a:extLst>
              <a:ext uri="{FF2B5EF4-FFF2-40B4-BE49-F238E27FC236}">
                <a16:creationId xmlns:a16="http://schemas.microsoft.com/office/drawing/2014/main" id="{1BE28A93-92A3-431B-9620-5379891DFD6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6</a:t>
            </a:fld>
            <a:endParaRPr lang="hr-HR" dirty="0"/>
          </a:p>
        </p:txBody>
      </p:sp>
      <p:sp>
        <p:nvSpPr>
          <p:cNvPr id="6" name="Textfeld 10">
            <a:extLst>
              <a:ext uri="{FF2B5EF4-FFF2-40B4-BE49-F238E27FC236}">
                <a16:creationId xmlns:a16="http://schemas.microsoft.com/office/drawing/2014/main" id="{E70DC261-2888-4C52-94FE-159C7B34030C}"/>
              </a:ext>
            </a:extLst>
          </p:cNvPr>
          <p:cNvSpPr txBox="1">
            <a:spLocks noChangeArrowheads="1"/>
          </p:cNvSpPr>
          <p:nvPr/>
        </p:nvSpPr>
        <p:spPr bwMode="auto">
          <a:xfrm>
            <a:off x="9745133" y="5875338"/>
            <a:ext cx="2609851"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de-DE" altLang="en-US" sz="1100" b="0" dirty="0">
                <a:ea typeface="MS Mincho" pitchFamily="49" charset="-128"/>
              </a:rPr>
              <a:t>Source: </a:t>
            </a:r>
            <a:r>
              <a:rPr lang="de-DE" altLang="en-US" sz="1100" b="0" dirty="0" err="1">
                <a:ea typeface="MS Mincho" pitchFamily="49" charset="-128"/>
              </a:rPr>
              <a:t>PMBoK</a:t>
            </a:r>
            <a:r>
              <a:rPr lang="de-DE" altLang="en-US" sz="1100" b="0" dirty="0">
                <a:ea typeface="MS Mincho" pitchFamily="49" charset="-128"/>
              </a:rPr>
              <a:t>.</a:t>
            </a:r>
          </a:p>
        </p:txBody>
      </p:sp>
    </p:spTree>
    <p:extLst>
      <p:ext uri="{BB962C8B-B14F-4D97-AF65-F5344CB8AC3E}">
        <p14:creationId xmlns:p14="http://schemas.microsoft.com/office/powerpoint/2010/main" val="281959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itle 1"/>
          <p:cNvSpPr>
            <a:spLocks noGrp="1"/>
          </p:cNvSpPr>
          <p:nvPr>
            <p:ph type="title"/>
          </p:nvPr>
        </p:nvSpPr>
        <p:spPr/>
        <p:txBody>
          <a:bodyPr>
            <a:normAutofit/>
          </a:bodyPr>
          <a:lstStyle/>
          <a:p>
            <a:r>
              <a:rPr lang="en-US" altLang="en-US" sz="4000" b="1" dirty="0">
                <a:latin typeface="+mj-lt"/>
              </a:rPr>
              <a:t>Questions to Consider in Risk Management</a:t>
            </a:r>
          </a:p>
        </p:txBody>
      </p:sp>
      <p:sp>
        <p:nvSpPr>
          <p:cNvPr id="339971" name="Content Placeholder 2"/>
          <p:cNvSpPr>
            <a:spLocks noGrp="1"/>
          </p:cNvSpPr>
          <p:nvPr>
            <p:ph idx="1"/>
          </p:nvPr>
        </p:nvSpPr>
        <p:spPr/>
        <p:txBody>
          <a:bodyPr>
            <a:normAutofit/>
          </a:bodyPr>
          <a:lstStyle/>
          <a:p>
            <a:pPr marL="457200" indent="-457200">
              <a:buFont typeface="Wingdings" pitchFamily="2" charset="2"/>
              <a:buChar char="Ø"/>
            </a:pPr>
            <a:r>
              <a:rPr lang="en-US" altLang="de-DE" sz="2400" dirty="0">
                <a:latin typeface="+mj-lt"/>
              </a:rPr>
              <a:t>What is likely to happen (the probability and impact)?</a:t>
            </a:r>
          </a:p>
          <a:p>
            <a:pPr marL="457200" indent="-457200">
              <a:buFont typeface="Wingdings" pitchFamily="2" charset="2"/>
              <a:buChar char="Ø"/>
            </a:pPr>
            <a:r>
              <a:rPr lang="en-US" altLang="de-DE" sz="2400" dirty="0">
                <a:latin typeface="+mj-lt"/>
              </a:rPr>
              <a:t>What can be done to </a:t>
            </a:r>
            <a:r>
              <a:rPr lang="en-US" altLang="de-DE" sz="2400" dirty="0" err="1">
                <a:latin typeface="+mj-lt"/>
              </a:rPr>
              <a:t>minimise</a:t>
            </a:r>
            <a:r>
              <a:rPr lang="en-US" altLang="de-DE" sz="2400" dirty="0">
                <a:latin typeface="+mj-lt"/>
              </a:rPr>
              <a:t> the probability or impact of these events?</a:t>
            </a:r>
          </a:p>
          <a:p>
            <a:pPr marL="457200" indent="-457200">
              <a:buFont typeface="Wingdings" pitchFamily="2" charset="2"/>
              <a:buChar char="Ø"/>
            </a:pPr>
            <a:r>
              <a:rPr lang="en-US" altLang="de-DE" sz="2400" dirty="0">
                <a:latin typeface="+mj-lt"/>
              </a:rPr>
              <a:t>What cues will signal the need for such action (i.e. what clues should I actively look for)?</a:t>
            </a:r>
          </a:p>
          <a:p>
            <a:pPr marL="457200" indent="-457200">
              <a:buFont typeface="Wingdings" pitchFamily="2" charset="2"/>
              <a:buChar char="Ø"/>
            </a:pPr>
            <a:r>
              <a:rPr lang="en-US" altLang="de-DE" sz="2400" dirty="0">
                <a:latin typeface="+mj-lt"/>
              </a:rPr>
              <a:t>What are the likely outcomes of these problems and my anticipated reaction?</a:t>
            </a:r>
          </a:p>
        </p:txBody>
      </p:sp>
      <p:sp>
        <p:nvSpPr>
          <p:cNvPr id="7" name="Foliennummernplatzhalter 3">
            <a:extLst>
              <a:ext uri="{FF2B5EF4-FFF2-40B4-BE49-F238E27FC236}">
                <a16:creationId xmlns:a16="http://schemas.microsoft.com/office/drawing/2014/main" id="{5D242854-6672-4FCD-BD94-F99C0430683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7</a:t>
            </a:fld>
            <a:endParaRPr lang="hr-HR" dirty="0"/>
          </a:p>
        </p:txBody>
      </p:sp>
    </p:spTree>
    <p:extLst>
      <p:ext uri="{BB962C8B-B14F-4D97-AF65-F5344CB8AC3E}">
        <p14:creationId xmlns:p14="http://schemas.microsoft.com/office/powerpoint/2010/main" val="245875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609600" y="691412"/>
            <a:ext cx="10972800" cy="1143000"/>
          </a:xfrm>
        </p:spPr>
        <p:txBody>
          <a:bodyPr>
            <a:normAutofit fontScale="90000"/>
          </a:bodyPr>
          <a:lstStyle/>
          <a:p>
            <a:pPr eaLnBrk="1" hangingPunct="1"/>
            <a:r>
              <a:rPr lang="en-US" altLang="en-US" sz="4000" b="1" dirty="0">
                <a:latin typeface="+mj-lt"/>
              </a:rPr>
              <a:t>Risk vs. Amount at Stake: Challenge in Risk Management</a:t>
            </a:r>
          </a:p>
        </p:txBody>
      </p:sp>
      <p:sp>
        <p:nvSpPr>
          <p:cNvPr id="7" name="Rechteck 1">
            <a:extLst>
              <a:ext uri="{FF2B5EF4-FFF2-40B4-BE49-F238E27FC236}">
                <a16:creationId xmlns:a16="http://schemas.microsoft.com/office/drawing/2014/main" id="{AB22116F-8FDE-47A6-8185-3FAEE2F687BC}"/>
              </a:ext>
            </a:extLst>
          </p:cNvPr>
          <p:cNvSpPr>
            <a:spLocks noChangeArrowheads="1"/>
          </p:cNvSpPr>
          <p:nvPr/>
        </p:nvSpPr>
        <p:spPr bwMode="auto">
          <a:xfrm>
            <a:off x="8983798" y="5948643"/>
            <a:ext cx="307128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en-US" sz="1200" b="0" dirty="0">
                <a:ea typeface="MS Mincho" pitchFamily="49" charset="-128"/>
              </a:rPr>
              <a:t>Source: </a:t>
            </a:r>
            <a:r>
              <a:rPr lang="en-US" altLang="en-US" sz="1200" dirty="0"/>
              <a:t>Wideman (2004). </a:t>
            </a:r>
            <a:endParaRPr lang="en-US" altLang="en-US" sz="1200" b="0" dirty="0">
              <a:ea typeface="MS Mincho" pitchFamily="49" charset="-128"/>
            </a:endParaRPr>
          </a:p>
        </p:txBody>
      </p:sp>
      <p:sp>
        <p:nvSpPr>
          <p:cNvPr id="8" name="Foliennummernplatzhalter 3">
            <a:extLst>
              <a:ext uri="{FF2B5EF4-FFF2-40B4-BE49-F238E27FC236}">
                <a16:creationId xmlns:a16="http://schemas.microsoft.com/office/drawing/2014/main" id="{41E183F3-F8D0-40B5-9205-7E9A9EEAE77D}"/>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8</a:t>
            </a:fld>
            <a:endParaRPr lang="hr-HR"/>
          </a:p>
        </p:txBody>
      </p:sp>
      <p:pic>
        <p:nvPicPr>
          <p:cNvPr id="2" name="Grafik 1">
            <a:extLst>
              <a:ext uri="{FF2B5EF4-FFF2-40B4-BE49-F238E27FC236}">
                <a16:creationId xmlns:a16="http://schemas.microsoft.com/office/drawing/2014/main" id="{CE703086-4FF7-419F-AFC6-0A0C58F5E086}"/>
              </a:ext>
            </a:extLst>
          </p:cNvPr>
          <p:cNvPicPr>
            <a:picLocks noChangeAspect="1"/>
          </p:cNvPicPr>
          <p:nvPr/>
        </p:nvPicPr>
        <p:blipFill rotWithShape="1">
          <a:blip r:embed="rId2"/>
          <a:srcRect l="39211" t="38591" r="18946" b="8327"/>
          <a:stretch/>
        </p:blipFill>
        <p:spPr>
          <a:xfrm>
            <a:off x="2602833" y="1672781"/>
            <a:ext cx="6300754" cy="4493807"/>
          </a:xfrm>
          <a:prstGeom prst="rect">
            <a:avLst/>
          </a:prstGeom>
        </p:spPr>
      </p:pic>
    </p:spTree>
    <p:extLst>
      <p:ext uri="{BB962C8B-B14F-4D97-AF65-F5344CB8AC3E}">
        <p14:creationId xmlns:p14="http://schemas.microsoft.com/office/powerpoint/2010/main" val="292130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609600" y="457200"/>
            <a:ext cx="10972800" cy="1143000"/>
          </a:xfrm>
        </p:spPr>
        <p:txBody>
          <a:bodyPr>
            <a:normAutofit/>
          </a:bodyPr>
          <a:lstStyle/>
          <a:p>
            <a:r>
              <a:rPr lang="en-US" altLang="en-US" sz="4000" b="1" dirty="0">
                <a:latin typeface="+mj-lt"/>
              </a:rPr>
              <a:t>Four Stages of Risk Management</a:t>
            </a:r>
          </a:p>
        </p:txBody>
      </p:sp>
      <p:graphicFrame>
        <p:nvGraphicFramePr>
          <p:cNvPr id="2" name="Diagramm 1">
            <a:extLst>
              <a:ext uri="{FF2B5EF4-FFF2-40B4-BE49-F238E27FC236}">
                <a16:creationId xmlns:a16="http://schemas.microsoft.com/office/drawing/2014/main" id="{86071ABC-EFAF-41C6-8157-A3A836636515}"/>
              </a:ext>
            </a:extLst>
          </p:cNvPr>
          <p:cNvGraphicFramePr/>
          <p:nvPr>
            <p:extLst>
              <p:ext uri="{D42A27DB-BD31-4B8C-83A1-F6EECF244321}">
                <p14:modId xmlns:p14="http://schemas.microsoft.com/office/powerpoint/2010/main" val="1029196637"/>
              </p:ext>
            </p:extLst>
          </p:nvPr>
        </p:nvGraphicFramePr>
        <p:xfrm>
          <a:off x="2031999" y="1424764"/>
          <a:ext cx="7473507" cy="4713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liennummernplatzhalter 3">
            <a:extLst>
              <a:ext uri="{FF2B5EF4-FFF2-40B4-BE49-F238E27FC236}">
                <a16:creationId xmlns:a16="http://schemas.microsoft.com/office/drawing/2014/main" id="{714E203B-0EC7-4BF0-BCB6-478351C62A7B}"/>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9</a:t>
            </a:fld>
            <a:endParaRPr lang="hr-HR"/>
          </a:p>
        </p:txBody>
      </p:sp>
    </p:spTree>
    <p:extLst>
      <p:ext uri="{BB962C8B-B14F-4D97-AF65-F5344CB8AC3E}">
        <p14:creationId xmlns:p14="http://schemas.microsoft.com/office/powerpoint/2010/main" val="834002849"/>
      </p:ext>
    </p:extLst>
  </p:cSld>
  <p:clrMapOvr>
    <a:masterClrMapping/>
  </p:clrMapOvr>
</p:sld>
</file>

<file path=ppt/theme/theme1.xml><?xml version="1.0" encoding="utf-8"?>
<a:theme xmlns:a="http://schemas.openxmlformats.org/drawingml/2006/main" name="C.2.1_Project Manage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DD96114-6485-4712-A2E5-F80BEEB2F904}" vid="{E763CF33-CB39-41AA-926E-C2936AC4905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C.2.1_Project Management</Template>
  <TotalTime>0</TotalTime>
  <Words>1561</Words>
  <Application>Microsoft Office PowerPoint</Application>
  <PresentationFormat>Breitbild</PresentationFormat>
  <Paragraphs>302</Paragraphs>
  <Slides>27</Slides>
  <Notes>17</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35" baseType="lpstr">
      <vt:lpstr>Arial</vt:lpstr>
      <vt:lpstr>Calibri</vt:lpstr>
      <vt:lpstr>Calibri Light</vt:lpstr>
      <vt:lpstr>Times</vt:lpstr>
      <vt:lpstr>Verdana</vt:lpstr>
      <vt:lpstr>Wingdings</vt:lpstr>
      <vt:lpstr>C.2.1_Project Management</vt:lpstr>
      <vt:lpstr>Equation</vt:lpstr>
      <vt:lpstr>Project Management</vt:lpstr>
      <vt:lpstr>Review - Homework</vt:lpstr>
      <vt:lpstr>1. Stakeholder Management 2. Project Scheduling 3. Budget Planning 4. Risk Management</vt:lpstr>
      <vt:lpstr>Risk Management</vt:lpstr>
      <vt:lpstr>Learning Objectives</vt:lpstr>
      <vt:lpstr>Risk Management</vt:lpstr>
      <vt:lpstr>Questions to Consider in Risk Management</vt:lpstr>
      <vt:lpstr>Risk vs. Amount at Stake: Challenge in Risk Management</vt:lpstr>
      <vt:lpstr>Four Stages of Risk Management</vt:lpstr>
      <vt:lpstr>Risk Types</vt:lpstr>
      <vt:lpstr>Risk Factor Identification</vt:lpstr>
      <vt:lpstr>Discussion</vt:lpstr>
      <vt:lpstr>Risk Breakdown Structure (RBS) </vt:lpstr>
      <vt:lpstr>Risk Impact Matrix</vt:lpstr>
      <vt:lpstr>Risk Impact Matrix</vt:lpstr>
      <vt:lpstr>Exercise</vt:lpstr>
      <vt:lpstr>Project Risk Scoring</vt:lpstr>
      <vt:lpstr>Project Risk Scoring</vt:lpstr>
      <vt:lpstr>Quiz</vt:lpstr>
      <vt:lpstr>PowerPoint-Präsentation</vt:lpstr>
      <vt:lpstr>Risk Mitigation Strategies</vt:lpstr>
      <vt:lpstr>Control &amp; Documentation</vt:lpstr>
      <vt:lpstr>Example Risk Register</vt:lpstr>
      <vt:lpstr>Homework</vt:lpstr>
      <vt:lpstr>Summary</vt:lpstr>
      <vt:lpstr>Learning Objectives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Tine</dc:creator>
  <cp:lastModifiedBy>Tine</cp:lastModifiedBy>
  <cp:revision>38</cp:revision>
  <dcterms:created xsi:type="dcterms:W3CDTF">2017-07-06T07:32:09Z</dcterms:created>
  <dcterms:modified xsi:type="dcterms:W3CDTF">2019-07-04T08:52:27Z</dcterms:modified>
</cp:coreProperties>
</file>