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5" r:id="rId2"/>
    <p:sldId id="330" r:id="rId3"/>
    <p:sldId id="326" r:id="rId4"/>
    <p:sldId id="304" r:id="rId5"/>
    <p:sldId id="327" r:id="rId6"/>
    <p:sldId id="305" r:id="rId7"/>
    <p:sldId id="328" r:id="rId8"/>
    <p:sldId id="329" r:id="rId9"/>
    <p:sldId id="334" r:id="rId10"/>
    <p:sldId id="333" r:id="rId11"/>
    <p:sldId id="331" r:id="rId12"/>
    <p:sldId id="324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2D3"/>
    <a:srgbClr val="99CA48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63904" autoAdjust="0"/>
  </p:normalViewPr>
  <p:slideViewPr>
    <p:cSldViewPr snapToGrid="0">
      <p:cViewPr varScale="1">
        <p:scale>
          <a:sx n="43" d="100"/>
          <a:sy n="43" d="100"/>
        </p:scale>
        <p:origin x="169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06AA26-011F-4D5B-AEC1-8D4FAFCF37B3}" type="doc">
      <dgm:prSet loTypeId="urn:microsoft.com/office/officeart/2008/layout/VerticalAccent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17BBF63C-3ABA-4374-A7BA-9BB9B9C8AEF3}">
      <dgm:prSet phldrT="[Text]"/>
      <dgm:spPr/>
      <dgm:t>
        <a:bodyPr/>
        <a:lstStyle/>
        <a:p>
          <a:r>
            <a:rPr lang="de-DE"/>
            <a:t>Tell the truth</a:t>
          </a:r>
        </a:p>
      </dgm:t>
    </dgm:pt>
    <dgm:pt modelId="{CDC7C460-BFAD-437A-BDAB-2BD64DE7CB4A}" type="parTrans" cxnId="{F264C553-509E-4861-94A7-E78FA9635CE7}">
      <dgm:prSet/>
      <dgm:spPr/>
      <dgm:t>
        <a:bodyPr/>
        <a:lstStyle/>
        <a:p>
          <a:endParaRPr lang="de-DE"/>
        </a:p>
      </dgm:t>
    </dgm:pt>
    <dgm:pt modelId="{590A3098-215B-45FC-80ED-904D2642EE74}" type="sibTrans" cxnId="{F264C553-509E-4861-94A7-E78FA9635CE7}">
      <dgm:prSet/>
      <dgm:spPr/>
      <dgm:t>
        <a:bodyPr/>
        <a:lstStyle/>
        <a:p>
          <a:endParaRPr lang="de-DE"/>
        </a:p>
      </dgm:t>
    </dgm:pt>
    <dgm:pt modelId="{343E8D3C-D9E4-489E-B7AF-84CC6A6CAA08}">
      <dgm:prSet/>
      <dgm:spPr/>
      <dgm:t>
        <a:bodyPr/>
        <a:lstStyle/>
        <a:p>
          <a:r>
            <a:rPr lang="de-DE"/>
            <a:t>Get to the point</a:t>
          </a:r>
        </a:p>
      </dgm:t>
    </dgm:pt>
    <dgm:pt modelId="{9F4F4C33-C4AB-45E3-9665-4A1D4ADEA1DB}" type="parTrans" cxnId="{89953014-BDEE-4CEC-913B-B2ADE8E36928}">
      <dgm:prSet/>
      <dgm:spPr/>
      <dgm:t>
        <a:bodyPr/>
        <a:lstStyle/>
        <a:p>
          <a:endParaRPr lang="de-DE"/>
        </a:p>
      </dgm:t>
    </dgm:pt>
    <dgm:pt modelId="{AB7CA295-BED4-4FD0-96AE-CAF08C4955AC}" type="sibTrans" cxnId="{89953014-BDEE-4CEC-913B-B2ADE8E36928}">
      <dgm:prSet/>
      <dgm:spPr/>
      <dgm:t>
        <a:bodyPr/>
        <a:lstStyle/>
        <a:p>
          <a:endParaRPr lang="de-DE"/>
        </a:p>
      </dgm:t>
    </dgm:pt>
    <dgm:pt modelId="{BB0ACA10-79CA-4707-AEC1-2CB0B697B293}">
      <dgm:prSet/>
      <dgm:spPr/>
      <dgm:t>
        <a:bodyPr/>
        <a:lstStyle/>
        <a:p>
          <a:r>
            <a:rPr lang="en-US"/>
            <a:t>Pick the right tool for the job</a:t>
          </a:r>
          <a:endParaRPr lang="de-DE"/>
        </a:p>
      </dgm:t>
    </dgm:pt>
    <dgm:pt modelId="{45E7E591-3C5B-4048-8078-5591C2575100}" type="parTrans" cxnId="{12F9A76A-7AED-49BF-B517-9F2EE1F9C6B6}">
      <dgm:prSet/>
      <dgm:spPr/>
      <dgm:t>
        <a:bodyPr/>
        <a:lstStyle/>
        <a:p>
          <a:endParaRPr lang="de-DE"/>
        </a:p>
      </dgm:t>
    </dgm:pt>
    <dgm:pt modelId="{680F49FF-CF7F-4293-8E63-FF5F544BA061}" type="sibTrans" cxnId="{12F9A76A-7AED-49BF-B517-9F2EE1F9C6B6}">
      <dgm:prSet/>
      <dgm:spPr/>
      <dgm:t>
        <a:bodyPr/>
        <a:lstStyle/>
        <a:p>
          <a:endParaRPr lang="de-DE"/>
        </a:p>
      </dgm:t>
    </dgm:pt>
    <dgm:pt modelId="{D1A0C6ED-557E-4620-8C31-DAD7B1174E1A}">
      <dgm:prSet/>
      <dgm:spPr/>
      <dgm:t>
        <a:bodyPr/>
        <a:lstStyle/>
        <a:p>
          <a:r>
            <a:rPr lang="de-DE"/>
            <a:t>Highlight what’s important</a:t>
          </a:r>
        </a:p>
      </dgm:t>
    </dgm:pt>
    <dgm:pt modelId="{DD058532-0FE2-47BC-814D-DEB4730A33E1}" type="parTrans" cxnId="{283B0D50-205B-43B0-8511-72FAEA9E9F55}">
      <dgm:prSet/>
      <dgm:spPr/>
      <dgm:t>
        <a:bodyPr/>
        <a:lstStyle/>
        <a:p>
          <a:endParaRPr lang="de-DE"/>
        </a:p>
      </dgm:t>
    </dgm:pt>
    <dgm:pt modelId="{77A1C2CE-90D3-4E94-87AF-526906CE24A4}" type="sibTrans" cxnId="{283B0D50-205B-43B0-8511-72FAEA9E9F55}">
      <dgm:prSet/>
      <dgm:spPr/>
      <dgm:t>
        <a:bodyPr/>
        <a:lstStyle/>
        <a:p>
          <a:endParaRPr lang="de-DE"/>
        </a:p>
      </dgm:t>
    </dgm:pt>
    <dgm:pt modelId="{BF680939-ECDA-417F-8329-A3D42992E3DB}">
      <dgm:prSet/>
      <dgm:spPr/>
      <dgm:t>
        <a:bodyPr/>
        <a:lstStyle/>
        <a:p>
          <a:r>
            <a:rPr lang="de-DE"/>
            <a:t>Keep it simple</a:t>
          </a:r>
        </a:p>
      </dgm:t>
    </dgm:pt>
    <dgm:pt modelId="{4D0E8684-9E99-4EB4-BB05-A976013E3281}" type="parTrans" cxnId="{210D7B62-4A7C-4FD3-8B78-AE33CE4A9300}">
      <dgm:prSet/>
      <dgm:spPr/>
      <dgm:t>
        <a:bodyPr/>
        <a:lstStyle/>
        <a:p>
          <a:endParaRPr lang="de-DE"/>
        </a:p>
      </dgm:t>
    </dgm:pt>
    <dgm:pt modelId="{2B8A86D3-9EDD-413B-9470-82BE06B4B4DA}" type="sibTrans" cxnId="{210D7B62-4A7C-4FD3-8B78-AE33CE4A9300}">
      <dgm:prSet/>
      <dgm:spPr/>
      <dgm:t>
        <a:bodyPr/>
        <a:lstStyle/>
        <a:p>
          <a:endParaRPr lang="de-DE"/>
        </a:p>
      </dgm:t>
    </dgm:pt>
    <dgm:pt modelId="{83F35156-B97C-4D28-A250-FEE706137CBF}" type="pres">
      <dgm:prSet presAssocID="{9506AA26-011F-4D5B-AEC1-8D4FAFCF37B3}" presName="Name0" presStyleCnt="0">
        <dgm:presLayoutVars>
          <dgm:chMax/>
          <dgm:chPref/>
          <dgm:dir/>
        </dgm:presLayoutVars>
      </dgm:prSet>
      <dgm:spPr/>
    </dgm:pt>
    <dgm:pt modelId="{01C061E7-3E5F-4A00-8988-1FB48AF7C63B}" type="pres">
      <dgm:prSet presAssocID="{17BBF63C-3ABA-4374-A7BA-9BB9B9C8AEF3}" presName="parenttextcomposite" presStyleCnt="0"/>
      <dgm:spPr/>
    </dgm:pt>
    <dgm:pt modelId="{9D39B5A0-12C6-4892-8414-387678908187}" type="pres">
      <dgm:prSet presAssocID="{17BBF63C-3ABA-4374-A7BA-9BB9B9C8AEF3}" presName="parenttext" presStyleLbl="revTx" presStyleIdx="0" presStyleCnt="5">
        <dgm:presLayoutVars>
          <dgm:chMax/>
          <dgm:chPref val="2"/>
          <dgm:bulletEnabled val="1"/>
        </dgm:presLayoutVars>
      </dgm:prSet>
      <dgm:spPr/>
    </dgm:pt>
    <dgm:pt modelId="{D70D3258-6692-4AF5-8068-64EE583A839D}" type="pres">
      <dgm:prSet presAssocID="{17BBF63C-3ABA-4374-A7BA-9BB9B9C8AEF3}" presName="parallelogramComposite" presStyleCnt="0"/>
      <dgm:spPr/>
    </dgm:pt>
    <dgm:pt modelId="{5E39F242-FE4E-4CED-B608-9B7B43FD2D13}" type="pres">
      <dgm:prSet presAssocID="{17BBF63C-3ABA-4374-A7BA-9BB9B9C8AEF3}" presName="parallelogram1" presStyleLbl="alignNode1" presStyleIdx="0" presStyleCnt="35"/>
      <dgm:spPr/>
    </dgm:pt>
    <dgm:pt modelId="{26A72D62-ACD6-417C-A7E0-AFFF08E4E845}" type="pres">
      <dgm:prSet presAssocID="{17BBF63C-3ABA-4374-A7BA-9BB9B9C8AEF3}" presName="parallelogram2" presStyleLbl="alignNode1" presStyleIdx="1" presStyleCnt="35"/>
      <dgm:spPr/>
    </dgm:pt>
    <dgm:pt modelId="{0F0BC63A-F71D-468B-903E-B1C7BE096DA0}" type="pres">
      <dgm:prSet presAssocID="{17BBF63C-3ABA-4374-A7BA-9BB9B9C8AEF3}" presName="parallelogram3" presStyleLbl="alignNode1" presStyleIdx="2" presStyleCnt="35"/>
      <dgm:spPr/>
    </dgm:pt>
    <dgm:pt modelId="{7133E4BF-7350-4DAB-916C-29621BD9BA21}" type="pres">
      <dgm:prSet presAssocID="{17BBF63C-3ABA-4374-A7BA-9BB9B9C8AEF3}" presName="parallelogram4" presStyleLbl="alignNode1" presStyleIdx="3" presStyleCnt="35"/>
      <dgm:spPr/>
    </dgm:pt>
    <dgm:pt modelId="{AB37DFB8-B61D-496C-9DB6-001329C6A0D9}" type="pres">
      <dgm:prSet presAssocID="{17BBF63C-3ABA-4374-A7BA-9BB9B9C8AEF3}" presName="parallelogram5" presStyleLbl="alignNode1" presStyleIdx="4" presStyleCnt="35"/>
      <dgm:spPr/>
    </dgm:pt>
    <dgm:pt modelId="{1291C9E5-0DED-44B9-ABBE-04369148EC9B}" type="pres">
      <dgm:prSet presAssocID="{17BBF63C-3ABA-4374-A7BA-9BB9B9C8AEF3}" presName="parallelogram6" presStyleLbl="alignNode1" presStyleIdx="5" presStyleCnt="35"/>
      <dgm:spPr/>
    </dgm:pt>
    <dgm:pt modelId="{B09C37E5-B764-462D-8646-6253821A7BAF}" type="pres">
      <dgm:prSet presAssocID="{17BBF63C-3ABA-4374-A7BA-9BB9B9C8AEF3}" presName="parallelogram7" presStyleLbl="alignNode1" presStyleIdx="6" presStyleCnt="35"/>
      <dgm:spPr/>
    </dgm:pt>
    <dgm:pt modelId="{995294A1-5A14-41F8-AB3C-533FB564FA33}" type="pres">
      <dgm:prSet presAssocID="{590A3098-215B-45FC-80ED-904D2642EE74}" presName="sibTrans" presStyleCnt="0"/>
      <dgm:spPr/>
    </dgm:pt>
    <dgm:pt modelId="{FBBF8D76-177B-424C-89D8-D832FDEC5EF7}" type="pres">
      <dgm:prSet presAssocID="{343E8D3C-D9E4-489E-B7AF-84CC6A6CAA08}" presName="parenttextcomposite" presStyleCnt="0"/>
      <dgm:spPr/>
    </dgm:pt>
    <dgm:pt modelId="{D874D20E-5C06-438F-9E60-3A2DEF498AD0}" type="pres">
      <dgm:prSet presAssocID="{343E8D3C-D9E4-489E-B7AF-84CC6A6CAA08}" presName="parenttext" presStyleLbl="revTx" presStyleIdx="1" presStyleCnt="5">
        <dgm:presLayoutVars>
          <dgm:chMax/>
          <dgm:chPref val="2"/>
          <dgm:bulletEnabled val="1"/>
        </dgm:presLayoutVars>
      </dgm:prSet>
      <dgm:spPr/>
    </dgm:pt>
    <dgm:pt modelId="{C35EE0E9-E5CB-4FCA-A5B7-C0F4DFF1E6CA}" type="pres">
      <dgm:prSet presAssocID="{343E8D3C-D9E4-489E-B7AF-84CC6A6CAA08}" presName="parallelogramComposite" presStyleCnt="0"/>
      <dgm:spPr/>
    </dgm:pt>
    <dgm:pt modelId="{569ABB2A-661D-4220-98EE-335B1535AA4A}" type="pres">
      <dgm:prSet presAssocID="{343E8D3C-D9E4-489E-B7AF-84CC6A6CAA08}" presName="parallelogram1" presStyleLbl="alignNode1" presStyleIdx="7" presStyleCnt="35"/>
      <dgm:spPr/>
    </dgm:pt>
    <dgm:pt modelId="{CE66F449-C62F-4CC7-987F-D2BC1222150D}" type="pres">
      <dgm:prSet presAssocID="{343E8D3C-D9E4-489E-B7AF-84CC6A6CAA08}" presName="parallelogram2" presStyleLbl="alignNode1" presStyleIdx="8" presStyleCnt="35"/>
      <dgm:spPr/>
    </dgm:pt>
    <dgm:pt modelId="{20ED5935-B3E3-4142-A2AF-1281E9EF640D}" type="pres">
      <dgm:prSet presAssocID="{343E8D3C-D9E4-489E-B7AF-84CC6A6CAA08}" presName="parallelogram3" presStyleLbl="alignNode1" presStyleIdx="9" presStyleCnt="35"/>
      <dgm:spPr/>
    </dgm:pt>
    <dgm:pt modelId="{881F73C7-A9DD-46C9-9D8B-C662CE026319}" type="pres">
      <dgm:prSet presAssocID="{343E8D3C-D9E4-489E-B7AF-84CC6A6CAA08}" presName="parallelogram4" presStyleLbl="alignNode1" presStyleIdx="10" presStyleCnt="35"/>
      <dgm:spPr/>
    </dgm:pt>
    <dgm:pt modelId="{1969DC9F-E585-4D25-80AE-55710004E0A6}" type="pres">
      <dgm:prSet presAssocID="{343E8D3C-D9E4-489E-B7AF-84CC6A6CAA08}" presName="parallelogram5" presStyleLbl="alignNode1" presStyleIdx="11" presStyleCnt="35"/>
      <dgm:spPr/>
    </dgm:pt>
    <dgm:pt modelId="{A1D85541-3B1E-4E27-9747-9975733AFF4B}" type="pres">
      <dgm:prSet presAssocID="{343E8D3C-D9E4-489E-B7AF-84CC6A6CAA08}" presName="parallelogram6" presStyleLbl="alignNode1" presStyleIdx="12" presStyleCnt="35"/>
      <dgm:spPr/>
    </dgm:pt>
    <dgm:pt modelId="{0A3097BA-E77C-4083-B36E-EE3F0F81A045}" type="pres">
      <dgm:prSet presAssocID="{343E8D3C-D9E4-489E-B7AF-84CC6A6CAA08}" presName="parallelogram7" presStyleLbl="alignNode1" presStyleIdx="13" presStyleCnt="35"/>
      <dgm:spPr/>
    </dgm:pt>
    <dgm:pt modelId="{622E1195-0D48-46E9-A403-892412DD2F3D}" type="pres">
      <dgm:prSet presAssocID="{AB7CA295-BED4-4FD0-96AE-CAF08C4955AC}" presName="sibTrans" presStyleCnt="0"/>
      <dgm:spPr/>
    </dgm:pt>
    <dgm:pt modelId="{4D290FB7-2DCD-458A-90BD-F84994054AE5}" type="pres">
      <dgm:prSet presAssocID="{BB0ACA10-79CA-4707-AEC1-2CB0B697B293}" presName="parenttextcomposite" presStyleCnt="0"/>
      <dgm:spPr/>
    </dgm:pt>
    <dgm:pt modelId="{E8951FD8-0A6F-4EAD-8ACD-235D1ECDEEF6}" type="pres">
      <dgm:prSet presAssocID="{BB0ACA10-79CA-4707-AEC1-2CB0B697B293}" presName="parenttext" presStyleLbl="revTx" presStyleIdx="2" presStyleCnt="5">
        <dgm:presLayoutVars>
          <dgm:chMax/>
          <dgm:chPref val="2"/>
          <dgm:bulletEnabled val="1"/>
        </dgm:presLayoutVars>
      </dgm:prSet>
      <dgm:spPr/>
    </dgm:pt>
    <dgm:pt modelId="{0DA3FB60-F1A6-45D9-A045-C8920476BB7A}" type="pres">
      <dgm:prSet presAssocID="{BB0ACA10-79CA-4707-AEC1-2CB0B697B293}" presName="parallelogramComposite" presStyleCnt="0"/>
      <dgm:spPr/>
    </dgm:pt>
    <dgm:pt modelId="{EA8DDEC8-6EEF-40AA-AB09-12879F36A509}" type="pres">
      <dgm:prSet presAssocID="{BB0ACA10-79CA-4707-AEC1-2CB0B697B293}" presName="parallelogram1" presStyleLbl="alignNode1" presStyleIdx="14" presStyleCnt="35"/>
      <dgm:spPr/>
    </dgm:pt>
    <dgm:pt modelId="{56AE2E66-3EFD-4D00-BA84-98B154B15B26}" type="pres">
      <dgm:prSet presAssocID="{BB0ACA10-79CA-4707-AEC1-2CB0B697B293}" presName="parallelogram2" presStyleLbl="alignNode1" presStyleIdx="15" presStyleCnt="35"/>
      <dgm:spPr/>
    </dgm:pt>
    <dgm:pt modelId="{3AAF6B07-01EF-491D-9573-CAA86339B510}" type="pres">
      <dgm:prSet presAssocID="{BB0ACA10-79CA-4707-AEC1-2CB0B697B293}" presName="parallelogram3" presStyleLbl="alignNode1" presStyleIdx="16" presStyleCnt="35"/>
      <dgm:spPr/>
    </dgm:pt>
    <dgm:pt modelId="{A8694935-474D-4F06-9136-36B3FDEA226F}" type="pres">
      <dgm:prSet presAssocID="{BB0ACA10-79CA-4707-AEC1-2CB0B697B293}" presName="parallelogram4" presStyleLbl="alignNode1" presStyleIdx="17" presStyleCnt="35"/>
      <dgm:spPr/>
    </dgm:pt>
    <dgm:pt modelId="{C3480DF7-9580-4B69-B4B3-DB35B72623B1}" type="pres">
      <dgm:prSet presAssocID="{BB0ACA10-79CA-4707-AEC1-2CB0B697B293}" presName="parallelogram5" presStyleLbl="alignNode1" presStyleIdx="18" presStyleCnt="35"/>
      <dgm:spPr/>
    </dgm:pt>
    <dgm:pt modelId="{D511250B-A366-4E6D-A95B-9B6B16B66839}" type="pres">
      <dgm:prSet presAssocID="{BB0ACA10-79CA-4707-AEC1-2CB0B697B293}" presName="parallelogram6" presStyleLbl="alignNode1" presStyleIdx="19" presStyleCnt="35"/>
      <dgm:spPr/>
    </dgm:pt>
    <dgm:pt modelId="{480E167D-5129-4467-9FB5-85D30E4E3D21}" type="pres">
      <dgm:prSet presAssocID="{BB0ACA10-79CA-4707-AEC1-2CB0B697B293}" presName="parallelogram7" presStyleLbl="alignNode1" presStyleIdx="20" presStyleCnt="35"/>
      <dgm:spPr/>
    </dgm:pt>
    <dgm:pt modelId="{F502B672-C7D0-4BAE-9EE2-5F1A408386AA}" type="pres">
      <dgm:prSet presAssocID="{680F49FF-CF7F-4293-8E63-FF5F544BA061}" presName="sibTrans" presStyleCnt="0"/>
      <dgm:spPr/>
    </dgm:pt>
    <dgm:pt modelId="{C2303209-0CBF-4759-A5F0-10C5EF094CB0}" type="pres">
      <dgm:prSet presAssocID="{D1A0C6ED-557E-4620-8C31-DAD7B1174E1A}" presName="parenttextcomposite" presStyleCnt="0"/>
      <dgm:spPr/>
    </dgm:pt>
    <dgm:pt modelId="{AC54D2AA-1D1A-40E9-A863-B9D132EA2DF9}" type="pres">
      <dgm:prSet presAssocID="{D1A0C6ED-557E-4620-8C31-DAD7B1174E1A}" presName="parenttext" presStyleLbl="revTx" presStyleIdx="3" presStyleCnt="5">
        <dgm:presLayoutVars>
          <dgm:chMax/>
          <dgm:chPref val="2"/>
          <dgm:bulletEnabled val="1"/>
        </dgm:presLayoutVars>
      </dgm:prSet>
      <dgm:spPr/>
    </dgm:pt>
    <dgm:pt modelId="{FB292D85-6BFC-48D5-BBD0-2B14EE20681A}" type="pres">
      <dgm:prSet presAssocID="{D1A0C6ED-557E-4620-8C31-DAD7B1174E1A}" presName="parallelogramComposite" presStyleCnt="0"/>
      <dgm:spPr/>
    </dgm:pt>
    <dgm:pt modelId="{987CDAEE-D75B-4A1B-938C-A07A5930944E}" type="pres">
      <dgm:prSet presAssocID="{D1A0C6ED-557E-4620-8C31-DAD7B1174E1A}" presName="parallelogram1" presStyleLbl="alignNode1" presStyleIdx="21" presStyleCnt="35"/>
      <dgm:spPr/>
    </dgm:pt>
    <dgm:pt modelId="{3C89DF6F-850C-476C-9E90-737BFCF93601}" type="pres">
      <dgm:prSet presAssocID="{D1A0C6ED-557E-4620-8C31-DAD7B1174E1A}" presName="parallelogram2" presStyleLbl="alignNode1" presStyleIdx="22" presStyleCnt="35"/>
      <dgm:spPr/>
    </dgm:pt>
    <dgm:pt modelId="{4B4C1D26-9C34-436A-B9B9-86B775C7A0B4}" type="pres">
      <dgm:prSet presAssocID="{D1A0C6ED-557E-4620-8C31-DAD7B1174E1A}" presName="parallelogram3" presStyleLbl="alignNode1" presStyleIdx="23" presStyleCnt="35"/>
      <dgm:spPr/>
    </dgm:pt>
    <dgm:pt modelId="{AD0AC550-5D03-431C-B443-22A2CF8AB60B}" type="pres">
      <dgm:prSet presAssocID="{D1A0C6ED-557E-4620-8C31-DAD7B1174E1A}" presName="parallelogram4" presStyleLbl="alignNode1" presStyleIdx="24" presStyleCnt="35"/>
      <dgm:spPr/>
    </dgm:pt>
    <dgm:pt modelId="{FC0339BB-4664-44A8-86E9-F821BAA04B1E}" type="pres">
      <dgm:prSet presAssocID="{D1A0C6ED-557E-4620-8C31-DAD7B1174E1A}" presName="parallelogram5" presStyleLbl="alignNode1" presStyleIdx="25" presStyleCnt="35"/>
      <dgm:spPr/>
    </dgm:pt>
    <dgm:pt modelId="{B187D3F0-C7BD-48CC-9B74-90B2E02315BD}" type="pres">
      <dgm:prSet presAssocID="{D1A0C6ED-557E-4620-8C31-DAD7B1174E1A}" presName="parallelogram6" presStyleLbl="alignNode1" presStyleIdx="26" presStyleCnt="35"/>
      <dgm:spPr/>
    </dgm:pt>
    <dgm:pt modelId="{EAEB0DD7-A5F0-482D-A225-A6702EBA10A7}" type="pres">
      <dgm:prSet presAssocID="{D1A0C6ED-557E-4620-8C31-DAD7B1174E1A}" presName="parallelogram7" presStyleLbl="alignNode1" presStyleIdx="27" presStyleCnt="35"/>
      <dgm:spPr/>
    </dgm:pt>
    <dgm:pt modelId="{9BE0045A-F202-49D5-A99B-E600C55FF47F}" type="pres">
      <dgm:prSet presAssocID="{77A1C2CE-90D3-4E94-87AF-526906CE24A4}" presName="sibTrans" presStyleCnt="0"/>
      <dgm:spPr/>
    </dgm:pt>
    <dgm:pt modelId="{86722C9F-2AD9-4467-A929-A121F538D043}" type="pres">
      <dgm:prSet presAssocID="{BF680939-ECDA-417F-8329-A3D42992E3DB}" presName="parenttextcomposite" presStyleCnt="0"/>
      <dgm:spPr/>
    </dgm:pt>
    <dgm:pt modelId="{E6646879-C8D7-442B-A510-344541D0F5C4}" type="pres">
      <dgm:prSet presAssocID="{BF680939-ECDA-417F-8329-A3D42992E3DB}" presName="parenttext" presStyleLbl="revTx" presStyleIdx="4" presStyleCnt="5">
        <dgm:presLayoutVars>
          <dgm:chMax/>
          <dgm:chPref val="2"/>
          <dgm:bulletEnabled val="1"/>
        </dgm:presLayoutVars>
      </dgm:prSet>
      <dgm:spPr/>
    </dgm:pt>
    <dgm:pt modelId="{74E98407-5006-43D2-9ABD-2EBE8DDD99C2}" type="pres">
      <dgm:prSet presAssocID="{BF680939-ECDA-417F-8329-A3D42992E3DB}" presName="parallelogramComposite" presStyleCnt="0"/>
      <dgm:spPr/>
    </dgm:pt>
    <dgm:pt modelId="{5FCFF18E-1987-465F-A52C-74B28347D3B6}" type="pres">
      <dgm:prSet presAssocID="{BF680939-ECDA-417F-8329-A3D42992E3DB}" presName="parallelogram1" presStyleLbl="alignNode1" presStyleIdx="28" presStyleCnt="35"/>
      <dgm:spPr/>
    </dgm:pt>
    <dgm:pt modelId="{FF3566A7-48A3-473C-AF2F-13AB9BEC44AA}" type="pres">
      <dgm:prSet presAssocID="{BF680939-ECDA-417F-8329-A3D42992E3DB}" presName="parallelogram2" presStyleLbl="alignNode1" presStyleIdx="29" presStyleCnt="35"/>
      <dgm:spPr/>
    </dgm:pt>
    <dgm:pt modelId="{9E592076-6388-4A11-8249-5DAA3C926372}" type="pres">
      <dgm:prSet presAssocID="{BF680939-ECDA-417F-8329-A3D42992E3DB}" presName="parallelogram3" presStyleLbl="alignNode1" presStyleIdx="30" presStyleCnt="35"/>
      <dgm:spPr/>
    </dgm:pt>
    <dgm:pt modelId="{0D5EFA5E-D3BF-473D-A7A1-835A39517E95}" type="pres">
      <dgm:prSet presAssocID="{BF680939-ECDA-417F-8329-A3D42992E3DB}" presName="parallelogram4" presStyleLbl="alignNode1" presStyleIdx="31" presStyleCnt="35"/>
      <dgm:spPr/>
    </dgm:pt>
    <dgm:pt modelId="{526D0A87-0D6E-4A07-949D-3BBFBFEEDD8C}" type="pres">
      <dgm:prSet presAssocID="{BF680939-ECDA-417F-8329-A3D42992E3DB}" presName="parallelogram5" presStyleLbl="alignNode1" presStyleIdx="32" presStyleCnt="35"/>
      <dgm:spPr/>
    </dgm:pt>
    <dgm:pt modelId="{C6B0D9D9-E616-442F-8E04-35DE1B02227C}" type="pres">
      <dgm:prSet presAssocID="{BF680939-ECDA-417F-8329-A3D42992E3DB}" presName="parallelogram6" presStyleLbl="alignNode1" presStyleIdx="33" presStyleCnt="35"/>
      <dgm:spPr/>
    </dgm:pt>
    <dgm:pt modelId="{5AFD4B1D-AF43-431A-870D-6CFE9D5C75DF}" type="pres">
      <dgm:prSet presAssocID="{BF680939-ECDA-417F-8329-A3D42992E3DB}" presName="parallelogram7" presStyleLbl="alignNode1" presStyleIdx="34" presStyleCnt="35"/>
      <dgm:spPr/>
    </dgm:pt>
  </dgm:ptLst>
  <dgm:cxnLst>
    <dgm:cxn modelId="{89953014-BDEE-4CEC-913B-B2ADE8E36928}" srcId="{9506AA26-011F-4D5B-AEC1-8D4FAFCF37B3}" destId="{343E8D3C-D9E4-489E-B7AF-84CC6A6CAA08}" srcOrd="1" destOrd="0" parTransId="{9F4F4C33-C4AB-45E3-9665-4A1D4ADEA1DB}" sibTransId="{AB7CA295-BED4-4FD0-96AE-CAF08C4955AC}"/>
    <dgm:cxn modelId="{6087DE60-6340-4916-B2DC-046EC825ACCD}" type="presOf" srcId="{BB0ACA10-79CA-4707-AEC1-2CB0B697B293}" destId="{E8951FD8-0A6F-4EAD-8ACD-235D1ECDEEF6}" srcOrd="0" destOrd="0" presId="urn:microsoft.com/office/officeart/2008/layout/VerticalAccentList"/>
    <dgm:cxn modelId="{210D7B62-4A7C-4FD3-8B78-AE33CE4A9300}" srcId="{9506AA26-011F-4D5B-AEC1-8D4FAFCF37B3}" destId="{BF680939-ECDA-417F-8329-A3D42992E3DB}" srcOrd="4" destOrd="0" parTransId="{4D0E8684-9E99-4EB4-BB05-A976013E3281}" sibTransId="{2B8A86D3-9EDD-413B-9470-82BE06B4B4DA}"/>
    <dgm:cxn modelId="{12F9A76A-7AED-49BF-B517-9F2EE1F9C6B6}" srcId="{9506AA26-011F-4D5B-AEC1-8D4FAFCF37B3}" destId="{BB0ACA10-79CA-4707-AEC1-2CB0B697B293}" srcOrd="2" destOrd="0" parTransId="{45E7E591-3C5B-4048-8078-5591C2575100}" sibTransId="{680F49FF-CF7F-4293-8E63-FF5F544BA061}"/>
    <dgm:cxn modelId="{283B0D50-205B-43B0-8511-72FAEA9E9F55}" srcId="{9506AA26-011F-4D5B-AEC1-8D4FAFCF37B3}" destId="{D1A0C6ED-557E-4620-8C31-DAD7B1174E1A}" srcOrd="3" destOrd="0" parTransId="{DD058532-0FE2-47BC-814D-DEB4730A33E1}" sibTransId="{77A1C2CE-90D3-4E94-87AF-526906CE24A4}"/>
    <dgm:cxn modelId="{F264C553-509E-4861-94A7-E78FA9635CE7}" srcId="{9506AA26-011F-4D5B-AEC1-8D4FAFCF37B3}" destId="{17BBF63C-3ABA-4374-A7BA-9BB9B9C8AEF3}" srcOrd="0" destOrd="0" parTransId="{CDC7C460-BFAD-437A-BDAB-2BD64DE7CB4A}" sibTransId="{590A3098-215B-45FC-80ED-904D2642EE74}"/>
    <dgm:cxn modelId="{49AEAB9A-9568-471E-86D9-F412D29EF615}" type="presOf" srcId="{17BBF63C-3ABA-4374-A7BA-9BB9B9C8AEF3}" destId="{9D39B5A0-12C6-4892-8414-387678908187}" srcOrd="0" destOrd="0" presId="urn:microsoft.com/office/officeart/2008/layout/VerticalAccentList"/>
    <dgm:cxn modelId="{345305B5-1883-45B6-9BFF-C2886683F792}" type="presOf" srcId="{343E8D3C-D9E4-489E-B7AF-84CC6A6CAA08}" destId="{D874D20E-5C06-438F-9E60-3A2DEF498AD0}" srcOrd="0" destOrd="0" presId="urn:microsoft.com/office/officeart/2008/layout/VerticalAccentList"/>
    <dgm:cxn modelId="{FF429AC2-0775-4C97-8627-A6EEE5622B25}" type="presOf" srcId="{9506AA26-011F-4D5B-AEC1-8D4FAFCF37B3}" destId="{83F35156-B97C-4D28-A250-FEE706137CBF}" srcOrd="0" destOrd="0" presId="urn:microsoft.com/office/officeart/2008/layout/VerticalAccentList"/>
    <dgm:cxn modelId="{E3D727D1-00B0-4311-B932-FA9BAA5A2C1B}" type="presOf" srcId="{BF680939-ECDA-417F-8329-A3D42992E3DB}" destId="{E6646879-C8D7-442B-A510-344541D0F5C4}" srcOrd="0" destOrd="0" presId="urn:microsoft.com/office/officeart/2008/layout/VerticalAccentList"/>
    <dgm:cxn modelId="{04EC7CEA-B7C6-4737-9F28-1C5AD5F451DE}" type="presOf" srcId="{D1A0C6ED-557E-4620-8C31-DAD7B1174E1A}" destId="{AC54D2AA-1D1A-40E9-A863-B9D132EA2DF9}" srcOrd="0" destOrd="0" presId="urn:microsoft.com/office/officeart/2008/layout/VerticalAccentList"/>
    <dgm:cxn modelId="{6E39D9A1-FC6A-4E5C-B794-404481887ACB}" type="presParOf" srcId="{83F35156-B97C-4D28-A250-FEE706137CBF}" destId="{01C061E7-3E5F-4A00-8988-1FB48AF7C63B}" srcOrd="0" destOrd="0" presId="urn:microsoft.com/office/officeart/2008/layout/VerticalAccentList"/>
    <dgm:cxn modelId="{84835597-877A-4B35-853E-508480C849AC}" type="presParOf" srcId="{01C061E7-3E5F-4A00-8988-1FB48AF7C63B}" destId="{9D39B5A0-12C6-4892-8414-387678908187}" srcOrd="0" destOrd="0" presId="urn:microsoft.com/office/officeart/2008/layout/VerticalAccentList"/>
    <dgm:cxn modelId="{7B81134E-F438-4FAB-AEAE-F2843EED32E8}" type="presParOf" srcId="{83F35156-B97C-4D28-A250-FEE706137CBF}" destId="{D70D3258-6692-4AF5-8068-64EE583A839D}" srcOrd="1" destOrd="0" presId="urn:microsoft.com/office/officeart/2008/layout/VerticalAccentList"/>
    <dgm:cxn modelId="{08128D5D-30A7-4AA3-9F98-B3AE4883FE45}" type="presParOf" srcId="{D70D3258-6692-4AF5-8068-64EE583A839D}" destId="{5E39F242-FE4E-4CED-B608-9B7B43FD2D13}" srcOrd="0" destOrd="0" presId="urn:microsoft.com/office/officeart/2008/layout/VerticalAccentList"/>
    <dgm:cxn modelId="{37D8DF98-9CBF-4C10-862F-C2FF7B1B14E5}" type="presParOf" srcId="{D70D3258-6692-4AF5-8068-64EE583A839D}" destId="{26A72D62-ACD6-417C-A7E0-AFFF08E4E845}" srcOrd="1" destOrd="0" presId="urn:microsoft.com/office/officeart/2008/layout/VerticalAccentList"/>
    <dgm:cxn modelId="{3DF16714-8077-4296-B030-7AA32E955416}" type="presParOf" srcId="{D70D3258-6692-4AF5-8068-64EE583A839D}" destId="{0F0BC63A-F71D-468B-903E-B1C7BE096DA0}" srcOrd="2" destOrd="0" presId="urn:microsoft.com/office/officeart/2008/layout/VerticalAccentList"/>
    <dgm:cxn modelId="{B6FACDCD-DB50-4C1E-82DA-E13BA4FCBC96}" type="presParOf" srcId="{D70D3258-6692-4AF5-8068-64EE583A839D}" destId="{7133E4BF-7350-4DAB-916C-29621BD9BA21}" srcOrd="3" destOrd="0" presId="urn:microsoft.com/office/officeart/2008/layout/VerticalAccentList"/>
    <dgm:cxn modelId="{465BA1B7-EC9D-4AB2-BD10-8F21302D4014}" type="presParOf" srcId="{D70D3258-6692-4AF5-8068-64EE583A839D}" destId="{AB37DFB8-B61D-496C-9DB6-001329C6A0D9}" srcOrd="4" destOrd="0" presId="urn:microsoft.com/office/officeart/2008/layout/VerticalAccentList"/>
    <dgm:cxn modelId="{E61C6FFD-95A0-47DF-8F1A-C68543306F4E}" type="presParOf" srcId="{D70D3258-6692-4AF5-8068-64EE583A839D}" destId="{1291C9E5-0DED-44B9-ABBE-04369148EC9B}" srcOrd="5" destOrd="0" presId="urn:microsoft.com/office/officeart/2008/layout/VerticalAccentList"/>
    <dgm:cxn modelId="{9AF89019-68BB-4743-97B9-85239DB002E6}" type="presParOf" srcId="{D70D3258-6692-4AF5-8068-64EE583A839D}" destId="{B09C37E5-B764-462D-8646-6253821A7BAF}" srcOrd="6" destOrd="0" presId="urn:microsoft.com/office/officeart/2008/layout/VerticalAccentList"/>
    <dgm:cxn modelId="{3DE01628-997D-411C-BAA8-E3B5C9FBDDDD}" type="presParOf" srcId="{83F35156-B97C-4D28-A250-FEE706137CBF}" destId="{995294A1-5A14-41F8-AB3C-533FB564FA33}" srcOrd="2" destOrd="0" presId="urn:microsoft.com/office/officeart/2008/layout/VerticalAccentList"/>
    <dgm:cxn modelId="{54E39685-02DD-4C6D-814B-B3E208A7938A}" type="presParOf" srcId="{83F35156-B97C-4D28-A250-FEE706137CBF}" destId="{FBBF8D76-177B-424C-89D8-D832FDEC5EF7}" srcOrd="3" destOrd="0" presId="urn:microsoft.com/office/officeart/2008/layout/VerticalAccentList"/>
    <dgm:cxn modelId="{2E188AF6-27ED-406D-B967-7EB41C30D9D7}" type="presParOf" srcId="{FBBF8D76-177B-424C-89D8-D832FDEC5EF7}" destId="{D874D20E-5C06-438F-9E60-3A2DEF498AD0}" srcOrd="0" destOrd="0" presId="urn:microsoft.com/office/officeart/2008/layout/VerticalAccentList"/>
    <dgm:cxn modelId="{4D155B41-A525-492B-9599-40E32745F770}" type="presParOf" srcId="{83F35156-B97C-4D28-A250-FEE706137CBF}" destId="{C35EE0E9-E5CB-4FCA-A5B7-C0F4DFF1E6CA}" srcOrd="4" destOrd="0" presId="urn:microsoft.com/office/officeart/2008/layout/VerticalAccentList"/>
    <dgm:cxn modelId="{6A13523C-F55A-4F38-98D2-DCAC7F4D7BE1}" type="presParOf" srcId="{C35EE0E9-E5CB-4FCA-A5B7-C0F4DFF1E6CA}" destId="{569ABB2A-661D-4220-98EE-335B1535AA4A}" srcOrd="0" destOrd="0" presId="urn:microsoft.com/office/officeart/2008/layout/VerticalAccentList"/>
    <dgm:cxn modelId="{99B44418-A293-4E47-BC1E-44D86502B1BD}" type="presParOf" srcId="{C35EE0E9-E5CB-4FCA-A5B7-C0F4DFF1E6CA}" destId="{CE66F449-C62F-4CC7-987F-D2BC1222150D}" srcOrd="1" destOrd="0" presId="urn:microsoft.com/office/officeart/2008/layout/VerticalAccentList"/>
    <dgm:cxn modelId="{3DEACD95-9720-421A-B834-E935D125ECE2}" type="presParOf" srcId="{C35EE0E9-E5CB-4FCA-A5B7-C0F4DFF1E6CA}" destId="{20ED5935-B3E3-4142-A2AF-1281E9EF640D}" srcOrd="2" destOrd="0" presId="urn:microsoft.com/office/officeart/2008/layout/VerticalAccentList"/>
    <dgm:cxn modelId="{FBAD4EF4-5F8A-4204-AA7A-FAED742AF797}" type="presParOf" srcId="{C35EE0E9-E5CB-4FCA-A5B7-C0F4DFF1E6CA}" destId="{881F73C7-A9DD-46C9-9D8B-C662CE026319}" srcOrd="3" destOrd="0" presId="urn:microsoft.com/office/officeart/2008/layout/VerticalAccentList"/>
    <dgm:cxn modelId="{E5293582-ED81-45A0-A3C7-C17030FD6350}" type="presParOf" srcId="{C35EE0E9-E5CB-4FCA-A5B7-C0F4DFF1E6CA}" destId="{1969DC9F-E585-4D25-80AE-55710004E0A6}" srcOrd="4" destOrd="0" presId="urn:microsoft.com/office/officeart/2008/layout/VerticalAccentList"/>
    <dgm:cxn modelId="{9E9DAE29-0DD4-4C01-9C10-78F364FB26DE}" type="presParOf" srcId="{C35EE0E9-E5CB-4FCA-A5B7-C0F4DFF1E6CA}" destId="{A1D85541-3B1E-4E27-9747-9975733AFF4B}" srcOrd="5" destOrd="0" presId="urn:microsoft.com/office/officeart/2008/layout/VerticalAccentList"/>
    <dgm:cxn modelId="{970EC187-8685-4D41-A81D-6BE3B7004573}" type="presParOf" srcId="{C35EE0E9-E5CB-4FCA-A5B7-C0F4DFF1E6CA}" destId="{0A3097BA-E77C-4083-B36E-EE3F0F81A045}" srcOrd="6" destOrd="0" presId="urn:microsoft.com/office/officeart/2008/layout/VerticalAccentList"/>
    <dgm:cxn modelId="{FEEFB4D1-334B-41DA-B040-A0E1FA3CF6FB}" type="presParOf" srcId="{83F35156-B97C-4D28-A250-FEE706137CBF}" destId="{622E1195-0D48-46E9-A403-892412DD2F3D}" srcOrd="5" destOrd="0" presId="urn:microsoft.com/office/officeart/2008/layout/VerticalAccentList"/>
    <dgm:cxn modelId="{D6D8497D-57CF-4E67-9BF5-101EC20E9B73}" type="presParOf" srcId="{83F35156-B97C-4D28-A250-FEE706137CBF}" destId="{4D290FB7-2DCD-458A-90BD-F84994054AE5}" srcOrd="6" destOrd="0" presId="urn:microsoft.com/office/officeart/2008/layout/VerticalAccentList"/>
    <dgm:cxn modelId="{6AB2512B-3CF6-42C6-9748-82813773C8F2}" type="presParOf" srcId="{4D290FB7-2DCD-458A-90BD-F84994054AE5}" destId="{E8951FD8-0A6F-4EAD-8ACD-235D1ECDEEF6}" srcOrd="0" destOrd="0" presId="urn:microsoft.com/office/officeart/2008/layout/VerticalAccentList"/>
    <dgm:cxn modelId="{902ABD8A-5DF8-4882-8FCD-2046870F2FD1}" type="presParOf" srcId="{83F35156-B97C-4D28-A250-FEE706137CBF}" destId="{0DA3FB60-F1A6-45D9-A045-C8920476BB7A}" srcOrd="7" destOrd="0" presId="urn:microsoft.com/office/officeart/2008/layout/VerticalAccentList"/>
    <dgm:cxn modelId="{F8136B1F-0000-4BBA-BA69-0F3E887678E5}" type="presParOf" srcId="{0DA3FB60-F1A6-45D9-A045-C8920476BB7A}" destId="{EA8DDEC8-6EEF-40AA-AB09-12879F36A509}" srcOrd="0" destOrd="0" presId="urn:microsoft.com/office/officeart/2008/layout/VerticalAccentList"/>
    <dgm:cxn modelId="{E3182737-3473-4CDC-BE33-965F55D9F9D9}" type="presParOf" srcId="{0DA3FB60-F1A6-45D9-A045-C8920476BB7A}" destId="{56AE2E66-3EFD-4D00-BA84-98B154B15B26}" srcOrd="1" destOrd="0" presId="urn:microsoft.com/office/officeart/2008/layout/VerticalAccentList"/>
    <dgm:cxn modelId="{E1E8A8BA-5C10-4C4B-A9F5-C7407D7AF86C}" type="presParOf" srcId="{0DA3FB60-F1A6-45D9-A045-C8920476BB7A}" destId="{3AAF6B07-01EF-491D-9573-CAA86339B510}" srcOrd="2" destOrd="0" presId="urn:microsoft.com/office/officeart/2008/layout/VerticalAccentList"/>
    <dgm:cxn modelId="{4DDCF808-305C-4792-8D04-21A3A80A70A8}" type="presParOf" srcId="{0DA3FB60-F1A6-45D9-A045-C8920476BB7A}" destId="{A8694935-474D-4F06-9136-36B3FDEA226F}" srcOrd="3" destOrd="0" presId="urn:microsoft.com/office/officeart/2008/layout/VerticalAccentList"/>
    <dgm:cxn modelId="{314FFAE5-C3B0-484A-A663-4FEC5EB77CB0}" type="presParOf" srcId="{0DA3FB60-F1A6-45D9-A045-C8920476BB7A}" destId="{C3480DF7-9580-4B69-B4B3-DB35B72623B1}" srcOrd="4" destOrd="0" presId="urn:microsoft.com/office/officeart/2008/layout/VerticalAccentList"/>
    <dgm:cxn modelId="{0E62DC49-1294-4F14-81DF-7C8C96FB86CB}" type="presParOf" srcId="{0DA3FB60-F1A6-45D9-A045-C8920476BB7A}" destId="{D511250B-A366-4E6D-A95B-9B6B16B66839}" srcOrd="5" destOrd="0" presId="urn:microsoft.com/office/officeart/2008/layout/VerticalAccentList"/>
    <dgm:cxn modelId="{767BB679-BCB9-4868-8D92-A4F629C860D0}" type="presParOf" srcId="{0DA3FB60-F1A6-45D9-A045-C8920476BB7A}" destId="{480E167D-5129-4467-9FB5-85D30E4E3D21}" srcOrd="6" destOrd="0" presId="urn:microsoft.com/office/officeart/2008/layout/VerticalAccentList"/>
    <dgm:cxn modelId="{D99AD877-FABD-4728-B2BA-59B9459006B2}" type="presParOf" srcId="{83F35156-B97C-4D28-A250-FEE706137CBF}" destId="{F502B672-C7D0-4BAE-9EE2-5F1A408386AA}" srcOrd="8" destOrd="0" presId="urn:microsoft.com/office/officeart/2008/layout/VerticalAccentList"/>
    <dgm:cxn modelId="{8203D4A1-13B3-470D-A55B-6EB87499B41D}" type="presParOf" srcId="{83F35156-B97C-4D28-A250-FEE706137CBF}" destId="{C2303209-0CBF-4759-A5F0-10C5EF094CB0}" srcOrd="9" destOrd="0" presId="urn:microsoft.com/office/officeart/2008/layout/VerticalAccentList"/>
    <dgm:cxn modelId="{FFE7D071-1D50-4818-8F50-D6DDA1B3B7EA}" type="presParOf" srcId="{C2303209-0CBF-4759-A5F0-10C5EF094CB0}" destId="{AC54D2AA-1D1A-40E9-A863-B9D132EA2DF9}" srcOrd="0" destOrd="0" presId="urn:microsoft.com/office/officeart/2008/layout/VerticalAccentList"/>
    <dgm:cxn modelId="{2DEE7A4B-53AE-4764-93A7-8D505A283F96}" type="presParOf" srcId="{83F35156-B97C-4D28-A250-FEE706137CBF}" destId="{FB292D85-6BFC-48D5-BBD0-2B14EE20681A}" srcOrd="10" destOrd="0" presId="urn:microsoft.com/office/officeart/2008/layout/VerticalAccentList"/>
    <dgm:cxn modelId="{499ADB79-AC0D-467B-8C25-01B4656B40E0}" type="presParOf" srcId="{FB292D85-6BFC-48D5-BBD0-2B14EE20681A}" destId="{987CDAEE-D75B-4A1B-938C-A07A5930944E}" srcOrd="0" destOrd="0" presId="urn:microsoft.com/office/officeart/2008/layout/VerticalAccentList"/>
    <dgm:cxn modelId="{F4D2F9E9-0749-44BD-A71E-EB3D7BBBDED0}" type="presParOf" srcId="{FB292D85-6BFC-48D5-BBD0-2B14EE20681A}" destId="{3C89DF6F-850C-476C-9E90-737BFCF93601}" srcOrd="1" destOrd="0" presId="urn:microsoft.com/office/officeart/2008/layout/VerticalAccentList"/>
    <dgm:cxn modelId="{75734FC9-6389-455C-843D-B3532CD1E8D8}" type="presParOf" srcId="{FB292D85-6BFC-48D5-BBD0-2B14EE20681A}" destId="{4B4C1D26-9C34-436A-B9B9-86B775C7A0B4}" srcOrd="2" destOrd="0" presId="urn:microsoft.com/office/officeart/2008/layout/VerticalAccentList"/>
    <dgm:cxn modelId="{1B4A9C1D-2C63-49E5-8E00-E88F9A8B3133}" type="presParOf" srcId="{FB292D85-6BFC-48D5-BBD0-2B14EE20681A}" destId="{AD0AC550-5D03-431C-B443-22A2CF8AB60B}" srcOrd="3" destOrd="0" presId="urn:microsoft.com/office/officeart/2008/layout/VerticalAccentList"/>
    <dgm:cxn modelId="{03F13BC3-D2C9-4CF8-8329-92E3B8A5943A}" type="presParOf" srcId="{FB292D85-6BFC-48D5-BBD0-2B14EE20681A}" destId="{FC0339BB-4664-44A8-86E9-F821BAA04B1E}" srcOrd="4" destOrd="0" presId="urn:microsoft.com/office/officeart/2008/layout/VerticalAccentList"/>
    <dgm:cxn modelId="{5DA2D497-1099-4F19-A73B-D94FEC1B5E36}" type="presParOf" srcId="{FB292D85-6BFC-48D5-BBD0-2B14EE20681A}" destId="{B187D3F0-C7BD-48CC-9B74-90B2E02315BD}" srcOrd="5" destOrd="0" presId="urn:microsoft.com/office/officeart/2008/layout/VerticalAccentList"/>
    <dgm:cxn modelId="{05B10282-4A7F-4589-8484-60DF724CFC88}" type="presParOf" srcId="{FB292D85-6BFC-48D5-BBD0-2B14EE20681A}" destId="{EAEB0DD7-A5F0-482D-A225-A6702EBA10A7}" srcOrd="6" destOrd="0" presId="urn:microsoft.com/office/officeart/2008/layout/VerticalAccentList"/>
    <dgm:cxn modelId="{B253C41B-F21E-4814-83B7-3624D4428DB9}" type="presParOf" srcId="{83F35156-B97C-4D28-A250-FEE706137CBF}" destId="{9BE0045A-F202-49D5-A99B-E600C55FF47F}" srcOrd="11" destOrd="0" presId="urn:microsoft.com/office/officeart/2008/layout/VerticalAccentList"/>
    <dgm:cxn modelId="{4F4F9160-0A22-4BDB-93CC-B035D8EAB769}" type="presParOf" srcId="{83F35156-B97C-4D28-A250-FEE706137CBF}" destId="{86722C9F-2AD9-4467-A929-A121F538D043}" srcOrd="12" destOrd="0" presId="urn:microsoft.com/office/officeart/2008/layout/VerticalAccentList"/>
    <dgm:cxn modelId="{E2622B46-FB87-49AE-96EA-0CE146634956}" type="presParOf" srcId="{86722C9F-2AD9-4467-A929-A121F538D043}" destId="{E6646879-C8D7-442B-A510-344541D0F5C4}" srcOrd="0" destOrd="0" presId="urn:microsoft.com/office/officeart/2008/layout/VerticalAccentList"/>
    <dgm:cxn modelId="{17812E36-B5F7-4CF2-B7A3-0B0E3F2EC767}" type="presParOf" srcId="{83F35156-B97C-4D28-A250-FEE706137CBF}" destId="{74E98407-5006-43D2-9ABD-2EBE8DDD99C2}" srcOrd="13" destOrd="0" presId="urn:microsoft.com/office/officeart/2008/layout/VerticalAccentList"/>
    <dgm:cxn modelId="{75DB6F30-6EF3-495F-AC4F-8981DCCF1348}" type="presParOf" srcId="{74E98407-5006-43D2-9ABD-2EBE8DDD99C2}" destId="{5FCFF18E-1987-465F-A52C-74B28347D3B6}" srcOrd="0" destOrd="0" presId="urn:microsoft.com/office/officeart/2008/layout/VerticalAccentList"/>
    <dgm:cxn modelId="{4B16ADAB-1A30-42FD-8ECE-7BA587478F4D}" type="presParOf" srcId="{74E98407-5006-43D2-9ABD-2EBE8DDD99C2}" destId="{FF3566A7-48A3-473C-AF2F-13AB9BEC44AA}" srcOrd="1" destOrd="0" presId="urn:microsoft.com/office/officeart/2008/layout/VerticalAccentList"/>
    <dgm:cxn modelId="{DC6702D7-030D-4598-8C36-C249F315D9DE}" type="presParOf" srcId="{74E98407-5006-43D2-9ABD-2EBE8DDD99C2}" destId="{9E592076-6388-4A11-8249-5DAA3C926372}" srcOrd="2" destOrd="0" presId="urn:microsoft.com/office/officeart/2008/layout/VerticalAccentList"/>
    <dgm:cxn modelId="{514B26FD-7D92-4958-8AB4-5D72C2E17456}" type="presParOf" srcId="{74E98407-5006-43D2-9ABD-2EBE8DDD99C2}" destId="{0D5EFA5E-D3BF-473D-A7A1-835A39517E95}" srcOrd="3" destOrd="0" presId="urn:microsoft.com/office/officeart/2008/layout/VerticalAccentList"/>
    <dgm:cxn modelId="{19EC84D3-03B2-48F7-AE9E-E12FF31CCAE2}" type="presParOf" srcId="{74E98407-5006-43D2-9ABD-2EBE8DDD99C2}" destId="{526D0A87-0D6E-4A07-949D-3BBFBFEEDD8C}" srcOrd="4" destOrd="0" presId="urn:microsoft.com/office/officeart/2008/layout/VerticalAccentList"/>
    <dgm:cxn modelId="{44F80615-04EE-462D-8757-CE7298393719}" type="presParOf" srcId="{74E98407-5006-43D2-9ABD-2EBE8DDD99C2}" destId="{C6B0D9D9-E616-442F-8E04-35DE1B02227C}" srcOrd="5" destOrd="0" presId="urn:microsoft.com/office/officeart/2008/layout/VerticalAccentList"/>
    <dgm:cxn modelId="{36E1A632-3224-40BF-BB57-D12FB285E2B2}" type="presParOf" srcId="{74E98407-5006-43D2-9ABD-2EBE8DDD99C2}" destId="{5AFD4B1D-AF43-431A-870D-6CFE9D5C75DF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9B5A0-12C6-4892-8414-387678908187}">
      <dsp:nvSpPr>
        <dsp:cNvPr id="0" name=""/>
        <dsp:cNvSpPr/>
      </dsp:nvSpPr>
      <dsp:spPr>
        <a:xfrm>
          <a:off x="1648710" y="1414"/>
          <a:ext cx="7218178" cy="656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/>
            <a:t>Tell the truth</a:t>
          </a:r>
        </a:p>
      </dsp:txBody>
      <dsp:txXfrm>
        <a:off x="1648710" y="1414"/>
        <a:ext cx="7218178" cy="656198"/>
      </dsp:txXfrm>
    </dsp:sp>
    <dsp:sp modelId="{5E39F242-FE4E-4CED-B608-9B7B43FD2D13}">
      <dsp:nvSpPr>
        <dsp:cNvPr id="0" name=""/>
        <dsp:cNvSpPr/>
      </dsp:nvSpPr>
      <dsp:spPr>
        <a:xfrm>
          <a:off x="1648710" y="657612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72D62-ACD6-417C-A7E0-AFFF08E4E845}">
      <dsp:nvSpPr>
        <dsp:cNvPr id="0" name=""/>
        <dsp:cNvSpPr/>
      </dsp:nvSpPr>
      <dsp:spPr>
        <a:xfrm>
          <a:off x="2667275" y="657612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BC63A-F71D-468B-903E-B1C7BE096DA0}">
      <dsp:nvSpPr>
        <dsp:cNvPr id="0" name=""/>
        <dsp:cNvSpPr/>
      </dsp:nvSpPr>
      <dsp:spPr>
        <a:xfrm>
          <a:off x="3685841" y="657612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3E4BF-7350-4DAB-916C-29621BD9BA21}">
      <dsp:nvSpPr>
        <dsp:cNvPr id="0" name=""/>
        <dsp:cNvSpPr/>
      </dsp:nvSpPr>
      <dsp:spPr>
        <a:xfrm>
          <a:off x="4704406" y="657612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7DFB8-B61D-496C-9DB6-001329C6A0D9}">
      <dsp:nvSpPr>
        <dsp:cNvPr id="0" name=""/>
        <dsp:cNvSpPr/>
      </dsp:nvSpPr>
      <dsp:spPr>
        <a:xfrm>
          <a:off x="5722971" y="657612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1C9E5-0DED-44B9-ABBE-04369148EC9B}">
      <dsp:nvSpPr>
        <dsp:cNvPr id="0" name=""/>
        <dsp:cNvSpPr/>
      </dsp:nvSpPr>
      <dsp:spPr>
        <a:xfrm>
          <a:off x="6741536" y="657612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C37E5-B764-462D-8646-6253821A7BAF}">
      <dsp:nvSpPr>
        <dsp:cNvPr id="0" name=""/>
        <dsp:cNvSpPr/>
      </dsp:nvSpPr>
      <dsp:spPr>
        <a:xfrm>
          <a:off x="7760102" y="657612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4D20E-5C06-438F-9E60-3A2DEF498AD0}">
      <dsp:nvSpPr>
        <dsp:cNvPr id="0" name=""/>
        <dsp:cNvSpPr/>
      </dsp:nvSpPr>
      <dsp:spPr>
        <a:xfrm>
          <a:off x="1648710" y="884391"/>
          <a:ext cx="7218178" cy="656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/>
            <a:t>Get to the point</a:t>
          </a:r>
        </a:p>
      </dsp:txBody>
      <dsp:txXfrm>
        <a:off x="1648710" y="884391"/>
        <a:ext cx="7218178" cy="656198"/>
      </dsp:txXfrm>
    </dsp:sp>
    <dsp:sp modelId="{569ABB2A-661D-4220-98EE-335B1535AA4A}">
      <dsp:nvSpPr>
        <dsp:cNvPr id="0" name=""/>
        <dsp:cNvSpPr/>
      </dsp:nvSpPr>
      <dsp:spPr>
        <a:xfrm>
          <a:off x="1648710" y="154058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6F449-C62F-4CC7-987F-D2BC1222150D}">
      <dsp:nvSpPr>
        <dsp:cNvPr id="0" name=""/>
        <dsp:cNvSpPr/>
      </dsp:nvSpPr>
      <dsp:spPr>
        <a:xfrm>
          <a:off x="2667275" y="154058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D5935-B3E3-4142-A2AF-1281E9EF640D}">
      <dsp:nvSpPr>
        <dsp:cNvPr id="0" name=""/>
        <dsp:cNvSpPr/>
      </dsp:nvSpPr>
      <dsp:spPr>
        <a:xfrm>
          <a:off x="3685841" y="154058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F73C7-A9DD-46C9-9D8B-C662CE026319}">
      <dsp:nvSpPr>
        <dsp:cNvPr id="0" name=""/>
        <dsp:cNvSpPr/>
      </dsp:nvSpPr>
      <dsp:spPr>
        <a:xfrm>
          <a:off x="4704406" y="154058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9DC9F-E585-4D25-80AE-55710004E0A6}">
      <dsp:nvSpPr>
        <dsp:cNvPr id="0" name=""/>
        <dsp:cNvSpPr/>
      </dsp:nvSpPr>
      <dsp:spPr>
        <a:xfrm>
          <a:off x="5722971" y="154058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85541-3B1E-4E27-9747-9975733AFF4B}">
      <dsp:nvSpPr>
        <dsp:cNvPr id="0" name=""/>
        <dsp:cNvSpPr/>
      </dsp:nvSpPr>
      <dsp:spPr>
        <a:xfrm>
          <a:off x="6741536" y="154058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097BA-E77C-4083-B36E-EE3F0F81A045}">
      <dsp:nvSpPr>
        <dsp:cNvPr id="0" name=""/>
        <dsp:cNvSpPr/>
      </dsp:nvSpPr>
      <dsp:spPr>
        <a:xfrm>
          <a:off x="7760102" y="154058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51FD8-0A6F-4EAD-8ACD-235D1ECDEEF6}">
      <dsp:nvSpPr>
        <dsp:cNvPr id="0" name=""/>
        <dsp:cNvSpPr/>
      </dsp:nvSpPr>
      <dsp:spPr>
        <a:xfrm>
          <a:off x="1648710" y="1767367"/>
          <a:ext cx="7218178" cy="656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Pick the right tool for the job</a:t>
          </a:r>
          <a:endParaRPr lang="de-DE" sz="3000" kern="1200"/>
        </a:p>
      </dsp:txBody>
      <dsp:txXfrm>
        <a:off x="1648710" y="1767367"/>
        <a:ext cx="7218178" cy="656198"/>
      </dsp:txXfrm>
    </dsp:sp>
    <dsp:sp modelId="{EA8DDEC8-6EEF-40AA-AB09-12879F36A509}">
      <dsp:nvSpPr>
        <dsp:cNvPr id="0" name=""/>
        <dsp:cNvSpPr/>
      </dsp:nvSpPr>
      <dsp:spPr>
        <a:xfrm>
          <a:off x="1648710" y="2423566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AE2E66-3EFD-4D00-BA84-98B154B15B26}">
      <dsp:nvSpPr>
        <dsp:cNvPr id="0" name=""/>
        <dsp:cNvSpPr/>
      </dsp:nvSpPr>
      <dsp:spPr>
        <a:xfrm>
          <a:off x="2667275" y="2423566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F6B07-01EF-491D-9573-CAA86339B510}">
      <dsp:nvSpPr>
        <dsp:cNvPr id="0" name=""/>
        <dsp:cNvSpPr/>
      </dsp:nvSpPr>
      <dsp:spPr>
        <a:xfrm>
          <a:off x="3685841" y="2423566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694935-474D-4F06-9136-36B3FDEA226F}">
      <dsp:nvSpPr>
        <dsp:cNvPr id="0" name=""/>
        <dsp:cNvSpPr/>
      </dsp:nvSpPr>
      <dsp:spPr>
        <a:xfrm>
          <a:off x="4704406" y="2423566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80DF7-9580-4B69-B4B3-DB35B72623B1}">
      <dsp:nvSpPr>
        <dsp:cNvPr id="0" name=""/>
        <dsp:cNvSpPr/>
      </dsp:nvSpPr>
      <dsp:spPr>
        <a:xfrm>
          <a:off x="5722971" y="2423566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1250B-A366-4E6D-A95B-9B6B16B66839}">
      <dsp:nvSpPr>
        <dsp:cNvPr id="0" name=""/>
        <dsp:cNvSpPr/>
      </dsp:nvSpPr>
      <dsp:spPr>
        <a:xfrm>
          <a:off x="6741536" y="2423566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E167D-5129-4467-9FB5-85D30E4E3D21}">
      <dsp:nvSpPr>
        <dsp:cNvPr id="0" name=""/>
        <dsp:cNvSpPr/>
      </dsp:nvSpPr>
      <dsp:spPr>
        <a:xfrm>
          <a:off x="7760102" y="2423566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4D2AA-1D1A-40E9-A863-B9D132EA2DF9}">
      <dsp:nvSpPr>
        <dsp:cNvPr id="0" name=""/>
        <dsp:cNvSpPr/>
      </dsp:nvSpPr>
      <dsp:spPr>
        <a:xfrm>
          <a:off x="1648710" y="2650344"/>
          <a:ext cx="7218178" cy="656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/>
            <a:t>Highlight what’s important</a:t>
          </a:r>
        </a:p>
      </dsp:txBody>
      <dsp:txXfrm>
        <a:off x="1648710" y="2650344"/>
        <a:ext cx="7218178" cy="656198"/>
      </dsp:txXfrm>
    </dsp:sp>
    <dsp:sp modelId="{987CDAEE-D75B-4A1B-938C-A07A5930944E}">
      <dsp:nvSpPr>
        <dsp:cNvPr id="0" name=""/>
        <dsp:cNvSpPr/>
      </dsp:nvSpPr>
      <dsp:spPr>
        <a:xfrm>
          <a:off x="1648710" y="3306543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9DF6F-850C-476C-9E90-737BFCF93601}">
      <dsp:nvSpPr>
        <dsp:cNvPr id="0" name=""/>
        <dsp:cNvSpPr/>
      </dsp:nvSpPr>
      <dsp:spPr>
        <a:xfrm>
          <a:off x="2667275" y="3306543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C1D26-9C34-436A-B9B9-86B775C7A0B4}">
      <dsp:nvSpPr>
        <dsp:cNvPr id="0" name=""/>
        <dsp:cNvSpPr/>
      </dsp:nvSpPr>
      <dsp:spPr>
        <a:xfrm>
          <a:off x="3685841" y="3306543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0AC550-5D03-431C-B443-22A2CF8AB60B}">
      <dsp:nvSpPr>
        <dsp:cNvPr id="0" name=""/>
        <dsp:cNvSpPr/>
      </dsp:nvSpPr>
      <dsp:spPr>
        <a:xfrm>
          <a:off x="4704406" y="3306543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339BB-4664-44A8-86E9-F821BAA04B1E}">
      <dsp:nvSpPr>
        <dsp:cNvPr id="0" name=""/>
        <dsp:cNvSpPr/>
      </dsp:nvSpPr>
      <dsp:spPr>
        <a:xfrm>
          <a:off x="5722971" y="3306543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87D3F0-C7BD-48CC-9B74-90B2E02315BD}">
      <dsp:nvSpPr>
        <dsp:cNvPr id="0" name=""/>
        <dsp:cNvSpPr/>
      </dsp:nvSpPr>
      <dsp:spPr>
        <a:xfrm>
          <a:off x="6741536" y="3306543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B0DD7-A5F0-482D-A225-A6702EBA10A7}">
      <dsp:nvSpPr>
        <dsp:cNvPr id="0" name=""/>
        <dsp:cNvSpPr/>
      </dsp:nvSpPr>
      <dsp:spPr>
        <a:xfrm>
          <a:off x="7760102" y="3306543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46879-C8D7-442B-A510-344541D0F5C4}">
      <dsp:nvSpPr>
        <dsp:cNvPr id="0" name=""/>
        <dsp:cNvSpPr/>
      </dsp:nvSpPr>
      <dsp:spPr>
        <a:xfrm>
          <a:off x="1648710" y="3533321"/>
          <a:ext cx="7218178" cy="656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/>
            <a:t>Keep it simple</a:t>
          </a:r>
        </a:p>
      </dsp:txBody>
      <dsp:txXfrm>
        <a:off x="1648710" y="3533321"/>
        <a:ext cx="7218178" cy="656198"/>
      </dsp:txXfrm>
    </dsp:sp>
    <dsp:sp modelId="{5FCFF18E-1987-465F-A52C-74B28347D3B6}">
      <dsp:nvSpPr>
        <dsp:cNvPr id="0" name=""/>
        <dsp:cNvSpPr/>
      </dsp:nvSpPr>
      <dsp:spPr>
        <a:xfrm>
          <a:off x="1648710" y="418951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566A7-48A3-473C-AF2F-13AB9BEC44AA}">
      <dsp:nvSpPr>
        <dsp:cNvPr id="0" name=""/>
        <dsp:cNvSpPr/>
      </dsp:nvSpPr>
      <dsp:spPr>
        <a:xfrm>
          <a:off x="2667275" y="418951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92076-6388-4A11-8249-5DAA3C926372}">
      <dsp:nvSpPr>
        <dsp:cNvPr id="0" name=""/>
        <dsp:cNvSpPr/>
      </dsp:nvSpPr>
      <dsp:spPr>
        <a:xfrm>
          <a:off x="3685841" y="418951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5EFA5E-D3BF-473D-A7A1-835A39517E95}">
      <dsp:nvSpPr>
        <dsp:cNvPr id="0" name=""/>
        <dsp:cNvSpPr/>
      </dsp:nvSpPr>
      <dsp:spPr>
        <a:xfrm>
          <a:off x="4704406" y="418951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D0A87-0D6E-4A07-949D-3BBFBFEEDD8C}">
      <dsp:nvSpPr>
        <dsp:cNvPr id="0" name=""/>
        <dsp:cNvSpPr/>
      </dsp:nvSpPr>
      <dsp:spPr>
        <a:xfrm>
          <a:off x="5722971" y="418951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0D9D9-E616-442F-8E04-35DE1B02227C}">
      <dsp:nvSpPr>
        <dsp:cNvPr id="0" name=""/>
        <dsp:cNvSpPr/>
      </dsp:nvSpPr>
      <dsp:spPr>
        <a:xfrm>
          <a:off x="6741536" y="418951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D4B1D-AF43-431A-870D-6CFE9D5C75DF}">
      <dsp:nvSpPr>
        <dsp:cNvPr id="0" name=""/>
        <dsp:cNvSpPr/>
      </dsp:nvSpPr>
      <dsp:spPr>
        <a:xfrm>
          <a:off x="7760102" y="4189519"/>
          <a:ext cx="962423" cy="16040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2EF39-1830-4246-B0B0-37B82C6237A9}" type="datetimeFigureOut">
              <a:rPr lang="de-DE" smtClean="0"/>
              <a:t>10.07.2019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A12D6-E925-49B6-B33F-0BF3A4DFA8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11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ecosytem</a:t>
            </a:r>
            <a:r>
              <a:rPr lang="de-DE" dirty="0"/>
              <a:t>.. </a:t>
            </a:r>
          </a:p>
          <a:p>
            <a:r>
              <a:rPr lang="de-DE" dirty="0" err="1"/>
              <a:t>Know</a:t>
            </a:r>
            <a:r>
              <a:rPr lang="de-DE" dirty="0"/>
              <a:t> and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audiance</a:t>
            </a:r>
            <a:r>
              <a:rPr lang="de-DE" dirty="0"/>
              <a:t>.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stake/</a:t>
            </a:r>
            <a:r>
              <a:rPr lang="de-DE" dirty="0" err="1"/>
              <a:t>interest</a:t>
            </a:r>
            <a:r>
              <a:rPr lang="de-DE" dirty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A12D6-E925-49B6-B33F-0BF3A4DFA87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425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it comes to displaying data in your presentation, you must adhere to one principle above all others: clarity.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presentation, the audience doesn’t have the benefit of being able to pull your data in close to examine it.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it is absolutely crucial that any data in your presentation carries with it a clear message. And you can keep that message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clear by remembering this one fact: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slides are not really about the data. They are about the meaning of the data.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A12D6-E925-49B6-B33F-0BF3A4DFA87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09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10.7.2019.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767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10.7.2019.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48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10.7.2019.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630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10.7.2019.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612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10.7.2019.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62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10.7.2019.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160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10.7.2019.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74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10.7.2019.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511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10.7.2019.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74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10.7.2019.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900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10.7.2019.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86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85DF5-0D99-4637-AE20-09851F225AB0}" type="datetimeFigureOut">
              <a:rPr lang="hr-HR" smtClean="0"/>
              <a:t>10.7.2019.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21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ted.com/how-to-give-more-persuasive-presentations-a-qa-with-nancy-duart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0805" y="2146664"/>
            <a:ext cx="9750391" cy="1276902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sr-Latn-RS" dirty="0">
                <a:latin typeface="+mn-lt"/>
              </a:rPr>
              <a:t>2.4 Presentation Skills</a:t>
            </a:r>
          </a:p>
        </p:txBody>
      </p:sp>
    </p:spTree>
    <p:extLst>
      <p:ext uri="{BB962C8B-B14F-4D97-AF65-F5344CB8AC3E}">
        <p14:creationId xmlns:p14="http://schemas.microsoft.com/office/powerpoint/2010/main" val="203425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5B004-1801-4F01-ADE1-F31866DF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latin typeface="+mj-lt"/>
              </a:rPr>
              <a:t>Summary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6B306E-E21F-41CD-B34C-D51534AE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Consider your audience and their interests</a:t>
            </a:r>
            <a:endParaRPr lang="de-DE" dirty="0">
              <a:latin typeface="+mj-lt"/>
            </a:endParaRPr>
          </a:p>
          <a:p>
            <a:r>
              <a:rPr lang="de-DE" dirty="0" err="1">
                <a:latin typeface="+mj-lt"/>
              </a:rPr>
              <a:t>Consider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quality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criteria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depending</a:t>
            </a:r>
            <a:r>
              <a:rPr lang="de-DE" dirty="0">
                <a:latin typeface="+mj-lt"/>
              </a:rPr>
              <a:t> on </a:t>
            </a:r>
            <a:r>
              <a:rPr lang="de-DE" dirty="0" err="1">
                <a:latin typeface="+mj-lt"/>
              </a:rPr>
              <a:t>the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context</a:t>
            </a:r>
            <a:endParaRPr lang="de-DE" dirty="0">
              <a:latin typeface="+mj-lt"/>
            </a:endParaRPr>
          </a:p>
          <a:p>
            <a:r>
              <a:rPr lang="de-DE" dirty="0">
                <a:latin typeface="+mj-lt"/>
              </a:rPr>
              <a:t>Keep </a:t>
            </a:r>
            <a:r>
              <a:rPr lang="de-DE" dirty="0" err="1">
                <a:latin typeface="+mj-lt"/>
              </a:rPr>
              <a:t>it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clear</a:t>
            </a:r>
            <a:r>
              <a:rPr lang="de-DE" dirty="0">
                <a:latin typeface="+mj-lt"/>
              </a:rPr>
              <a:t> and simple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8983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5B004-1801-4F01-ADE1-F31866DF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latin typeface="+mj-lt"/>
              </a:rPr>
              <a:t>Learning </a:t>
            </a:r>
            <a:r>
              <a:rPr lang="de-DE" sz="4000" b="1" dirty="0" err="1">
                <a:latin typeface="+mj-lt"/>
              </a:rPr>
              <a:t>Objective</a:t>
            </a:r>
            <a:r>
              <a:rPr lang="de-DE" sz="4000" b="1" dirty="0">
                <a:latin typeface="+mj-lt"/>
              </a:rPr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6B306E-E21F-41CD-B34C-D51534AE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Students enhance their presentation skills by presenting a student assignment in class and developing criteria for effective presentations</a:t>
            </a: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8116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sr-Latn-RS" dirty="0">
                <a:latin typeface="+mn-lt"/>
              </a:rPr>
              <a:t>Reference</a:t>
            </a:r>
            <a:r>
              <a:rPr lang="hr-HR" altLang="sr-Latn-RS" dirty="0">
                <a:latin typeface="+mn-lt"/>
              </a:rPr>
              <a:t>s</a:t>
            </a:r>
            <a:endParaRPr lang="en-US" altLang="sr-Latn-RS" dirty="0">
              <a:latin typeface="+mn-lt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779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16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Stroh</a:t>
            </a:r>
            <a:r>
              <a:rPr lang="hr-HR" altLang="sr-Latn-R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L. K.</a:t>
            </a:r>
            <a:r>
              <a:rPr lang="de-DE" altLang="sr-Latn-R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&amp;</a:t>
            </a:r>
            <a:r>
              <a:rPr lang="hr-HR" altLang="sr-Latn-R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Johnson, H. H.</a:t>
            </a:r>
            <a:r>
              <a:rPr lang="de-DE" altLang="sr-Latn-R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(2006)</a:t>
            </a:r>
            <a:r>
              <a:rPr lang="hr-HR" altLang="sr-Latn-R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. The Basic Principles of Effective Consulting</a:t>
            </a:r>
            <a:r>
              <a:rPr lang="de-DE" altLang="sr-Latn-R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.</a:t>
            </a:r>
            <a:r>
              <a:rPr lang="hr-HR" altLang="sr-Latn-R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Lawrence Erlbaum Associates Publishers</a:t>
            </a:r>
            <a:r>
              <a:rPr lang="de-DE" altLang="sr-Latn-R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  <a:r>
              <a:rPr lang="hr-HR" altLang="sr-Latn-R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London.</a:t>
            </a:r>
            <a:endParaRPr lang="de-DE" altLang="sr-Latn-RS" sz="16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sr-Latn-R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Duarte, N. (2008). Slide: ology: The art and science of creating great presentations (Vol. 1). Sebastopol, CA: O'Reilly Media.</a:t>
            </a:r>
            <a:endParaRPr lang="hr-HR" altLang="sr-Latn-RS" sz="16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604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5B004-1801-4F01-ADE1-F31866DF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latin typeface="+mj-lt"/>
              </a:rPr>
              <a:t>Learning </a:t>
            </a:r>
            <a:r>
              <a:rPr lang="de-DE" sz="4000" b="1" dirty="0" err="1">
                <a:latin typeface="+mj-lt"/>
              </a:rPr>
              <a:t>Objective</a:t>
            </a:r>
            <a:r>
              <a:rPr lang="de-DE" sz="4000" b="1" dirty="0">
                <a:latin typeface="+mj-lt"/>
              </a:rPr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6B306E-E21F-41CD-B34C-D51534AE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Students enhance their presentation skills by presenting a student assignment in class and developing criteria for effective presentations</a:t>
            </a: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565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+mn-lt"/>
              </a:rPr>
              <a:t>Presentation Skills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8575" y="2403141"/>
            <a:ext cx="10515600" cy="2669373"/>
          </a:xfrm>
        </p:spPr>
        <p:txBody>
          <a:bodyPr/>
          <a:lstStyle/>
          <a:p>
            <a:pPr marL="0" indent="0">
              <a:buNone/>
            </a:pPr>
            <a:r>
              <a:rPr lang="en-GB" sz="3400" dirty="0">
                <a:latin typeface="+mn-lt"/>
              </a:rPr>
              <a:t>What makes an excellent presentation?</a:t>
            </a:r>
          </a:p>
          <a:p>
            <a:endParaRPr lang="en-GB" dirty="0">
              <a:latin typeface="+mn-lt"/>
            </a:endParaRPr>
          </a:p>
          <a:p>
            <a:pPr marL="355600" indent="-355600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+mn-lt"/>
                <a:sym typeface="Wingdings" panose="05000000000000000000" pitchFamily="2" charset="2"/>
              </a:rPr>
              <a:t>Develop criteria for effective presentations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073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>
                <a:latin typeface="+mn-lt"/>
              </a:rPr>
              <a:t>Objectives </a:t>
            </a:r>
            <a:r>
              <a:rPr lang="hr-HR" altLang="sr-Latn-RS" dirty="0" err="1">
                <a:latin typeface="+mn-lt"/>
              </a:rPr>
              <a:t>of</a:t>
            </a:r>
            <a:r>
              <a:rPr lang="hr-HR" altLang="sr-Latn-RS" dirty="0">
                <a:latin typeface="+mn-lt"/>
              </a:rPr>
              <a:t> </a:t>
            </a:r>
            <a:r>
              <a:rPr lang="hr-HR" altLang="sr-Latn-RS" dirty="0" err="1">
                <a:latin typeface="+mn-lt"/>
              </a:rPr>
              <a:t>the</a:t>
            </a:r>
            <a:r>
              <a:rPr lang="hr-HR" altLang="sr-Latn-RS" dirty="0">
                <a:latin typeface="+mn-lt"/>
              </a:rPr>
              <a:t> </a:t>
            </a:r>
            <a:r>
              <a:rPr lang="hr-HR" altLang="sr-Latn-RS" dirty="0" err="1">
                <a:latin typeface="+mn-lt"/>
              </a:rPr>
              <a:t>Presentation</a:t>
            </a:r>
            <a:endParaRPr lang="en-US" altLang="sr-Latn-RS" dirty="0"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44675"/>
            <a:ext cx="10972800" cy="42862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sr-Latn-RS" sz="2600" dirty="0">
                <a:latin typeface="+mn-lt"/>
              </a:rPr>
              <a:t>The presentation should provide answers to the following questions: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sr-Latn-RS" sz="2200" dirty="0">
                <a:latin typeface="+mn-lt"/>
              </a:rPr>
              <a:t>Why was the study conducted?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sr-Latn-RS" sz="2200" dirty="0">
                <a:latin typeface="+mn-lt"/>
              </a:rPr>
              <a:t>What was the purpose of the study?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sr-Latn-RS" sz="2200" dirty="0">
                <a:latin typeface="+mn-lt"/>
              </a:rPr>
              <a:t>What did the client want to find out?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sr-Latn-RS" sz="2200" dirty="0">
                <a:latin typeface="+mn-lt"/>
              </a:rPr>
              <a:t>Why was it important to obtain this information?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sr-Latn-RS" sz="2200" dirty="0">
                <a:latin typeface="+mn-lt"/>
              </a:rPr>
              <a:t>How was the data collected?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sr-Latn-RS" sz="2200" dirty="0">
                <a:latin typeface="+mn-lt"/>
              </a:rPr>
              <a:t>How was the data analysed?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sr-Latn-RS" sz="2200" dirty="0">
                <a:latin typeface="+mn-lt"/>
              </a:rPr>
              <a:t>What were the major findings?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sr-Latn-RS" sz="2200" dirty="0">
                <a:latin typeface="+mn-lt"/>
              </a:rPr>
              <a:t>Why are these findings important?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sr-Latn-RS" sz="2200" dirty="0">
                <a:latin typeface="+mn-lt"/>
              </a:rPr>
              <a:t>What are your recommendations for the company?</a:t>
            </a:r>
          </a:p>
          <a:p>
            <a:pPr lvl="1" eaLnBrk="1" hangingPunct="1"/>
            <a:endParaRPr lang="en-GB" altLang="sr-Latn-R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322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BE1A0-3B64-46C5-8156-8B131DC7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888437" y="-124537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 err="1">
                <a:latin typeface="+mj-lt"/>
              </a:rPr>
              <a:t>Presentation</a:t>
            </a:r>
            <a:r>
              <a:rPr lang="de-DE" sz="4000" b="1" dirty="0">
                <a:latin typeface="+mj-lt"/>
              </a:rPr>
              <a:t> </a:t>
            </a:r>
            <a:r>
              <a:rPr lang="de-DE" sz="4000" b="1" dirty="0" err="1">
                <a:latin typeface="+mj-lt"/>
              </a:rPr>
              <a:t>Ecosytem</a:t>
            </a:r>
            <a:endParaRPr lang="de-DE" sz="4000" b="1" dirty="0">
              <a:latin typeface="+mj-lt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B8FFCF6-E382-4DA7-B41D-754BAEB015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841" t="26609" r="16591" b="12709"/>
          <a:stretch/>
        </p:blipFill>
        <p:spPr>
          <a:xfrm>
            <a:off x="3096288" y="0"/>
            <a:ext cx="8389131" cy="6280954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1F8F870-BABC-48B7-ACBB-2C482A3A7AA8}"/>
              </a:ext>
            </a:extLst>
          </p:cNvPr>
          <p:cNvSpPr/>
          <p:nvPr/>
        </p:nvSpPr>
        <p:spPr>
          <a:xfrm>
            <a:off x="9887651" y="5956226"/>
            <a:ext cx="17863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r-Latn-RS" sz="1400" dirty="0">
                <a:solidFill>
                  <a:schemeClr val="tx2">
                    <a:lumMod val="75000"/>
                  </a:schemeClr>
                </a:solidFill>
              </a:rPr>
              <a:t>Source: Duarte (2008)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4399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16" y="156728"/>
            <a:ext cx="11231880" cy="1325563"/>
          </a:xfrm>
        </p:spPr>
        <p:txBody>
          <a:bodyPr/>
          <a:lstStyle/>
          <a:p>
            <a:pPr eaLnBrk="1" hangingPunct="1"/>
            <a:r>
              <a:rPr lang="de-DE" altLang="sr-Latn-RS" dirty="0">
                <a:latin typeface="+mn-lt"/>
              </a:rPr>
              <a:t>6</a:t>
            </a:r>
            <a:r>
              <a:rPr lang="hr-HR" altLang="sr-Latn-RS" dirty="0">
                <a:latin typeface="+mn-lt"/>
              </a:rPr>
              <a:t> </a:t>
            </a:r>
            <a:r>
              <a:rPr lang="hr-HR" altLang="sr-Latn-RS" dirty="0" err="1">
                <a:latin typeface="+mn-lt"/>
              </a:rPr>
              <a:t>Steps</a:t>
            </a:r>
            <a:r>
              <a:rPr lang="hr-HR" altLang="sr-Latn-RS" dirty="0">
                <a:latin typeface="+mn-lt"/>
              </a:rPr>
              <a:t> for </a:t>
            </a:r>
            <a:r>
              <a:rPr lang="hr-HR" altLang="sr-Latn-RS" dirty="0" err="1">
                <a:latin typeface="+mn-lt"/>
              </a:rPr>
              <a:t>Making</a:t>
            </a:r>
            <a:r>
              <a:rPr lang="hr-HR" altLang="sr-Latn-RS" dirty="0">
                <a:latin typeface="+mn-lt"/>
              </a:rPr>
              <a:t> </a:t>
            </a:r>
            <a:r>
              <a:rPr lang="hr-HR" altLang="sr-Latn-RS" dirty="0" err="1">
                <a:latin typeface="+mn-lt"/>
              </a:rPr>
              <a:t>Effective</a:t>
            </a:r>
            <a:r>
              <a:rPr lang="hr-HR" altLang="sr-Latn-RS" dirty="0">
                <a:latin typeface="+mn-lt"/>
              </a:rPr>
              <a:t> </a:t>
            </a:r>
            <a:r>
              <a:rPr lang="hr-HR" altLang="sr-Latn-RS" dirty="0" err="1">
                <a:latin typeface="+mn-lt"/>
              </a:rPr>
              <a:t>Presentation</a:t>
            </a:r>
            <a:r>
              <a:rPr lang="de-DE" altLang="sr-Latn-RS" dirty="0">
                <a:latin typeface="+mn-lt"/>
              </a:rPr>
              <a:t>s</a:t>
            </a:r>
            <a:endParaRPr lang="en-US" altLang="sr-Latn-RS" dirty="0"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2291"/>
            <a:ext cx="10802112" cy="4774130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altLang="sr-Latn-RS" sz="2200" dirty="0">
                <a:latin typeface="+mn-lt"/>
              </a:rPr>
              <a:t>Keep the objective of the consulting assignment in mind</a:t>
            </a:r>
            <a:br>
              <a:rPr lang="en-GB" altLang="sr-Latn-RS" sz="2200" dirty="0">
                <a:latin typeface="+mn-lt"/>
              </a:rPr>
            </a:br>
            <a:r>
              <a:rPr lang="en-GB" altLang="sr-Latn-RS" sz="2200" dirty="0">
                <a:latin typeface="+mn-lt"/>
              </a:rPr>
              <a:t>= assist the client in taking action</a:t>
            </a:r>
          </a:p>
          <a:p>
            <a:pPr marL="571500" indent="-571500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altLang="sr-Latn-RS" sz="2200" dirty="0">
                <a:latin typeface="+mn-lt"/>
              </a:rPr>
              <a:t>Follow a clear presentation structure</a:t>
            </a:r>
          </a:p>
          <a:p>
            <a:pPr marL="571500" indent="-571500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altLang="sr-Latn-RS" sz="2200" dirty="0">
                <a:latin typeface="+mn-lt"/>
              </a:rPr>
              <a:t>Engage the client</a:t>
            </a:r>
            <a:br>
              <a:rPr lang="en-GB" altLang="sr-Latn-RS" sz="2200" dirty="0">
                <a:latin typeface="+mn-lt"/>
              </a:rPr>
            </a:br>
            <a:r>
              <a:rPr lang="en-GB" altLang="sr-Latn-RS" sz="2200" dirty="0">
                <a:latin typeface="+mn-lt"/>
                <a:sym typeface="Wingdings" panose="05000000000000000000" pitchFamily="2" charset="2"/>
              </a:rPr>
              <a:t> ask if data &amp; recommendations are clear</a:t>
            </a:r>
            <a:br>
              <a:rPr lang="en-GB" altLang="sr-Latn-RS" sz="2200" dirty="0">
                <a:latin typeface="+mn-lt"/>
                <a:sym typeface="Wingdings" panose="05000000000000000000" pitchFamily="2" charset="2"/>
              </a:rPr>
            </a:br>
            <a:r>
              <a:rPr lang="en-GB" altLang="sr-Latn-RS" sz="2200" dirty="0">
                <a:latin typeface="+mn-lt"/>
                <a:sym typeface="Wingdings" panose="05000000000000000000" pitchFamily="2" charset="2"/>
              </a:rPr>
              <a:t> ask the client what trends they see emerging from the data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altLang="sr-Latn-RS" sz="2200" dirty="0">
                <a:latin typeface="+mn-lt"/>
              </a:rPr>
              <a:t>Discuss the reasoning behind your recommendations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altLang="sr-Latn-RS" sz="2200" dirty="0">
                <a:latin typeface="+mn-lt"/>
              </a:rPr>
              <a:t>Do not react defensively if the client questions your analysis and/or recommendations</a:t>
            </a:r>
            <a:br>
              <a:rPr lang="en-GB" altLang="sr-Latn-RS" sz="2200" dirty="0">
                <a:latin typeface="+mn-lt"/>
              </a:rPr>
            </a:br>
            <a:r>
              <a:rPr lang="en-GB" altLang="sr-Latn-RS" sz="2200" dirty="0">
                <a:latin typeface="+mn-lt"/>
                <a:sym typeface="Wingdings" panose="05000000000000000000" pitchFamily="2" charset="2"/>
              </a:rPr>
              <a:t> clarify the client's issues and concerns</a:t>
            </a:r>
            <a:br>
              <a:rPr lang="en-GB" altLang="sr-Latn-RS" sz="2200" dirty="0">
                <a:latin typeface="+mn-lt"/>
                <a:sym typeface="Wingdings" panose="05000000000000000000" pitchFamily="2" charset="2"/>
              </a:rPr>
            </a:br>
            <a:r>
              <a:rPr lang="en-GB" altLang="sr-Latn-RS" sz="2200" dirty="0">
                <a:latin typeface="+mn-lt"/>
                <a:sym typeface="Wingdings" panose="05000000000000000000" pitchFamily="2" charset="2"/>
              </a:rPr>
              <a:t> do not take criticism personally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altLang="sr-Latn-RS" sz="2200" dirty="0">
                <a:latin typeface="+mn-lt"/>
                <a:sym typeface="Wingdings" panose="05000000000000000000" pitchFamily="2" charset="2"/>
              </a:rPr>
              <a:t>Keep an eye on the time</a:t>
            </a:r>
            <a:endParaRPr lang="en-GB" altLang="sr-Latn-R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731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49BD6-01A1-4DF1-9577-59262EC39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latin typeface="+mj-lt"/>
              </a:rPr>
              <a:t>Five Data Slide Rules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DED8444-1403-4913-892B-92A2C8F75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9038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6548FAD9-1FBB-4085-AA3D-90BB5113A167}"/>
              </a:ext>
            </a:extLst>
          </p:cNvPr>
          <p:cNvSpPr/>
          <p:nvPr/>
        </p:nvSpPr>
        <p:spPr>
          <a:xfrm>
            <a:off x="9887651" y="5956226"/>
            <a:ext cx="17863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r-Latn-RS" sz="1400" dirty="0">
                <a:solidFill>
                  <a:schemeClr val="tx2">
                    <a:lumMod val="75000"/>
                  </a:schemeClr>
                </a:solidFill>
              </a:rPr>
              <a:t>Source: Duarte (2008)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016986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FC568DEB-601E-4D7B-A1EF-633ED3E82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92281"/>
            <a:ext cx="4818308" cy="3613829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FA8102A8-120E-4BB8-BEFB-B2DA17D7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latin typeface="+mj-lt"/>
              </a:rPr>
              <a:t>Five Data Slide Rules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4749E48-0354-47D6-ACC4-65EB0C79B3BA}"/>
              </a:ext>
            </a:extLst>
          </p:cNvPr>
          <p:cNvSpPr/>
          <p:nvPr/>
        </p:nvSpPr>
        <p:spPr>
          <a:xfrm>
            <a:off x="9887651" y="5956226"/>
            <a:ext cx="17863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r-Latn-RS" sz="1400" dirty="0">
                <a:solidFill>
                  <a:schemeClr val="tx2">
                    <a:lumMod val="75000"/>
                  </a:schemeClr>
                </a:solidFill>
              </a:rPr>
              <a:t>Source: Duarte (2008)</a:t>
            </a:r>
            <a:endParaRPr lang="de-DE" sz="14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A489ADA-37B7-4362-93D6-4B59D44CA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668" y="2292281"/>
            <a:ext cx="4818308" cy="3613829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B89534D5-ED13-4A45-9B57-2DE5304D1D4F}"/>
              </a:ext>
            </a:extLst>
          </p:cNvPr>
          <p:cNvSpPr txBox="1"/>
          <p:nvPr/>
        </p:nvSpPr>
        <p:spPr>
          <a:xfrm>
            <a:off x="838200" y="1738283"/>
            <a:ext cx="1293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Before</a:t>
            </a:r>
            <a:endParaRPr lang="de-DE" sz="28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89DF78D-E357-424B-BBB3-4347DE9EF163}"/>
              </a:ext>
            </a:extLst>
          </p:cNvPr>
          <p:cNvSpPr txBox="1"/>
          <p:nvPr/>
        </p:nvSpPr>
        <p:spPr>
          <a:xfrm>
            <a:off x="6415668" y="1690688"/>
            <a:ext cx="1293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77872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2BC80-C98F-483B-9CF9-69688ED74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+mj-lt"/>
              </a:rPr>
              <a:t>Self-</a:t>
            </a:r>
            <a:r>
              <a:rPr lang="de-DE" b="1" dirty="0" err="1">
                <a:latin typeface="+mj-lt"/>
              </a:rPr>
              <a:t>study</a:t>
            </a:r>
            <a:r>
              <a:rPr lang="de-DE" b="1" dirty="0">
                <a:latin typeface="+mj-lt"/>
              </a:rPr>
              <a:t>: </a:t>
            </a:r>
            <a:r>
              <a:rPr lang="de-DE" b="1" dirty="0" err="1">
                <a:latin typeface="+mj-lt"/>
              </a:rPr>
              <a:t>Slide:ology</a:t>
            </a:r>
            <a:endParaRPr lang="de-DE" b="1" dirty="0">
              <a:latin typeface="+mj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6804DB-7D80-4744-8178-7EE0F3FFD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Read: Interview with Nancy Duarte and watch TED Talk: </a:t>
            </a:r>
            <a:r>
              <a:rPr lang="en-GB" u="sng" dirty="0">
                <a:latin typeface="+mj-lt"/>
                <a:hlinkClick r:id="rId2"/>
              </a:rPr>
              <a:t>https://blog.ted.com/how-to-give-more-persuasive-presentations-a-qa-with-nancy-duarte/</a:t>
            </a:r>
            <a:endParaRPr lang="de-DE" dirty="0">
              <a:latin typeface="+mj-lt"/>
            </a:endParaRPr>
          </a:p>
          <a:p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531105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 - INTENS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DD96114-6485-4712-A2E5-F80BEEB2F904}" vid="{E763CF33-CB39-41AA-926E-C2936AC4905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- INTENSE</Template>
  <TotalTime>0</TotalTime>
  <Words>425</Words>
  <Application>Microsoft Office PowerPoint</Application>
  <PresentationFormat>Breitbild</PresentationFormat>
  <Paragraphs>58</Paragraphs>
  <Slides>12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Adobe Fan Heiti Std B</vt:lpstr>
      <vt:lpstr>Arial</vt:lpstr>
      <vt:lpstr>Calibri</vt:lpstr>
      <vt:lpstr>Calibri Light</vt:lpstr>
      <vt:lpstr>Wingdings</vt:lpstr>
      <vt:lpstr>PowerPoint Template - INTENSE</vt:lpstr>
      <vt:lpstr>2.4 Presentation Skills</vt:lpstr>
      <vt:lpstr>Learning Objective:</vt:lpstr>
      <vt:lpstr>Presentation Skills</vt:lpstr>
      <vt:lpstr>Objectives of the Presentation</vt:lpstr>
      <vt:lpstr>Presentation Ecosytem</vt:lpstr>
      <vt:lpstr>6 Steps for Making Effective Presentations</vt:lpstr>
      <vt:lpstr>Five Data Slide Rules</vt:lpstr>
      <vt:lpstr>Five Data Slide Rules</vt:lpstr>
      <vt:lpstr>Self-study: Slide:ology</vt:lpstr>
      <vt:lpstr>Summary</vt:lpstr>
      <vt:lpstr>Learning Objective: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Consultancy Skills</dc:title>
  <dc:creator>Korisnik</dc:creator>
  <cp:lastModifiedBy>Tine</cp:lastModifiedBy>
  <cp:revision>35</cp:revision>
  <dcterms:created xsi:type="dcterms:W3CDTF">2017-05-02T09:03:05Z</dcterms:created>
  <dcterms:modified xsi:type="dcterms:W3CDTF">2019-07-10T09:16:09Z</dcterms:modified>
</cp:coreProperties>
</file>