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68" r:id="rId3"/>
    <p:sldId id="277" r:id="rId4"/>
    <p:sldId id="276" r:id="rId5"/>
    <p:sldId id="267" r:id="rId6"/>
    <p:sldId id="258" r:id="rId7"/>
    <p:sldId id="278" r:id="rId8"/>
    <p:sldId id="287" r:id="rId9"/>
    <p:sldId id="281" r:id="rId10"/>
    <p:sldId id="282" r:id="rId11"/>
    <p:sldId id="285" r:id="rId12"/>
    <p:sldId id="274" r:id="rId13"/>
    <p:sldId id="272" r:id="rId14"/>
    <p:sldId id="288" r:id="rId15"/>
    <p:sldId id="289" r:id="rId16"/>
    <p:sldId id="290" r:id="rId17"/>
    <p:sldId id="283" r:id="rId18"/>
    <p:sldId id="284" r:id="rId19"/>
    <p:sldId id="270" r:id="rId20"/>
    <p:sldId id="273" r:id="rId21"/>
    <p:sldId id="291" r:id="rId22"/>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AD47"/>
    <a:srgbClr val="6082D3"/>
    <a:srgbClr val="99CA48"/>
    <a:srgbClr val="404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0" autoAdjust="0"/>
    <p:restoredTop sz="95073" autoAdjust="0"/>
  </p:normalViewPr>
  <p:slideViewPr>
    <p:cSldViewPr snapToGrid="0">
      <p:cViewPr varScale="1">
        <p:scale>
          <a:sx n="65" d="100"/>
          <a:sy n="65" d="100"/>
        </p:scale>
        <p:origin x="85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1EAA0ECC-5D02-40C0-9349-D83501158C60}"/>
    <pc:docChg chg="modSld">
      <pc:chgData name="" userId="" providerId="" clId="Web-{1EAA0ECC-5D02-40C0-9349-D83501158C60}" dt="2019-05-20T08:12:13.772" v="11" actId="20577"/>
      <pc:docMkLst>
        <pc:docMk/>
      </pc:docMkLst>
      <pc:sldChg chg="modSp">
        <pc:chgData name="" userId="" providerId="" clId="Web-{1EAA0ECC-5D02-40C0-9349-D83501158C60}" dt="2019-05-20T08:11:50.162" v="6" actId="20577"/>
        <pc:sldMkLst>
          <pc:docMk/>
          <pc:sldMk cId="2577948360" sldId="269"/>
        </pc:sldMkLst>
        <pc:spChg chg="mod">
          <ac:chgData name="" userId="" providerId="" clId="Web-{1EAA0ECC-5D02-40C0-9349-D83501158C60}" dt="2019-05-20T08:11:50.162" v="6" actId="20577"/>
          <ac:spMkLst>
            <pc:docMk/>
            <pc:sldMk cId="2577948360" sldId="269"/>
            <ac:spMk id="3" creationId="{00000000-0000-0000-0000-000000000000}"/>
          </ac:spMkLst>
        </pc:spChg>
      </pc:sldChg>
      <pc:sldChg chg="modSp">
        <pc:chgData name="" userId="" providerId="" clId="Web-{1EAA0ECC-5D02-40C0-9349-D83501158C60}" dt="2019-05-20T08:12:13.475" v="9" actId="20577"/>
        <pc:sldMkLst>
          <pc:docMk/>
          <pc:sldMk cId="2734768041" sldId="277"/>
        </pc:sldMkLst>
        <pc:spChg chg="mod">
          <ac:chgData name="" userId="" providerId="" clId="Web-{1EAA0ECC-5D02-40C0-9349-D83501158C60}" dt="2019-05-20T08:12:13.475" v="9" actId="20577"/>
          <ac:spMkLst>
            <pc:docMk/>
            <pc:sldMk cId="2734768041" sldId="277"/>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8EDD2E-32B3-4E01-9B51-7DE721900DF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de-DE"/>
        </a:p>
      </dgm:t>
    </dgm:pt>
    <dgm:pt modelId="{D455B17F-0996-4806-A9B0-A1408D22910B}">
      <dgm:prSet phldrT="[Text]" custT="1">
        <dgm:style>
          <a:lnRef idx="2">
            <a:schemeClr val="accent6"/>
          </a:lnRef>
          <a:fillRef idx="1">
            <a:schemeClr val="lt1"/>
          </a:fillRef>
          <a:effectRef idx="0">
            <a:schemeClr val="accent6"/>
          </a:effectRef>
          <a:fontRef idx="minor">
            <a:schemeClr val="dk1"/>
          </a:fontRef>
        </dgm:style>
      </dgm:prSet>
      <dgm:spPr>
        <a:ln w="28575"/>
      </dgm:spPr>
      <dgm:t>
        <a:bodyPr/>
        <a:lstStyle/>
        <a:p>
          <a:r>
            <a:rPr lang="en-GB" sz="2400" b="1" noProof="0"/>
            <a:t>Interviews</a:t>
          </a:r>
        </a:p>
      </dgm:t>
    </dgm:pt>
    <dgm:pt modelId="{FFA1B0F1-8846-4BB4-B83E-3300A0DB9E21}" type="parTrans" cxnId="{283F0BDD-14B3-4D90-BB77-AE5B0625D6C4}">
      <dgm:prSet/>
      <dgm:spPr/>
      <dgm:t>
        <a:bodyPr/>
        <a:lstStyle/>
        <a:p>
          <a:endParaRPr lang="de-DE"/>
        </a:p>
      </dgm:t>
    </dgm:pt>
    <dgm:pt modelId="{5BA8E4D1-6EC0-4587-A6D0-46B9DCE838A9}" type="sibTrans" cxnId="{283F0BDD-14B3-4D90-BB77-AE5B0625D6C4}">
      <dgm:prSet/>
      <dgm:spPr/>
      <dgm:t>
        <a:bodyPr/>
        <a:lstStyle/>
        <a:p>
          <a:endParaRPr lang="de-DE"/>
        </a:p>
      </dgm:t>
    </dgm:pt>
    <dgm:pt modelId="{DE283330-860E-49A4-8900-041944D98E24}">
      <dgm:prSet phldrT="[Text]" custT="1">
        <dgm:style>
          <a:lnRef idx="2">
            <a:schemeClr val="accent6"/>
          </a:lnRef>
          <a:fillRef idx="1">
            <a:schemeClr val="lt1"/>
          </a:fillRef>
          <a:effectRef idx="0">
            <a:schemeClr val="accent6"/>
          </a:effectRef>
          <a:fontRef idx="minor">
            <a:schemeClr val="dk1"/>
          </a:fontRef>
        </dgm:style>
      </dgm:prSet>
      <dgm:spPr>
        <a:ln w="28575"/>
      </dgm:spPr>
      <dgm:t>
        <a:bodyPr/>
        <a:lstStyle/>
        <a:p>
          <a:r>
            <a:rPr lang="en-GB" sz="2400" noProof="0" dirty="0"/>
            <a:t>Structured/</a:t>
          </a:r>
          <a:br>
            <a:rPr lang="en-GB" sz="2400" noProof="0" dirty="0"/>
          </a:br>
          <a:r>
            <a:rPr lang="en-GB" sz="2400" noProof="0" dirty="0"/>
            <a:t>Standardised</a:t>
          </a:r>
        </a:p>
      </dgm:t>
    </dgm:pt>
    <dgm:pt modelId="{796BF34E-56BB-4BAA-BE56-DAA498299203}" type="parTrans" cxnId="{2B1C7209-85F6-44E6-BEE7-598EB324FACA}">
      <dgm:prSet/>
      <dgm:spPr>
        <a:ln w="28575"/>
      </dgm:spPr>
      <dgm:t>
        <a:bodyPr/>
        <a:lstStyle/>
        <a:p>
          <a:endParaRPr lang="en-GB" noProof="0"/>
        </a:p>
      </dgm:t>
    </dgm:pt>
    <dgm:pt modelId="{31207FC5-F179-4170-8918-C88E39850105}" type="sibTrans" cxnId="{2B1C7209-85F6-44E6-BEE7-598EB324FACA}">
      <dgm:prSet/>
      <dgm:spPr/>
      <dgm:t>
        <a:bodyPr/>
        <a:lstStyle/>
        <a:p>
          <a:endParaRPr lang="de-DE"/>
        </a:p>
      </dgm:t>
    </dgm:pt>
    <dgm:pt modelId="{80BB894A-ACA3-495D-BF78-10D5773AE1FB}">
      <dgm:prSet phldrT="[Text]" custT="1">
        <dgm:style>
          <a:lnRef idx="2">
            <a:schemeClr val="accent6"/>
          </a:lnRef>
          <a:fillRef idx="1">
            <a:schemeClr val="lt1"/>
          </a:fillRef>
          <a:effectRef idx="0">
            <a:schemeClr val="accent6"/>
          </a:effectRef>
          <a:fontRef idx="minor">
            <a:schemeClr val="dk1"/>
          </a:fontRef>
        </dgm:style>
      </dgm:prSet>
      <dgm:spPr>
        <a:ln w="28575"/>
      </dgm:spPr>
      <dgm:t>
        <a:bodyPr/>
        <a:lstStyle/>
        <a:p>
          <a:r>
            <a:rPr lang="en-GB" sz="2200" noProof="0"/>
            <a:t>Questionnaire</a:t>
          </a:r>
        </a:p>
      </dgm:t>
    </dgm:pt>
    <dgm:pt modelId="{267527AE-782C-44B0-8F59-1DEBEDBB78DC}" type="parTrans" cxnId="{BD3CA014-996B-4EB1-8680-80948F2F9D52}">
      <dgm:prSet/>
      <dgm:spPr>
        <a:ln w="28575"/>
      </dgm:spPr>
      <dgm:t>
        <a:bodyPr/>
        <a:lstStyle/>
        <a:p>
          <a:endParaRPr lang="en-GB" noProof="0"/>
        </a:p>
      </dgm:t>
    </dgm:pt>
    <dgm:pt modelId="{6D3A7191-9C3B-4C87-AAFC-F2DD570664D7}" type="sibTrans" cxnId="{BD3CA014-996B-4EB1-8680-80948F2F9D52}">
      <dgm:prSet/>
      <dgm:spPr/>
      <dgm:t>
        <a:bodyPr/>
        <a:lstStyle/>
        <a:p>
          <a:endParaRPr lang="de-DE"/>
        </a:p>
      </dgm:t>
    </dgm:pt>
    <dgm:pt modelId="{6B4922BC-04A6-44E6-B551-D03E46868213}">
      <dgm:prSet phldrT="[Text]" custT="1">
        <dgm:style>
          <a:lnRef idx="2">
            <a:schemeClr val="accent6"/>
          </a:lnRef>
          <a:fillRef idx="1">
            <a:schemeClr val="lt1"/>
          </a:fillRef>
          <a:effectRef idx="0">
            <a:schemeClr val="accent6"/>
          </a:effectRef>
          <a:fontRef idx="minor">
            <a:schemeClr val="dk1"/>
          </a:fontRef>
        </dgm:style>
      </dgm:prSet>
      <dgm:spPr>
        <a:ln w="28575"/>
      </dgm:spPr>
      <dgm:t>
        <a:bodyPr/>
        <a:lstStyle/>
        <a:p>
          <a:r>
            <a:rPr lang="en-GB" sz="2400" noProof="0"/>
            <a:t>Semi-Structured/ </a:t>
          </a:r>
          <a:br>
            <a:rPr lang="en-GB" sz="2400" noProof="0"/>
          </a:br>
          <a:r>
            <a:rPr lang="en-GB" sz="2400" noProof="0"/>
            <a:t>Non-Standardised</a:t>
          </a:r>
        </a:p>
      </dgm:t>
    </dgm:pt>
    <dgm:pt modelId="{82E28B0D-C347-4585-9228-FB897917E58F}" type="parTrans" cxnId="{D16223D6-682E-4CF6-A2AB-D5DED9E96469}">
      <dgm:prSet/>
      <dgm:spPr>
        <a:ln w="28575"/>
      </dgm:spPr>
      <dgm:t>
        <a:bodyPr/>
        <a:lstStyle/>
        <a:p>
          <a:endParaRPr lang="en-GB" noProof="0"/>
        </a:p>
      </dgm:t>
    </dgm:pt>
    <dgm:pt modelId="{865473DE-7A2C-4895-9066-44643F96A17B}" type="sibTrans" cxnId="{D16223D6-682E-4CF6-A2AB-D5DED9E96469}">
      <dgm:prSet/>
      <dgm:spPr/>
      <dgm:t>
        <a:bodyPr/>
        <a:lstStyle/>
        <a:p>
          <a:endParaRPr lang="de-DE"/>
        </a:p>
      </dgm:t>
    </dgm:pt>
    <dgm:pt modelId="{5E81C01B-D9DE-4E7E-B208-CEF5E7FCCCD5}">
      <dgm:prSet phldrT="[Text]" custT="1">
        <dgm:style>
          <a:lnRef idx="2">
            <a:schemeClr val="accent6"/>
          </a:lnRef>
          <a:fillRef idx="1">
            <a:schemeClr val="lt1"/>
          </a:fillRef>
          <a:effectRef idx="0">
            <a:schemeClr val="accent6"/>
          </a:effectRef>
          <a:fontRef idx="minor">
            <a:schemeClr val="dk1"/>
          </a:fontRef>
        </dgm:style>
      </dgm:prSet>
      <dgm:spPr>
        <a:ln w="28575"/>
      </dgm:spPr>
      <dgm:t>
        <a:bodyPr/>
        <a:lstStyle/>
        <a:p>
          <a:r>
            <a:rPr lang="en-GB" sz="2200" noProof="0"/>
            <a:t>One-on-One</a:t>
          </a:r>
        </a:p>
      </dgm:t>
    </dgm:pt>
    <dgm:pt modelId="{C566B012-E4CC-4340-9074-1AA53BB8FBC9}" type="parTrans" cxnId="{CE3C5065-D82E-4762-9B8A-E821E62869F3}">
      <dgm:prSet/>
      <dgm:spPr>
        <a:ln w="28575"/>
      </dgm:spPr>
      <dgm:t>
        <a:bodyPr/>
        <a:lstStyle/>
        <a:p>
          <a:endParaRPr lang="en-GB" noProof="0"/>
        </a:p>
      </dgm:t>
    </dgm:pt>
    <dgm:pt modelId="{9B09C6E3-79A2-4334-A96B-707C6FAB827B}" type="sibTrans" cxnId="{CE3C5065-D82E-4762-9B8A-E821E62869F3}">
      <dgm:prSet/>
      <dgm:spPr/>
      <dgm:t>
        <a:bodyPr/>
        <a:lstStyle/>
        <a:p>
          <a:endParaRPr lang="de-DE"/>
        </a:p>
      </dgm:t>
    </dgm:pt>
    <dgm:pt modelId="{01381B9F-AA82-48ED-8A46-DF78C63E57B6}">
      <dgm:prSet phldrT="[Text]" custT="1">
        <dgm:style>
          <a:lnRef idx="2">
            <a:schemeClr val="accent6"/>
          </a:lnRef>
          <a:fillRef idx="1">
            <a:schemeClr val="lt1"/>
          </a:fillRef>
          <a:effectRef idx="0">
            <a:schemeClr val="accent6"/>
          </a:effectRef>
          <a:fontRef idx="minor">
            <a:schemeClr val="dk1"/>
          </a:fontRef>
        </dgm:style>
      </dgm:prSet>
      <dgm:spPr>
        <a:ln w="28575"/>
      </dgm:spPr>
      <dgm:t>
        <a:bodyPr/>
        <a:lstStyle/>
        <a:p>
          <a:r>
            <a:rPr lang="en-GB" sz="2200" noProof="0"/>
            <a:t>Group Discussion</a:t>
          </a:r>
        </a:p>
      </dgm:t>
    </dgm:pt>
    <dgm:pt modelId="{D7452AF8-2F21-40CA-9E42-EF9FD60506DE}" type="parTrans" cxnId="{90BE0F78-C17D-4C58-B1F6-0B832F91731B}">
      <dgm:prSet/>
      <dgm:spPr>
        <a:ln w="28575"/>
      </dgm:spPr>
      <dgm:t>
        <a:bodyPr/>
        <a:lstStyle/>
        <a:p>
          <a:endParaRPr lang="en-GB" noProof="0"/>
        </a:p>
      </dgm:t>
    </dgm:pt>
    <dgm:pt modelId="{AD161FF0-033A-47C4-A58C-C7EFA3630B5A}" type="sibTrans" cxnId="{90BE0F78-C17D-4C58-B1F6-0B832F91731B}">
      <dgm:prSet/>
      <dgm:spPr/>
      <dgm:t>
        <a:bodyPr/>
        <a:lstStyle/>
        <a:p>
          <a:endParaRPr lang="de-DE"/>
        </a:p>
      </dgm:t>
    </dgm:pt>
    <dgm:pt modelId="{F4D66D3F-3A5D-45BE-80EB-53D06FFF5518}">
      <dgm:prSet phldrT="[Text]" custT="1">
        <dgm:style>
          <a:lnRef idx="2">
            <a:schemeClr val="accent6"/>
          </a:lnRef>
          <a:fillRef idx="1">
            <a:schemeClr val="lt1"/>
          </a:fillRef>
          <a:effectRef idx="0">
            <a:schemeClr val="accent6"/>
          </a:effectRef>
          <a:fontRef idx="minor">
            <a:schemeClr val="dk1"/>
          </a:fontRef>
        </dgm:style>
      </dgm:prSet>
      <dgm:spPr>
        <a:ln w="28575"/>
      </dgm:spPr>
      <dgm:t>
        <a:bodyPr/>
        <a:lstStyle/>
        <a:p>
          <a:r>
            <a:rPr lang="en-GB" sz="2000" noProof="0"/>
            <a:t>Face-to-face</a:t>
          </a:r>
        </a:p>
      </dgm:t>
    </dgm:pt>
    <dgm:pt modelId="{DDA9432A-7366-464F-B966-995A40DF1B4F}" type="parTrans" cxnId="{946791F7-40C9-47BF-8914-287C633B14B5}">
      <dgm:prSet/>
      <dgm:spPr>
        <a:ln w="28575"/>
      </dgm:spPr>
      <dgm:t>
        <a:bodyPr/>
        <a:lstStyle/>
        <a:p>
          <a:endParaRPr lang="en-GB" noProof="0"/>
        </a:p>
      </dgm:t>
    </dgm:pt>
    <dgm:pt modelId="{D133F72E-0010-4DB5-BFB0-F9592B2389B2}" type="sibTrans" cxnId="{946791F7-40C9-47BF-8914-287C633B14B5}">
      <dgm:prSet/>
      <dgm:spPr/>
      <dgm:t>
        <a:bodyPr/>
        <a:lstStyle/>
        <a:p>
          <a:endParaRPr lang="de-DE"/>
        </a:p>
      </dgm:t>
    </dgm:pt>
    <dgm:pt modelId="{F69FE2FB-3BDF-49CD-8339-2A6FAA08ED20}">
      <dgm:prSet phldrT="[Text]" custT="1">
        <dgm:style>
          <a:lnRef idx="2">
            <a:schemeClr val="accent6"/>
          </a:lnRef>
          <a:fillRef idx="1">
            <a:schemeClr val="lt1"/>
          </a:fillRef>
          <a:effectRef idx="0">
            <a:schemeClr val="accent6"/>
          </a:effectRef>
          <a:fontRef idx="minor">
            <a:schemeClr val="dk1"/>
          </a:fontRef>
        </dgm:style>
      </dgm:prSet>
      <dgm:spPr>
        <a:ln w="28575"/>
      </dgm:spPr>
      <dgm:t>
        <a:bodyPr/>
        <a:lstStyle/>
        <a:p>
          <a:r>
            <a:rPr lang="en-GB" sz="2000" noProof="0"/>
            <a:t>Telephone</a:t>
          </a:r>
        </a:p>
      </dgm:t>
    </dgm:pt>
    <dgm:pt modelId="{830BC491-3AD5-4760-A527-B8D9F01AA6E1}" type="parTrans" cxnId="{2854894E-F572-46B6-A573-FFDE98FBC247}">
      <dgm:prSet/>
      <dgm:spPr>
        <a:ln w="28575"/>
      </dgm:spPr>
      <dgm:t>
        <a:bodyPr/>
        <a:lstStyle/>
        <a:p>
          <a:endParaRPr lang="en-GB" noProof="0"/>
        </a:p>
      </dgm:t>
    </dgm:pt>
    <dgm:pt modelId="{E303B59A-3205-46FE-9F94-9A197FEA0E34}" type="sibTrans" cxnId="{2854894E-F572-46B6-A573-FFDE98FBC247}">
      <dgm:prSet/>
      <dgm:spPr/>
      <dgm:t>
        <a:bodyPr/>
        <a:lstStyle/>
        <a:p>
          <a:endParaRPr lang="de-DE"/>
        </a:p>
      </dgm:t>
    </dgm:pt>
    <dgm:pt modelId="{8AF4151F-CA3A-4CFE-8FAA-ACE0A207FBE8}">
      <dgm:prSet phldrT="[Text]" custT="1">
        <dgm:style>
          <a:lnRef idx="2">
            <a:schemeClr val="accent6"/>
          </a:lnRef>
          <a:fillRef idx="1">
            <a:schemeClr val="lt1"/>
          </a:fillRef>
          <a:effectRef idx="0">
            <a:schemeClr val="accent6"/>
          </a:effectRef>
          <a:fontRef idx="minor">
            <a:schemeClr val="dk1"/>
          </a:fontRef>
        </dgm:style>
      </dgm:prSet>
      <dgm:spPr>
        <a:ln w="28575"/>
      </dgm:spPr>
      <dgm:t>
        <a:bodyPr/>
        <a:lstStyle/>
        <a:p>
          <a:r>
            <a:rPr lang="en-GB" sz="2000" noProof="0"/>
            <a:t>Electronic</a:t>
          </a:r>
        </a:p>
      </dgm:t>
    </dgm:pt>
    <dgm:pt modelId="{9D36A28F-83F3-4722-AAB3-AC92CE7B7B96}" type="parTrans" cxnId="{867CF957-29AF-4CC0-843B-002F55CA4FDC}">
      <dgm:prSet/>
      <dgm:spPr>
        <a:ln w="28575"/>
      </dgm:spPr>
      <dgm:t>
        <a:bodyPr/>
        <a:lstStyle/>
        <a:p>
          <a:endParaRPr lang="en-GB" noProof="0"/>
        </a:p>
      </dgm:t>
    </dgm:pt>
    <dgm:pt modelId="{1C4BA068-7A6D-456E-B3B6-CEBFD1BAB324}" type="sibTrans" cxnId="{867CF957-29AF-4CC0-843B-002F55CA4FDC}">
      <dgm:prSet/>
      <dgm:spPr/>
      <dgm:t>
        <a:bodyPr/>
        <a:lstStyle/>
        <a:p>
          <a:endParaRPr lang="de-DE"/>
        </a:p>
      </dgm:t>
    </dgm:pt>
    <dgm:pt modelId="{B9FFF723-A0DE-4ADD-A3BE-68F979A4FC20}" type="pres">
      <dgm:prSet presAssocID="{248EDD2E-32B3-4E01-9B51-7DE721900DF8}" presName="hierChild1" presStyleCnt="0">
        <dgm:presLayoutVars>
          <dgm:chPref val="1"/>
          <dgm:dir/>
          <dgm:animOne val="branch"/>
          <dgm:animLvl val="lvl"/>
          <dgm:resizeHandles/>
        </dgm:presLayoutVars>
      </dgm:prSet>
      <dgm:spPr/>
    </dgm:pt>
    <dgm:pt modelId="{DAAC9844-9804-46D6-8DC7-7A2673C48EC4}" type="pres">
      <dgm:prSet presAssocID="{D455B17F-0996-4806-A9B0-A1408D22910B}" presName="hierRoot1" presStyleCnt="0"/>
      <dgm:spPr/>
    </dgm:pt>
    <dgm:pt modelId="{99EE8732-1B00-4B7D-BD3B-91A00448388E}" type="pres">
      <dgm:prSet presAssocID="{D455B17F-0996-4806-A9B0-A1408D22910B}" presName="composite" presStyleCnt="0"/>
      <dgm:spPr/>
    </dgm:pt>
    <dgm:pt modelId="{83C1B60F-D7D9-43AF-915D-D7C499961A66}" type="pres">
      <dgm:prSet presAssocID="{D455B17F-0996-4806-A9B0-A1408D22910B}" presName="background" presStyleLbl="node0" presStyleIdx="0" presStyleCnt="1">
        <dgm:style>
          <a:lnRef idx="2">
            <a:schemeClr val="accent3"/>
          </a:lnRef>
          <a:fillRef idx="1">
            <a:schemeClr val="lt1"/>
          </a:fillRef>
          <a:effectRef idx="0">
            <a:schemeClr val="accent3"/>
          </a:effectRef>
          <a:fontRef idx="minor">
            <a:schemeClr val="dk1"/>
          </a:fontRef>
        </dgm:style>
      </dgm:prSet>
      <dgm:spPr>
        <a:solidFill>
          <a:schemeClr val="bg1">
            <a:lumMod val="85000"/>
          </a:schemeClr>
        </a:solidFill>
      </dgm:spPr>
    </dgm:pt>
    <dgm:pt modelId="{E11CFCF5-A349-4391-81F7-BC87202BF621}" type="pres">
      <dgm:prSet presAssocID="{D455B17F-0996-4806-A9B0-A1408D22910B}" presName="text" presStyleLbl="fgAcc0" presStyleIdx="0" presStyleCnt="1" custScaleX="99242" custScaleY="59505">
        <dgm:presLayoutVars>
          <dgm:chPref val="3"/>
        </dgm:presLayoutVars>
      </dgm:prSet>
      <dgm:spPr/>
    </dgm:pt>
    <dgm:pt modelId="{8A0EC567-3F99-4C1F-A019-3D147F0253E4}" type="pres">
      <dgm:prSet presAssocID="{D455B17F-0996-4806-A9B0-A1408D22910B}" presName="hierChild2" presStyleCnt="0"/>
      <dgm:spPr/>
    </dgm:pt>
    <dgm:pt modelId="{9FCDD733-7AE5-4A62-94A3-9CFA6F3CBFAE}" type="pres">
      <dgm:prSet presAssocID="{796BF34E-56BB-4BAA-BE56-DAA498299203}" presName="Name10" presStyleLbl="parChTrans1D2" presStyleIdx="0" presStyleCnt="2"/>
      <dgm:spPr/>
    </dgm:pt>
    <dgm:pt modelId="{FA34CEDD-FE18-4388-AB76-52F1AC45EC70}" type="pres">
      <dgm:prSet presAssocID="{DE283330-860E-49A4-8900-041944D98E24}" presName="hierRoot2" presStyleCnt="0"/>
      <dgm:spPr/>
    </dgm:pt>
    <dgm:pt modelId="{40C03D44-D831-451B-9E5C-D63F0BC0B9CF}" type="pres">
      <dgm:prSet presAssocID="{DE283330-860E-49A4-8900-041944D98E24}" presName="composite2" presStyleCnt="0"/>
      <dgm:spPr/>
    </dgm:pt>
    <dgm:pt modelId="{0492A5B7-2FCD-4A08-9159-89AE53E9F49D}" type="pres">
      <dgm:prSet presAssocID="{DE283330-860E-49A4-8900-041944D98E24}" presName="background2" presStyleLbl="node2" presStyleIdx="0" presStyleCnt="2">
        <dgm:style>
          <a:lnRef idx="2">
            <a:schemeClr val="accent3"/>
          </a:lnRef>
          <a:fillRef idx="1">
            <a:schemeClr val="lt1"/>
          </a:fillRef>
          <a:effectRef idx="0">
            <a:schemeClr val="accent3"/>
          </a:effectRef>
          <a:fontRef idx="minor">
            <a:schemeClr val="dk1"/>
          </a:fontRef>
        </dgm:style>
      </dgm:prSet>
      <dgm:spPr>
        <a:solidFill>
          <a:schemeClr val="bg1">
            <a:lumMod val="85000"/>
          </a:schemeClr>
        </a:solidFill>
      </dgm:spPr>
    </dgm:pt>
    <dgm:pt modelId="{19737588-8178-49BF-840B-E2D32A0871E9}" type="pres">
      <dgm:prSet presAssocID="{DE283330-860E-49A4-8900-041944D98E24}" presName="text2" presStyleLbl="fgAcc2" presStyleIdx="0" presStyleCnt="2" custScaleX="122813" custScaleY="52979" custLinFactNeighborX="-11774" custLinFactNeighborY="855">
        <dgm:presLayoutVars>
          <dgm:chPref val="3"/>
        </dgm:presLayoutVars>
      </dgm:prSet>
      <dgm:spPr/>
    </dgm:pt>
    <dgm:pt modelId="{78D9B5A1-4860-4961-9E4A-195E959663CC}" type="pres">
      <dgm:prSet presAssocID="{DE283330-860E-49A4-8900-041944D98E24}" presName="hierChild3" presStyleCnt="0"/>
      <dgm:spPr/>
    </dgm:pt>
    <dgm:pt modelId="{3751C02F-7D36-4223-83F0-4B20CAE848F8}" type="pres">
      <dgm:prSet presAssocID="{267527AE-782C-44B0-8F59-1DEBEDBB78DC}" presName="Name17" presStyleLbl="parChTrans1D3" presStyleIdx="0" presStyleCnt="3"/>
      <dgm:spPr/>
    </dgm:pt>
    <dgm:pt modelId="{9FF3FCC2-E119-4198-AC61-2DF05C411AC0}" type="pres">
      <dgm:prSet presAssocID="{80BB894A-ACA3-495D-BF78-10D5773AE1FB}" presName="hierRoot3" presStyleCnt="0"/>
      <dgm:spPr/>
    </dgm:pt>
    <dgm:pt modelId="{3921C0D9-56BC-408E-BE5C-5A4348F12048}" type="pres">
      <dgm:prSet presAssocID="{80BB894A-ACA3-495D-BF78-10D5773AE1FB}" presName="composite3" presStyleCnt="0"/>
      <dgm:spPr/>
    </dgm:pt>
    <dgm:pt modelId="{DF6B41CE-2DB6-487C-8978-A0628D0D39CF}" type="pres">
      <dgm:prSet presAssocID="{80BB894A-ACA3-495D-BF78-10D5773AE1FB}" presName="background3" presStyleLbl="node3" presStyleIdx="0" presStyleCnt="3">
        <dgm:style>
          <a:lnRef idx="2">
            <a:schemeClr val="accent3"/>
          </a:lnRef>
          <a:fillRef idx="1">
            <a:schemeClr val="lt1"/>
          </a:fillRef>
          <a:effectRef idx="0">
            <a:schemeClr val="accent3"/>
          </a:effectRef>
          <a:fontRef idx="minor">
            <a:schemeClr val="dk1"/>
          </a:fontRef>
        </dgm:style>
      </dgm:prSet>
      <dgm:spPr>
        <a:solidFill>
          <a:schemeClr val="bg1">
            <a:lumMod val="85000"/>
          </a:schemeClr>
        </a:solidFill>
      </dgm:spPr>
    </dgm:pt>
    <dgm:pt modelId="{0BD2F0D7-8A66-45CB-AA07-EEA462BA4F83}" type="pres">
      <dgm:prSet presAssocID="{80BB894A-ACA3-495D-BF78-10D5773AE1FB}" presName="text3" presStyleLbl="fgAcc3" presStyleIdx="0" presStyleCnt="3" custScaleX="95923" custScaleY="28366" custLinFactNeighborX="-11403" custLinFactNeighborY="-11970">
        <dgm:presLayoutVars>
          <dgm:chPref val="3"/>
        </dgm:presLayoutVars>
      </dgm:prSet>
      <dgm:spPr/>
    </dgm:pt>
    <dgm:pt modelId="{5343FDA2-9A10-4D80-BC1E-DC16467FEF8A}" type="pres">
      <dgm:prSet presAssocID="{80BB894A-ACA3-495D-BF78-10D5773AE1FB}" presName="hierChild4" presStyleCnt="0"/>
      <dgm:spPr/>
    </dgm:pt>
    <dgm:pt modelId="{66CB75E6-2638-4E42-95A8-63A2A5FAC047}" type="pres">
      <dgm:prSet presAssocID="{82E28B0D-C347-4585-9228-FB897917E58F}" presName="Name10" presStyleLbl="parChTrans1D2" presStyleIdx="1" presStyleCnt="2"/>
      <dgm:spPr/>
    </dgm:pt>
    <dgm:pt modelId="{7C746E98-B064-49B2-A0EC-431D4930FAB1}" type="pres">
      <dgm:prSet presAssocID="{6B4922BC-04A6-44E6-B551-D03E46868213}" presName="hierRoot2" presStyleCnt="0"/>
      <dgm:spPr/>
    </dgm:pt>
    <dgm:pt modelId="{0B00B931-024E-4BFA-9C67-754C16D5B1D9}" type="pres">
      <dgm:prSet presAssocID="{6B4922BC-04A6-44E6-B551-D03E46868213}" presName="composite2" presStyleCnt="0"/>
      <dgm:spPr/>
    </dgm:pt>
    <dgm:pt modelId="{A2EE903D-1283-45CA-B9F3-40B1FF0A3FF5}" type="pres">
      <dgm:prSet presAssocID="{6B4922BC-04A6-44E6-B551-D03E46868213}" presName="background2" presStyleLbl="node2" presStyleIdx="1" presStyleCnt="2">
        <dgm:style>
          <a:lnRef idx="2">
            <a:schemeClr val="accent3"/>
          </a:lnRef>
          <a:fillRef idx="1">
            <a:schemeClr val="lt1"/>
          </a:fillRef>
          <a:effectRef idx="0">
            <a:schemeClr val="accent3"/>
          </a:effectRef>
          <a:fontRef idx="minor">
            <a:schemeClr val="dk1"/>
          </a:fontRef>
        </dgm:style>
      </dgm:prSet>
      <dgm:spPr>
        <a:solidFill>
          <a:schemeClr val="bg1">
            <a:lumMod val="85000"/>
          </a:schemeClr>
        </a:solidFill>
      </dgm:spPr>
    </dgm:pt>
    <dgm:pt modelId="{264405CD-2CF8-4006-AB49-E543BFECFED4}" type="pres">
      <dgm:prSet presAssocID="{6B4922BC-04A6-44E6-B551-D03E46868213}" presName="text2" presStyleLbl="fgAcc2" presStyleIdx="1" presStyleCnt="2" custScaleX="146101" custScaleY="47946" custLinFactNeighborX="25521" custLinFactNeighborY="855">
        <dgm:presLayoutVars>
          <dgm:chPref val="3"/>
        </dgm:presLayoutVars>
      </dgm:prSet>
      <dgm:spPr/>
    </dgm:pt>
    <dgm:pt modelId="{CB1D0A0B-D36F-4860-AA5B-BDDA9B237C92}" type="pres">
      <dgm:prSet presAssocID="{6B4922BC-04A6-44E6-B551-D03E46868213}" presName="hierChild3" presStyleCnt="0"/>
      <dgm:spPr/>
    </dgm:pt>
    <dgm:pt modelId="{E89D9D56-B051-4BA5-92EE-7046F4D002AF}" type="pres">
      <dgm:prSet presAssocID="{C566B012-E4CC-4340-9074-1AA53BB8FBC9}" presName="Name17" presStyleLbl="parChTrans1D3" presStyleIdx="1" presStyleCnt="3"/>
      <dgm:spPr/>
    </dgm:pt>
    <dgm:pt modelId="{581300BF-3002-47BC-8A44-4D68F2D3694B}" type="pres">
      <dgm:prSet presAssocID="{5E81C01B-D9DE-4E7E-B208-CEF5E7FCCCD5}" presName="hierRoot3" presStyleCnt="0"/>
      <dgm:spPr/>
    </dgm:pt>
    <dgm:pt modelId="{D6CC4E6F-7C56-4457-BFEA-769668FF8588}" type="pres">
      <dgm:prSet presAssocID="{5E81C01B-D9DE-4E7E-B208-CEF5E7FCCCD5}" presName="composite3" presStyleCnt="0"/>
      <dgm:spPr/>
    </dgm:pt>
    <dgm:pt modelId="{EE0FF579-C1F7-4758-AAC3-3AE2E266B051}" type="pres">
      <dgm:prSet presAssocID="{5E81C01B-D9DE-4E7E-B208-CEF5E7FCCCD5}" presName="background3" presStyleLbl="node3" presStyleIdx="1" presStyleCnt="3">
        <dgm:style>
          <a:lnRef idx="2">
            <a:schemeClr val="accent3"/>
          </a:lnRef>
          <a:fillRef idx="1">
            <a:schemeClr val="lt1"/>
          </a:fillRef>
          <a:effectRef idx="0">
            <a:schemeClr val="accent3"/>
          </a:effectRef>
          <a:fontRef idx="minor">
            <a:schemeClr val="dk1"/>
          </a:fontRef>
        </dgm:style>
      </dgm:prSet>
      <dgm:spPr>
        <a:solidFill>
          <a:schemeClr val="bg1">
            <a:lumMod val="85000"/>
          </a:schemeClr>
        </a:solidFill>
      </dgm:spPr>
    </dgm:pt>
    <dgm:pt modelId="{CB4A31BC-399B-4B8A-BCCF-AB9A2E219F1F}" type="pres">
      <dgm:prSet presAssocID="{5E81C01B-D9DE-4E7E-B208-CEF5E7FCCCD5}" presName="text3" presStyleLbl="fgAcc3" presStyleIdx="1" presStyleCnt="3" custScaleX="76692" custScaleY="30908" custLinFactNeighborY="10260">
        <dgm:presLayoutVars>
          <dgm:chPref val="3"/>
        </dgm:presLayoutVars>
      </dgm:prSet>
      <dgm:spPr/>
    </dgm:pt>
    <dgm:pt modelId="{505D9538-29AD-43FA-8843-0131521E1B40}" type="pres">
      <dgm:prSet presAssocID="{5E81C01B-D9DE-4E7E-B208-CEF5E7FCCCD5}" presName="hierChild4" presStyleCnt="0"/>
      <dgm:spPr/>
    </dgm:pt>
    <dgm:pt modelId="{874E12CC-D924-412D-B491-7214AAAD8EC9}" type="pres">
      <dgm:prSet presAssocID="{DDA9432A-7366-464F-B966-995A40DF1B4F}" presName="Name23" presStyleLbl="parChTrans1D4" presStyleIdx="0" presStyleCnt="3"/>
      <dgm:spPr/>
    </dgm:pt>
    <dgm:pt modelId="{701E9E52-0D3B-408D-8EFB-D68FEFBCD67F}" type="pres">
      <dgm:prSet presAssocID="{F4D66D3F-3A5D-45BE-80EB-53D06FFF5518}" presName="hierRoot4" presStyleCnt="0"/>
      <dgm:spPr/>
    </dgm:pt>
    <dgm:pt modelId="{97350739-0BB8-463E-9431-8C092B5B2258}" type="pres">
      <dgm:prSet presAssocID="{F4D66D3F-3A5D-45BE-80EB-53D06FFF5518}" presName="composite4" presStyleCnt="0"/>
      <dgm:spPr/>
    </dgm:pt>
    <dgm:pt modelId="{9A6D24D1-7868-4E4F-B89B-529D95C416A0}" type="pres">
      <dgm:prSet presAssocID="{F4D66D3F-3A5D-45BE-80EB-53D06FFF5518}" presName="background4" presStyleLbl="node4" presStyleIdx="0" presStyleCnt="3">
        <dgm:style>
          <a:lnRef idx="2">
            <a:schemeClr val="accent3"/>
          </a:lnRef>
          <a:fillRef idx="1">
            <a:schemeClr val="lt1"/>
          </a:fillRef>
          <a:effectRef idx="0">
            <a:schemeClr val="accent3"/>
          </a:effectRef>
          <a:fontRef idx="minor">
            <a:schemeClr val="dk1"/>
          </a:fontRef>
        </dgm:style>
      </dgm:prSet>
      <dgm:spPr>
        <a:solidFill>
          <a:schemeClr val="bg1">
            <a:lumMod val="85000"/>
          </a:schemeClr>
        </a:solidFill>
      </dgm:spPr>
    </dgm:pt>
    <dgm:pt modelId="{65FF22C3-7D19-4779-9B3C-7390F6EDF608}" type="pres">
      <dgm:prSet presAssocID="{F4D66D3F-3A5D-45BE-80EB-53D06FFF5518}" presName="text4" presStyleLbl="fgAcc4" presStyleIdx="0" presStyleCnt="3" custScaleX="67117" custScaleY="32825" custLinFactNeighborY="17100">
        <dgm:presLayoutVars>
          <dgm:chPref val="3"/>
        </dgm:presLayoutVars>
      </dgm:prSet>
      <dgm:spPr/>
    </dgm:pt>
    <dgm:pt modelId="{00FB68AE-21B9-46A6-8C32-37D10AFF625A}" type="pres">
      <dgm:prSet presAssocID="{F4D66D3F-3A5D-45BE-80EB-53D06FFF5518}" presName="hierChild5" presStyleCnt="0"/>
      <dgm:spPr/>
    </dgm:pt>
    <dgm:pt modelId="{9AE22766-ED79-4DC5-89FB-5B442A7AF6A0}" type="pres">
      <dgm:prSet presAssocID="{830BC491-3AD5-4760-A527-B8D9F01AA6E1}" presName="Name23" presStyleLbl="parChTrans1D4" presStyleIdx="1" presStyleCnt="3"/>
      <dgm:spPr/>
    </dgm:pt>
    <dgm:pt modelId="{932BA6BE-9941-4152-AE3D-DABA0207BE42}" type="pres">
      <dgm:prSet presAssocID="{F69FE2FB-3BDF-49CD-8339-2A6FAA08ED20}" presName="hierRoot4" presStyleCnt="0"/>
      <dgm:spPr/>
    </dgm:pt>
    <dgm:pt modelId="{9C7E7E13-F077-47AB-95A2-9579DEFA8921}" type="pres">
      <dgm:prSet presAssocID="{F69FE2FB-3BDF-49CD-8339-2A6FAA08ED20}" presName="composite4" presStyleCnt="0"/>
      <dgm:spPr/>
    </dgm:pt>
    <dgm:pt modelId="{92E1D548-DBC3-4B6B-B8BB-F0384B0A9994}" type="pres">
      <dgm:prSet presAssocID="{F69FE2FB-3BDF-49CD-8339-2A6FAA08ED20}" presName="background4" presStyleLbl="node4" presStyleIdx="1" presStyleCnt="3">
        <dgm:style>
          <a:lnRef idx="2">
            <a:schemeClr val="accent3"/>
          </a:lnRef>
          <a:fillRef idx="1">
            <a:schemeClr val="lt1"/>
          </a:fillRef>
          <a:effectRef idx="0">
            <a:schemeClr val="accent3"/>
          </a:effectRef>
          <a:fontRef idx="minor">
            <a:schemeClr val="dk1"/>
          </a:fontRef>
        </dgm:style>
      </dgm:prSet>
      <dgm:spPr>
        <a:solidFill>
          <a:schemeClr val="bg1">
            <a:lumMod val="85000"/>
          </a:schemeClr>
        </a:solidFill>
      </dgm:spPr>
    </dgm:pt>
    <dgm:pt modelId="{D783466C-5E40-47CE-BF72-14685ADF6ADD}" type="pres">
      <dgm:prSet presAssocID="{F69FE2FB-3BDF-49CD-8339-2A6FAA08ED20}" presName="text4" presStyleLbl="fgAcc4" presStyleIdx="1" presStyleCnt="3" custScaleX="58079" custScaleY="34085" custLinFactNeighborY="17100">
        <dgm:presLayoutVars>
          <dgm:chPref val="3"/>
        </dgm:presLayoutVars>
      </dgm:prSet>
      <dgm:spPr/>
    </dgm:pt>
    <dgm:pt modelId="{EEE290A7-614C-4B4A-9137-8260C3862013}" type="pres">
      <dgm:prSet presAssocID="{F69FE2FB-3BDF-49CD-8339-2A6FAA08ED20}" presName="hierChild5" presStyleCnt="0"/>
      <dgm:spPr/>
    </dgm:pt>
    <dgm:pt modelId="{A80BDDC3-D1A4-4B12-80CA-903EC3D89B43}" type="pres">
      <dgm:prSet presAssocID="{9D36A28F-83F3-4722-AAB3-AC92CE7B7B96}" presName="Name23" presStyleLbl="parChTrans1D4" presStyleIdx="2" presStyleCnt="3"/>
      <dgm:spPr/>
    </dgm:pt>
    <dgm:pt modelId="{9516AF04-D285-4505-857F-79E6D1FB4C6F}" type="pres">
      <dgm:prSet presAssocID="{8AF4151F-CA3A-4CFE-8FAA-ACE0A207FBE8}" presName="hierRoot4" presStyleCnt="0"/>
      <dgm:spPr/>
    </dgm:pt>
    <dgm:pt modelId="{F765D9B8-4045-4E66-86D0-B5B639AB3BA7}" type="pres">
      <dgm:prSet presAssocID="{8AF4151F-CA3A-4CFE-8FAA-ACE0A207FBE8}" presName="composite4" presStyleCnt="0"/>
      <dgm:spPr/>
    </dgm:pt>
    <dgm:pt modelId="{BD003734-6A9C-4AF3-AD8A-C4658E92236B}" type="pres">
      <dgm:prSet presAssocID="{8AF4151F-CA3A-4CFE-8FAA-ACE0A207FBE8}" presName="background4" presStyleLbl="node4" presStyleIdx="2" presStyleCnt="3">
        <dgm:style>
          <a:lnRef idx="2">
            <a:schemeClr val="accent3"/>
          </a:lnRef>
          <a:fillRef idx="1">
            <a:schemeClr val="lt1"/>
          </a:fillRef>
          <a:effectRef idx="0">
            <a:schemeClr val="accent3"/>
          </a:effectRef>
          <a:fontRef idx="minor">
            <a:schemeClr val="dk1"/>
          </a:fontRef>
        </dgm:style>
      </dgm:prSet>
      <dgm:spPr>
        <a:solidFill>
          <a:schemeClr val="bg1">
            <a:lumMod val="85000"/>
          </a:schemeClr>
        </a:solidFill>
      </dgm:spPr>
    </dgm:pt>
    <dgm:pt modelId="{BF9210F7-341F-4592-82C7-E1D7A69F7C0F}" type="pres">
      <dgm:prSet presAssocID="{8AF4151F-CA3A-4CFE-8FAA-ACE0A207FBE8}" presName="text4" presStyleLbl="fgAcc4" presStyleIdx="2" presStyleCnt="3" custScaleX="50593" custScaleY="31289" custLinFactNeighborY="17100">
        <dgm:presLayoutVars>
          <dgm:chPref val="3"/>
        </dgm:presLayoutVars>
      </dgm:prSet>
      <dgm:spPr/>
    </dgm:pt>
    <dgm:pt modelId="{029DD233-C66C-4675-A7CB-8B698396FF1D}" type="pres">
      <dgm:prSet presAssocID="{8AF4151F-CA3A-4CFE-8FAA-ACE0A207FBE8}" presName="hierChild5" presStyleCnt="0"/>
      <dgm:spPr/>
    </dgm:pt>
    <dgm:pt modelId="{CADE583D-33DF-4A49-957F-6F7AA5BD5FB9}" type="pres">
      <dgm:prSet presAssocID="{D7452AF8-2F21-40CA-9E42-EF9FD60506DE}" presName="Name17" presStyleLbl="parChTrans1D3" presStyleIdx="2" presStyleCnt="3"/>
      <dgm:spPr/>
    </dgm:pt>
    <dgm:pt modelId="{7D69A33B-7646-4A1E-AB4E-5B1314A39AAF}" type="pres">
      <dgm:prSet presAssocID="{01381B9F-AA82-48ED-8A46-DF78C63E57B6}" presName="hierRoot3" presStyleCnt="0"/>
      <dgm:spPr/>
    </dgm:pt>
    <dgm:pt modelId="{A7C6DF7F-7393-485A-A487-DACAEEB7E1C9}" type="pres">
      <dgm:prSet presAssocID="{01381B9F-AA82-48ED-8A46-DF78C63E57B6}" presName="composite3" presStyleCnt="0"/>
      <dgm:spPr/>
    </dgm:pt>
    <dgm:pt modelId="{6A31B7E3-7238-46B3-87B2-8E917D8272A0}" type="pres">
      <dgm:prSet presAssocID="{01381B9F-AA82-48ED-8A46-DF78C63E57B6}" presName="background3" presStyleLbl="node3" presStyleIdx="2" presStyleCnt="3">
        <dgm:style>
          <a:lnRef idx="2">
            <a:schemeClr val="accent3"/>
          </a:lnRef>
          <a:fillRef idx="1">
            <a:schemeClr val="lt1"/>
          </a:fillRef>
          <a:effectRef idx="0">
            <a:schemeClr val="accent3"/>
          </a:effectRef>
          <a:fontRef idx="minor">
            <a:schemeClr val="dk1"/>
          </a:fontRef>
        </dgm:style>
      </dgm:prSet>
      <dgm:spPr>
        <a:solidFill>
          <a:schemeClr val="bg1">
            <a:lumMod val="85000"/>
          </a:schemeClr>
        </a:solidFill>
      </dgm:spPr>
    </dgm:pt>
    <dgm:pt modelId="{A41FDBEF-3E91-46A1-A833-218DA108F3CD}" type="pres">
      <dgm:prSet presAssocID="{01381B9F-AA82-48ED-8A46-DF78C63E57B6}" presName="text3" presStyleLbl="fgAcc3" presStyleIdx="2" presStyleCnt="3" custScaleX="100848" custScaleY="33537" custLinFactNeighborY="10260">
        <dgm:presLayoutVars>
          <dgm:chPref val="3"/>
        </dgm:presLayoutVars>
      </dgm:prSet>
      <dgm:spPr/>
    </dgm:pt>
    <dgm:pt modelId="{541C5370-80BB-472F-93CA-8E86EC589162}" type="pres">
      <dgm:prSet presAssocID="{01381B9F-AA82-48ED-8A46-DF78C63E57B6}" presName="hierChild4" presStyleCnt="0"/>
      <dgm:spPr/>
    </dgm:pt>
  </dgm:ptLst>
  <dgm:cxnLst>
    <dgm:cxn modelId="{2B1C7209-85F6-44E6-BEE7-598EB324FACA}" srcId="{D455B17F-0996-4806-A9B0-A1408D22910B}" destId="{DE283330-860E-49A4-8900-041944D98E24}" srcOrd="0" destOrd="0" parTransId="{796BF34E-56BB-4BAA-BE56-DAA498299203}" sibTransId="{31207FC5-F179-4170-8918-C88E39850105}"/>
    <dgm:cxn modelId="{BD3CA014-996B-4EB1-8680-80948F2F9D52}" srcId="{DE283330-860E-49A4-8900-041944D98E24}" destId="{80BB894A-ACA3-495D-BF78-10D5773AE1FB}" srcOrd="0" destOrd="0" parTransId="{267527AE-782C-44B0-8F59-1DEBEDBB78DC}" sibTransId="{6D3A7191-9C3B-4C87-AAFC-F2DD570664D7}"/>
    <dgm:cxn modelId="{66AEA215-2015-4196-9587-166E08AFC4F0}" type="presOf" srcId="{C566B012-E4CC-4340-9074-1AA53BB8FBC9}" destId="{E89D9D56-B051-4BA5-92EE-7046F4D002AF}" srcOrd="0" destOrd="0" presId="urn:microsoft.com/office/officeart/2005/8/layout/hierarchy1"/>
    <dgm:cxn modelId="{34395419-809B-47F8-910E-0A5DFF508B32}" type="presOf" srcId="{D7452AF8-2F21-40CA-9E42-EF9FD60506DE}" destId="{CADE583D-33DF-4A49-957F-6F7AA5BD5FB9}" srcOrd="0" destOrd="0" presId="urn:microsoft.com/office/officeart/2005/8/layout/hierarchy1"/>
    <dgm:cxn modelId="{DA61BE35-24A3-46F4-9B63-02CE1359322B}" type="presOf" srcId="{796BF34E-56BB-4BAA-BE56-DAA498299203}" destId="{9FCDD733-7AE5-4A62-94A3-9CFA6F3CBFAE}" srcOrd="0" destOrd="0" presId="urn:microsoft.com/office/officeart/2005/8/layout/hierarchy1"/>
    <dgm:cxn modelId="{2C692941-DFAF-418D-8A5F-B39C112B2DE8}" type="presOf" srcId="{9D36A28F-83F3-4722-AAB3-AC92CE7B7B96}" destId="{A80BDDC3-D1A4-4B12-80CA-903EC3D89B43}" srcOrd="0" destOrd="0" presId="urn:microsoft.com/office/officeart/2005/8/layout/hierarchy1"/>
    <dgm:cxn modelId="{CE3C5065-D82E-4762-9B8A-E821E62869F3}" srcId="{6B4922BC-04A6-44E6-B551-D03E46868213}" destId="{5E81C01B-D9DE-4E7E-B208-CEF5E7FCCCD5}" srcOrd="0" destOrd="0" parTransId="{C566B012-E4CC-4340-9074-1AA53BB8FBC9}" sibTransId="{9B09C6E3-79A2-4334-A96B-707C6FAB827B}"/>
    <dgm:cxn modelId="{2042B26A-7F2C-4444-AE8D-C012B0B8C9BF}" type="presOf" srcId="{248EDD2E-32B3-4E01-9B51-7DE721900DF8}" destId="{B9FFF723-A0DE-4ADD-A3BE-68F979A4FC20}" srcOrd="0" destOrd="0" presId="urn:microsoft.com/office/officeart/2005/8/layout/hierarchy1"/>
    <dgm:cxn modelId="{2854894E-F572-46B6-A573-FFDE98FBC247}" srcId="{5E81C01B-D9DE-4E7E-B208-CEF5E7FCCCD5}" destId="{F69FE2FB-3BDF-49CD-8339-2A6FAA08ED20}" srcOrd="1" destOrd="0" parTransId="{830BC491-3AD5-4760-A527-B8D9F01AA6E1}" sibTransId="{E303B59A-3205-46FE-9F94-9A197FEA0E34}"/>
    <dgm:cxn modelId="{3CE6EA6F-D67F-490E-ABD3-8028C6029181}" type="presOf" srcId="{267527AE-782C-44B0-8F59-1DEBEDBB78DC}" destId="{3751C02F-7D36-4223-83F0-4B20CAE848F8}" srcOrd="0" destOrd="0" presId="urn:microsoft.com/office/officeart/2005/8/layout/hierarchy1"/>
    <dgm:cxn modelId="{C5EF4270-77A7-4733-84AD-2FA388E42966}" type="presOf" srcId="{8AF4151F-CA3A-4CFE-8FAA-ACE0A207FBE8}" destId="{BF9210F7-341F-4592-82C7-E1D7A69F7C0F}" srcOrd="0" destOrd="0" presId="urn:microsoft.com/office/officeart/2005/8/layout/hierarchy1"/>
    <dgm:cxn modelId="{867CF957-29AF-4CC0-843B-002F55CA4FDC}" srcId="{5E81C01B-D9DE-4E7E-B208-CEF5E7FCCCD5}" destId="{8AF4151F-CA3A-4CFE-8FAA-ACE0A207FBE8}" srcOrd="2" destOrd="0" parTransId="{9D36A28F-83F3-4722-AAB3-AC92CE7B7B96}" sibTransId="{1C4BA068-7A6D-456E-B3B6-CEBFD1BAB324}"/>
    <dgm:cxn modelId="{90BE0F78-C17D-4C58-B1F6-0B832F91731B}" srcId="{6B4922BC-04A6-44E6-B551-D03E46868213}" destId="{01381B9F-AA82-48ED-8A46-DF78C63E57B6}" srcOrd="1" destOrd="0" parTransId="{D7452AF8-2F21-40CA-9E42-EF9FD60506DE}" sibTransId="{AD161FF0-033A-47C4-A58C-C7EFA3630B5A}"/>
    <dgm:cxn modelId="{6862A281-F16D-4273-966E-1DE95669EBE6}" type="presOf" srcId="{F4D66D3F-3A5D-45BE-80EB-53D06FFF5518}" destId="{65FF22C3-7D19-4779-9B3C-7390F6EDF608}" srcOrd="0" destOrd="0" presId="urn:microsoft.com/office/officeart/2005/8/layout/hierarchy1"/>
    <dgm:cxn modelId="{63060F87-B458-4D5F-ACEE-77420F30690E}" type="presOf" srcId="{6B4922BC-04A6-44E6-B551-D03E46868213}" destId="{264405CD-2CF8-4006-AB49-E543BFECFED4}" srcOrd="0" destOrd="0" presId="urn:microsoft.com/office/officeart/2005/8/layout/hierarchy1"/>
    <dgm:cxn modelId="{27405397-E1E9-452C-AD27-184B0E553ED6}" type="presOf" srcId="{DE283330-860E-49A4-8900-041944D98E24}" destId="{19737588-8178-49BF-840B-E2D32A0871E9}" srcOrd="0" destOrd="0" presId="urn:microsoft.com/office/officeart/2005/8/layout/hierarchy1"/>
    <dgm:cxn modelId="{1DD174A3-33B9-4330-B0F5-39EE2DB9ADDF}" type="presOf" srcId="{DDA9432A-7366-464F-B966-995A40DF1B4F}" destId="{874E12CC-D924-412D-B491-7214AAAD8EC9}" srcOrd="0" destOrd="0" presId="urn:microsoft.com/office/officeart/2005/8/layout/hierarchy1"/>
    <dgm:cxn modelId="{3008ACA3-407D-4F2B-A1FF-F60F00B0EB69}" type="presOf" srcId="{82E28B0D-C347-4585-9228-FB897917E58F}" destId="{66CB75E6-2638-4E42-95A8-63A2A5FAC047}" srcOrd="0" destOrd="0" presId="urn:microsoft.com/office/officeart/2005/8/layout/hierarchy1"/>
    <dgm:cxn modelId="{54DD40B0-D5E2-4011-BAAE-FFC63BA919AC}" type="presOf" srcId="{F69FE2FB-3BDF-49CD-8339-2A6FAA08ED20}" destId="{D783466C-5E40-47CE-BF72-14685ADF6ADD}" srcOrd="0" destOrd="0" presId="urn:microsoft.com/office/officeart/2005/8/layout/hierarchy1"/>
    <dgm:cxn modelId="{A4E18BB2-0DEC-43C3-9ADD-BBB57048095C}" type="presOf" srcId="{D455B17F-0996-4806-A9B0-A1408D22910B}" destId="{E11CFCF5-A349-4391-81F7-BC87202BF621}" srcOrd="0" destOrd="0" presId="urn:microsoft.com/office/officeart/2005/8/layout/hierarchy1"/>
    <dgm:cxn modelId="{04325FC0-8AF7-44C0-AB2C-8A3075C12740}" type="presOf" srcId="{5E81C01B-D9DE-4E7E-B208-CEF5E7FCCCD5}" destId="{CB4A31BC-399B-4B8A-BCCF-AB9A2E219F1F}" srcOrd="0" destOrd="0" presId="urn:microsoft.com/office/officeart/2005/8/layout/hierarchy1"/>
    <dgm:cxn modelId="{D16223D6-682E-4CF6-A2AB-D5DED9E96469}" srcId="{D455B17F-0996-4806-A9B0-A1408D22910B}" destId="{6B4922BC-04A6-44E6-B551-D03E46868213}" srcOrd="1" destOrd="0" parTransId="{82E28B0D-C347-4585-9228-FB897917E58F}" sibTransId="{865473DE-7A2C-4895-9066-44643F96A17B}"/>
    <dgm:cxn modelId="{283F0BDD-14B3-4D90-BB77-AE5B0625D6C4}" srcId="{248EDD2E-32B3-4E01-9B51-7DE721900DF8}" destId="{D455B17F-0996-4806-A9B0-A1408D22910B}" srcOrd="0" destOrd="0" parTransId="{FFA1B0F1-8846-4BB4-B83E-3300A0DB9E21}" sibTransId="{5BA8E4D1-6EC0-4587-A6D0-46B9DCE838A9}"/>
    <dgm:cxn modelId="{046DE4E1-1213-49B2-A0B4-F9A9598560EF}" type="presOf" srcId="{80BB894A-ACA3-495D-BF78-10D5773AE1FB}" destId="{0BD2F0D7-8A66-45CB-AA07-EEA462BA4F83}" srcOrd="0" destOrd="0" presId="urn:microsoft.com/office/officeart/2005/8/layout/hierarchy1"/>
    <dgm:cxn modelId="{D48165EC-94DD-4697-9597-484705648AB9}" type="presOf" srcId="{830BC491-3AD5-4760-A527-B8D9F01AA6E1}" destId="{9AE22766-ED79-4DC5-89FB-5B442A7AF6A0}" srcOrd="0" destOrd="0" presId="urn:microsoft.com/office/officeart/2005/8/layout/hierarchy1"/>
    <dgm:cxn modelId="{946791F7-40C9-47BF-8914-287C633B14B5}" srcId="{5E81C01B-D9DE-4E7E-B208-CEF5E7FCCCD5}" destId="{F4D66D3F-3A5D-45BE-80EB-53D06FFF5518}" srcOrd="0" destOrd="0" parTransId="{DDA9432A-7366-464F-B966-995A40DF1B4F}" sibTransId="{D133F72E-0010-4DB5-BFB0-F9592B2389B2}"/>
    <dgm:cxn modelId="{F4BDA6FA-303B-4F2A-B71C-3D3FA8335C97}" type="presOf" srcId="{01381B9F-AA82-48ED-8A46-DF78C63E57B6}" destId="{A41FDBEF-3E91-46A1-A833-218DA108F3CD}" srcOrd="0" destOrd="0" presId="urn:microsoft.com/office/officeart/2005/8/layout/hierarchy1"/>
    <dgm:cxn modelId="{F9CA079A-C7AC-4EA2-A53E-E75DCF24BF46}" type="presParOf" srcId="{B9FFF723-A0DE-4ADD-A3BE-68F979A4FC20}" destId="{DAAC9844-9804-46D6-8DC7-7A2673C48EC4}" srcOrd="0" destOrd="0" presId="urn:microsoft.com/office/officeart/2005/8/layout/hierarchy1"/>
    <dgm:cxn modelId="{C3DC0FC1-3D06-4051-A91D-CD4EA584565C}" type="presParOf" srcId="{DAAC9844-9804-46D6-8DC7-7A2673C48EC4}" destId="{99EE8732-1B00-4B7D-BD3B-91A00448388E}" srcOrd="0" destOrd="0" presId="urn:microsoft.com/office/officeart/2005/8/layout/hierarchy1"/>
    <dgm:cxn modelId="{62498497-AED5-4A0C-A3DC-62454CB2AC1B}" type="presParOf" srcId="{99EE8732-1B00-4B7D-BD3B-91A00448388E}" destId="{83C1B60F-D7D9-43AF-915D-D7C499961A66}" srcOrd="0" destOrd="0" presId="urn:microsoft.com/office/officeart/2005/8/layout/hierarchy1"/>
    <dgm:cxn modelId="{00D116F2-8EA9-4B0D-9D6A-FD76C081B120}" type="presParOf" srcId="{99EE8732-1B00-4B7D-BD3B-91A00448388E}" destId="{E11CFCF5-A349-4391-81F7-BC87202BF621}" srcOrd="1" destOrd="0" presId="urn:microsoft.com/office/officeart/2005/8/layout/hierarchy1"/>
    <dgm:cxn modelId="{AE4B72EB-41B1-4E7D-B576-B8F88A8FF005}" type="presParOf" srcId="{DAAC9844-9804-46D6-8DC7-7A2673C48EC4}" destId="{8A0EC567-3F99-4C1F-A019-3D147F0253E4}" srcOrd="1" destOrd="0" presId="urn:microsoft.com/office/officeart/2005/8/layout/hierarchy1"/>
    <dgm:cxn modelId="{E0611C7D-4416-411D-9215-97A36271B86B}" type="presParOf" srcId="{8A0EC567-3F99-4C1F-A019-3D147F0253E4}" destId="{9FCDD733-7AE5-4A62-94A3-9CFA6F3CBFAE}" srcOrd="0" destOrd="0" presId="urn:microsoft.com/office/officeart/2005/8/layout/hierarchy1"/>
    <dgm:cxn modelId="{39F8F239-E48E-48CC-AB6C-C4880B072069}" type="presParOf" srcId="{8A0EC567-3F99-4C1F-A019-3D147F0253E4}" destId="{FA34CEDD-FE18-4388-AB76-52F1AC45EC70}" srcOrd="1" destOrd="0" presId="urn:microsoft.com/office/officeart/2005/8/layout/hierarchy1"/>
    <dgm:cxn modelId="{D38B9F92-5412-41CE-8F28-C32C62104694}" type="presParOf" srcId="{FA34CEDD-FE18-4388-AB76-52F1AC45EC70}" destId="{40C03D44-D831-451B-9E5C-D63F0BC0B9CF}" srcOrd="0" destOrd="0" presId="urn:microsoft.com/office/officeart/2005/8/layout/hierarchy1"/>
    <dgm:cxn modelId="{EC47C187-BFB0-48F8-B565-D6EC5DA1EDD4}" type="presParOf" srcId="{40C03D44-D831-451B-9E5C-D63F0BC0B9CF}" destId="{0492A5B7-2FCD-4A08-9159-89AE53E9F49D}" srcOrd="0" destOrd="0" presId="urn:microsoft.com/office/officeart/2005/8/layout/hierarchy1"/>
    <dgm:cxn modelId="{74FA0EA3-CE14-4527-B695-6A7BCECCF54C}" type="presParOf" srcId="{40C03D44-D831-451B-9E5C-D63F0BC0B9CF}" destId="{19737588-8178-49BF-840B-E2D32A0871E9}" srcOrd="1" destOrd="0" presId="urn:microsoft.com/office/officeart/2005/8/layout/hierarchy1"/>
    <dgm:cxn modelId="{7E159EDA-D3EB-4BA3-BBFF-2BC5C94D02E1}" type="presParOf" srcId="{FA34CEDD-FE18-4388-AB76-52F1AC45EC70}" destId="{78D9B5A1-4860-4961-9E4A-195E959663CC}" srcOrd="1" destOrd="0" presId="urn:microsoft.com/office/officeart/2005/8/layout/hierarchy1"/>
    <dgm:cxn modelId="{AF6EF9E7-96D4-4074-931E-954888381CBC}" type="presParOf" srcId="{78D9B5A1-4860-4961-9E4A-195E959663CC}" destId="{3751C02F-7D36-4223-83F0-4B20CAE848F8}" srcOrd="0" destOrd="0" presId="urn:microsoft.com/office/officeart/2005/8/layout/hierarchy1"/>
    <dgm:cxn modelId="{FBD249B2-8B03-4381-A140-1BFDAC292D4F}" type="presParOf" srcId="{78D9B5A1-4860-4961-9E4A-195E959663CC}" destId="{9FF3FCC2-E119-4198-AC61-2DF05C411AC0}" srcOrd="1" destOrd="0" presId="urn:microsoft.com/office/officeart/2005/8/layout/hierarchy1"/>
    <dgm:cxn modelId="{6F9983D2-E5A5-4D19-9C51-F83199EE7679}" type="presParOf" srcId="{9FF3FCC2-E119-4198-AC61-2DF05C411AC0}" destId="{3921C0D9-56BC-408E-BE5C-5A4348F12048}" srcOrd="0" destOrd="0" presId="urn:microsoft.com/office/officeart/2005/8/layout/hierarchy1"/>
    <dgm:cxn modelId="{C3944904-2717-4BE0-9414-0B6239FF1358}" type="presParOf" srcId="{3921C0D9-56BC-408E-BE5C-5A4348F12048}" destId="{DF6B41CE-2DB6-487C-8978-A0628D0D39CF}" srcOrd="0" destOrd="0" presId="urn:microsoft.com/office/officeart/2005/8/layout/hierarchy1"/>
    <dgm:cxn modelId="{12BF8B29-9369-4B56-8E56-8D0F821E6FBB}" type="presParOf" srcId="{3921C0D9-56BC-408E-BE5C-5A4348F12048}" destId="{0BD2F0D7-8A66-45CB-AA07-EEA462BA4F83}" srcOrd="1" destOrd="0" presId="urn:microsoft.com/office/officeart/2005/8/layout/hierarchy1"/>
    <dgm:cxn modelId="{5A67980C-0307-4932-9519-7BA03E6B2E60}" type="presParOf" srcId="{9FF3FCC2-E119-4198-AC61-2DF05C411AC0}" destId="{5343FDA2-9A10-4D80-BC1E-DC16467FEF8A}" srcOrd="1" destOrd="0" presId="urn:microsoft.com/office/officeart/2005/8/layout/hierarchy1"/>
    <dgm:cxn modelId="{0B93C882-9CF1-45A9-8DFE-B0DA9FF62394}" type="presParOf" srcId="{8A0EC567-3F99-4C1F-A019-3D147F0253E4}" destId="{66CB75E6-2638-4E42-95A8-63A2A5FAC047}" srcOrd="2" destOrd="0" presId="urn:microsoft.com/office/officeart/2005/8/layout/hierarchy1"/>
    <dgm:cxn modelId="{47638E07-7F6C-4F15-92C6-8C6DAF4799E4}" type="presParOf" srcId="{8A0EC567-3F99-4C1F-A019-3D147F0253E4}" destId="{7C746E98-B064-49B2-A0EC-431D4930FAB1}" srcOrd="3" destOrd="0" presId="urn:microsoft.com/office/officeart/2005/8/layout/hierarchy1"/>
    <dgm:cxn modelId="{C1A4AF2E-13EF-44BE-AFEC-C17AF8134EFD}" type="presParOf" srcId="{7C746E98-B064-49B2-A0EC-431D4930FAB1}" destId="{0B00B931-024E-4BFA-9C67-754C16D5B1D9}" srcOrd="0" destOrd="0" presId="urn:microsoft.com/office/officeart/2005/8/layout/hierarchy1"/>
    <dgm:cxn modelId="{C5CF90BE-E2F7-47AC-99EB-420B61580663}" type="presParOf" srcId="{0B00B931-024E-4BFA-9C67-754C16D5B1D9}" destId="{A2EE903D-1283-45CA-B9F3-40B1FF0A3FF5}" srcOrd="0" destOrd="0" presId="urn:microsoft.com/office/officeart/2005/8/layout/hierarchy1"/>
    <dgm:cxn modelId="{82EFAE3F-0DA6-4DDD-B929-308049BA4A00}" type="presParOf" srcId="{0B00B931-024E-4BFA-9C67-754C16D5B1D9}" destId="{264405CD-2CF8-4006-AB49-E543BFECFED4}" srcOrd="1" destOrd="0" presId="urn:microsoft.com/office/officeart/2005/8/layout/hierarchy1"/>
    <dgm:cxn modelId="{B32D6D06-50EA-48B6-8D41-CA0C3EA20EBD}" type="presParOf" srcId="{7C746E98-B064-49B2-A0EC-431D4930FAB1}" destId="{CB1D0A0B-D36F-4860-AA5B-BDDA9B237C92}" srcOrd="1" destOrd="0" presId="urn:microsoft.com/office/officeart/2005/8/layout/hierarchy1"/>
    <dgm:cxn modelId="{CAC3AD36-18CD-49DB-80C2-FD33D1666243}" type="presParOf" srcId="{CB1D0A0B-D36F-4860-AA5B-BDDA9B237C92}" destId="{E89D9D56-B051-4BA5-92EE-7046F4D002AF}" srcOrd="0" destOrd="0" presId="urn:microsoft.com/office/officeart/2005/8/layout/hierarchy1"/>
    <dgm:cxn modelId="{D6158F9A-F139-4ABF-839E-B68BD4CE71C6}" type="presParOf" srcId="{CB1D0A0B-D36F-4860-AA5B-BDDA9B237C92}" destId="{581300BF-3002-47BC-8A44-4D68F2D3694B}" srcOrd="1" destOrd="0" presId="urn:microsoft.com/office/officeart/2005/8/layout/hierarchy1"/>
    <dgm:cxn modelId="{B81E16C6-0176-44A0-B71F-F02C7BEC2062}" type="presParOf" srcId="{581300BF-3002-47BC-8A44-4D68F2D3694B}" destId="{D6CC4E6F-7C56-4457-BFEA-769668FF8588}" srcOrd="0" destOrd="0" presId="urn:microsoft.com/office/officeart/2005/8/layout/hierarchy1"/>
    <dgm:cxn modelId="{2AFA928A-853F-472C-A801-9FE4F88B4CD0}" type="presParOf" srcId="{D6CC4E6F-7C56-4457-BFEA-769668FF8588}" destId="{EE0FF579-C1F7-4758-AAC3-3AE2E266B051}" srcOrd="0" destOrd="0" presId="urn:microsoft.com/office/officeart/2005/8/layout/hierarchy1"/>
    <dgm:cxn modelId="{2F8FADA4-7F9A-4494-B1A0-0368A369554E}" type="presParOf" srcId="{D6CC4E6F-7C56-4457-BFEA-769668FF8588}" destId="{CB4A31BC-399B-4B8A-BCCF-AB9A2E219F1F}" srcOrd="1" destOrd="0" presId="urn:microsoft.com/office/officeart/2005/8/layout/hierarchy1"/>
    <dgm:cxn modelId="{FC912DF3-D1CE-4699-B5DC-F8E0952B5ABC}" type="presParOf" srcId="{581300BF-3002-47BC-8A44-4D68F2D3694B}" destId="{505D9538-29AD-43FA-8843-0131521E1B40}" srcOrd="1" destOrd="0" presId="urn:microsoft.com/office/officeart/2005/8/layout/hierarchy1"/>
    <dgm:cxn modelId="{9C95621C-B0AD-489D-879B-D47C364612F3}" type="presParOf" srcId="{505D9538-29AD-43FA-8843-0131521E1B40}" destId="{874E12CC-D924-412D-B491-7214AAAD8EC9}" srcOrd="0" destOrd="0" presId="urn:microsoft.com/office/officeart/2005/8/layout/hierarchy1"/>
    <dgm:cxn modelId="{322E44C7-D4F9-4E4C-B901-F5B438A1E3B5}" type="presParOf" srcId="{505D9538-29AD-43FA-8843-0131521E1B40}" destId="{701E9E52-0D3B-408D-8EFB-D68FEFBCD67F}" srcOrd="1" destOrd="0" presId="urn:microsoft.com/office/officeart/2005/8/layout/hierarchy1"/>
    <dgm:cxn modelId="{4E5E12D6-6CCC-417D-B666-EBFDB3B61908}" type="presParOf" srcId="{701E9E52-0D3B-408D-8EFB-D68FEFBCD67F}" destId="{97350739-0BB8-463E-9431-8C092B5B2258}" srcOrd="0" destOrd="0" presId="urn:microsoft.com/office/officeart/2005/8/layout/hierarchy1"/>
    <dgm:cxn modelId="{32A925EB-C092-425B-B1B4-B39F681EF5B8}" type="presParOf" srcId="{97350739-0BB8-463E-9431-8C092B5B2258}" destId="{9A6D24D1-7868-4E4F-B89B-529D95C416A0}" srcOrd="0" destOrd="0" presId="urn:microsoft.com/office/officeart/2005/8/layout/hierarchy1"/>
    <dgm:cxn modelId="{98D50116-1164-4EA4-8DD2-9ADF4B183FC7}" type="presParOf" srcId="{97350739-0BB8-463E-9431-8C092B5B2258}" destId="{65FF22C3-7D19-4779-9B3C-7390F6EDF608}" srcOrd="1" destOrd="0" presId="urn:microsoft.com/office/officeart/2005/8/layout/hierarchy1"/>
    <dgm:cxn modelId="{D52F9611-CC62-46F6-8B19-6A5BF8BCA17C}" type="presParOf" srcId="{701E9E52-0D3B-408D-8EFB-D68FEFBCD67F}" destId="{00FB68AE-21B9-46A6-8C32-37D10AFF625A}" srcOrd="1" destOrd="0" presId="urn:microsoft.com/office/officeart/2005/8/layout/hierarchy1"/>
    <dgm:cxn modelId="{0187D283-170E-4411-BD1D-ADAE15D85A6B}" type="presParOf" srcId="{505D9538-29AD-43FA-8843-0131521E1B40}" destId="{9AE22766-ED79-4DC5-89FB-5B442A7AF6A0}" srcOrd="2" destOrd="0" presId="urn:microsoft.com/office/officeart/2005/8/layout/hierarchy1"/>
    <dgm:cxn modelId="{8B1E0A5B-0E73-4FB6-AE8B-6E6CEDBFC57D}" type="presParOf" srcId="{505D9538-29AD-43FA-8843-0131521E1B40}" destId="{932BA6BE-9941-4152-AE3D-DABA0207BE42}" srcOrd="3" destOrd="0" presId="urn:microsoft.com/office/officeart/2005/8/layout/hierarchy1"/>
    <dgm:cxn modelId="{31EFA209-5734-410C-8796-CD49664E2C8F}" type="presParOf" srcId="{932BA6BE-9941-4152-AE3D-DABA0207BE42}" destId="{9C7E7E13-F077-47AB-95A2-9579DEFA8921}" srcOrd="0" destOrd="0" presId="urn:microsoft.com/office/officeart/2005/8/layout/hierarchy1"/>
    <dgm:cxn modelId="{CE04BD38-A0C9-4DD8-81C6-9016CE710E45}" type="presParOf" srcId="{9C7E7E13-F077-47AB-95A2-9579DEFA8921}" destId="{92E1D548-DBC3-4B6B-B8BB-F0384B0A9994}" srcOrd="0" destOrd="0" presId="urn:microsoft.com/office/officeart/2005/8/layout/hierarchy1"/>
    <dgm:cxn modelId="{1DF9A270-5026-4D65-829B-695D927B440C}" type="presParOf" srcId="{9C7E7E13-F077-47AB-95A2-9579DEFA8921}" destId="{D783466C-5E40-47CE-BF72-14685ADF6ADD}" srcOrd="1" destOrd="0" presId="urn:microsoft.com/office/officeart/2005/8/layout/hierarchy1"/>
    <dgm:cxn modelId="{3776906F-4442-4716-9819-F9010C4FE6B2}" type="presParOf" srcId="{932BA6BE-9941-4152-AE3D-DABA0207BE42}" destId="{EEE290A7-614C-4B4A-9137-8260C3862013}" srcOrd="1" destOrd="0" presId="urn:microsoft.com/office/officeart/2005/8/layout/hierarchy1"/>
    <dgm:cxn modelId="{A9213FF9-D5C7-4935-A84F-0919DA92FC75}" type="presParOf" srcId="{505D9538-29AD-43FA-8843-0131521E1B40}" destId="{A80BDDC3-D1A4-4B12-80CA-903EC3D89B43}" srcOrd="4" destOrd="0" presId="urn:microsoft.com/office/officeart/2005/8/layout/hierarchy1"/>
    <dgm:cxn modelId="{02F4FB0D-2573-4A8E-9675-75B420373513}" type="presParOf" srcId="{505D9538-29AD-43FA-8843-0131521E1B40}" destId="{9516AF04-D285-4505-857F-79E6D1FB4C6F}" srcOrd="5" destOrd="0" presId="urn:microsoft.com/office/officeart/2005/8/layout/hierarchy1"/>
    <dgm:cxn modelId="{7E7F22ED-BC43-4295-A56A-D6D78B2B781A}" type="presParOf" srcId="{9516AF04-D285-4505-857F-79E6D1FB4C6F}" destId="{F765D9B8-4045-4E66-86D0-B5B639AB3BA7}" srcOrd="0" destOrd="0" presId="urn:microsoft.com/office/officeart/2005/8/layout/hierarchy1"/>
    <dgm:cxn modelId="{4BFA1034-B0B5-4154-9C20-D94E623DAED8}" type="presParOf" srcId="{F765D9B8-4045-4E66-86D0-B5B639AB3BA7}" destId="{BD003734-6A9C-4AF3-AD8A-C4658E92236B}" srcOrd="0" destOrd="0" presId="urn:microsoft.com/office/officeart/2005/8/layout/hierarchy1"/>
    <dgm:cxn modelId="{8055AC1F-CE4B-4677-BEA5-259087AC42AD}" type="presParOf" srcId="{F765D9B8-4045-4E66-86D0-B5B639AB3BA7}" destId="{BF9210F7-341F-4592-82C7-E1D7A69F7C0F}" srcOrd="1" destOrd="0" presId="urn:microsoft.com/office/officeart/2005/8/layout/hierarchy1"/>
    <dgm:cxn modelId="{4FF59E02-775E-44BB-96C4-07345437BF63}" type="presParOf" srcId="{9516AF04-D285-4505-857F-79E6D1FB4C6F}" destId="{029DD233-C66C-4675-A7CB-8B698396FF1D}" srcOrd="1" destOrd="0" presId="urn:microsoft.com/office/officeart/2005/8/layout/hierarchy1"/>
    <dgm:cxn modelId="{E94BA9B3-C0A4-4B43-B893-9ABCB119E13F}" type="presParOf" srcId="{CB1D0A0B-D36F-4860-AA5B-BDDA9B237C92}" destId="{CADE583D-33DF-4A49-957F-6F7AA5BD5FB9}" srcOrd="2" destOrd="0" presId="urn:microsoft.com/office/officeart/2005/8/layout/hierarchy1"/>
    <dgm:cxn modelId="{3AC325CC-42E3-48A7-A634-E419C0602D34}" type="presParOf" srcId="{CB1D0A0B-D36F-4860-AA5B-BDDA9B237C92}" destId="{7D69A33B-7646-4A1E-AB4E-5B1314A39AAF}" srcOrd="3" destOrd="0" presId="urn:microsoft.com/office/officeart/2005/8/layout/hierarchy1"/>
    <dgm:cxn modelId="{39977E05-F448-45A8-A21E-C120F0D43F21}" type="presParOf" srcId="{7D69A33B-7646-4A1E-AB4E-5B1314A39AAF}" destId="{A7C6DF7F-7393-485A-A487-DACAEEB7E1C9}" srcOrd="0" destOrd="0" presId="urn:microsoft.com/office/officeart/2005/8/layout/hierarchy1"/>
    <dgm:cxn modelId="{C7D44B2C-EB68-48D8-8EE5-58AEC74831FA}" type="presParOf" srcId="{A7C6DF7F-7393-485A-A487-DACAEEB7E1C9}" destId="{6A31B7E3-7238-46B3-87B2-8E917D8272A0}" srcOrd="0" destOrd="0" presId="urn:microsoft.com/office/officeart/2005/8/layout/hierarchy1"/>
    <dgm:cxn modelId="{B7732911-79C3-4716-B453-228D4A653EF1}" type="presParOf" srcId="{A7C6DF7F-7393-485A-A487-DACAEEB7E1C9}" destId="{A41FDBEF-3E91-46A1-A833-218DA108F3CD}" srcOrd="1" destOrd="0" presId="urn:microsoft.com/office/officeart/2005/8/layout/hierarchy1"/>
    <dgm:cxn modelId="{F768D61A-AF83-4772-9A33-8F133DE07B81}" type="presParOf" srcId="{7D69A33B-7646-4A1E-AB4E-5B1314A39AAF}" destId="{541C5370-80BB-472F-93CA-8E86EC589162}" srcOrd="1" destOrd="0" presId="urn:microsoft.com/office/officeart/2005/8/layout/hierarchy1"/>
  </dgm:cxnLst>
  <dgm:bg/>
  <dgm:whole>
    <a:ln w="38100"/>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0E9BE2-F437-44F8-A721-0DE5273A1969}" type="doc">
      <dgm:prSet loTypeId="urn:microsoft.com/office/officeart/2005/8/layout/hierarchy4" loCatId="hierarchy" qsTypeId="urn:microsoft.com/office/officeart/2005/8/quickstyle/simple1" qsCatId="simple" csTypeId="urn:microsoft.com/office/officeart/2005/8/colors/accent2_5" csCatId="accent2" phldr="1"/>
      <dgm:spPr/>
      <dgm:t>
        <a:bodyPr/>
        <a:lstStyle/>
        <a:p>
          <a:endParaRPr lang="de-DE"/>
        </a:p>
      </dgm:t>
    </dgm:pt>
    <dgm:pt modelId="{5E096BC1-C4E1-4C6C-8266-B34D3206A3EA}">
      <dgm:prSet phldrT="[Text]"/>
      <dgm:spPr/>
      <dgm:t>
        <a:bodyPr/>
        <a:lstStyle/>
        <a:p>
          <a:r>
            <a:rPr lang="en-US" noProof="0" dirty="0">
              <a:solidFill>
                <a:schemeClr val="tx1"/>
              </a:solidFill>
            </a:rPr>
            <a:t>Question Types</a:t>
          </a:r>
        </a:p>
      </dgm:t>
    </dgm:pt>
    <dgm:pt modelId="{281E8963-B917-4048-B098-99A4EDF46A92}" type="parTrans" cxnId="{7F0EE324-169D-4FC8-9417-21153B424AB1}">
      <dgm:prSet/>
      <dgm:spPr/>
      <dgm:t>
        <a:bodyPr/>
        <a:lstStyle/>
        <a:p>
          <a:endParaRPr lang="de-DE"/>
        </a:p>
      </dgm:t>
    </dgm:pt>
    <dgm:pt modelId="{9569CC45-01AE-4DD9-A58D-E3D0F05129C4}" type="sibTrans" cxnId="{7F0EE324-169D-4FC8-9417-21153B424AB1}">
      <dgm:prSet/>
      <dgm:spPr/>
      <dgm:t>
        <a:bodyPr/>
        <a:lstStyle/>
        <a:p>
          <a:endParaRPr lang="de-DE"/>
        </a:p>
      </dgm:t>
    </dgm:pt>
    <dgm:pt modelId="{C47A979F-74EB-4F35-BABF-27C3B78DB509}">
      <dgm:prSet phldrT="[Text]"/>
      <dgm:spPr/>
      <dgm:t>
        <a:bodyPr/>
        <a:lstStyle/>
        <a:p>
          <a:r>
            <a:rPr lang="en-US" noProof="0" dirty="0">
              <a:solidFill>
                <a:schemeClr val="tx1"/>
              </a:solidFill>
            </a:rPr>
            <a:t>Open Questions</a:t>
          </a:r>
        </a:p>
      </dgm:t>
    </dgm:pt>
    <dgm:pt modelId="{6D4AC3FD-97D9-4B51-8DF8-5A1F90D4C6A2}" type="parTrans" cxnId="{03A40E85-514B-4352-92DA-BEB728F5DF62}">
      <dgm:prSet/>
      <dgm:spPr/>
      <dgm:t>
        <a:bodyPr/>
        <a:lstStyle/>
        <a:p>
          <a:endParaRPr lang="de-DE"/>
        </a:p>
      </dgm:t>
    </dgm:pt>
    <dgm:pt modelId="{8E297932-AD23-47FB-B365-9ABB6DE28D98}" type="sibTrans" cxnId="{03A40E85-514B-4352-92DA-BEB728F5DF62}">
      <dgm:prSet/>
      <dgm:spPr/>
      <dgm:t>
        <a:bodyPr/>
        <a:lstStyle/>
        <a:p>
          <a:endParaRPr lang="de-DE"/>
        </a:p>
      </dgm:t>
    </dgm:pt>
    <dgm:pt modelId="{66BCE03C-C3D5-46DD-B2AA-4AD8AC600F8C}">
      <dgm:prSet phldrT="[Text]" custT="1"/>
      <dgm:spPr/>
      <dgm:t>
        <a:bodyPr/>
        <a:lstStyle/>
        <a:p>
          <a:r>
            <a:rPr lang="en-US" sz="2400" b="0" i="0" u="none" strike="noStrike" baseline="0" noProof="0" dirty="0">
              <a:solidFill>
                <a:schemeClr val="tx1"/>
              </a:solidFill>
              <a:latin typeface="Verdana" pitchFamily="34" charset="0"/>
              <a:ea typeface="ＭＳ Ｐゴシック" pitchFamily="1" charset="-128"/>
              <a:cs typeface="+mn-cs"/>
            </a:rPr>
            <a:t>“How has corporate strategy changed over the past five years?”</a:t>
          </a:r>
          <a:endParaRPr lang="en-US" sz="2400" noProof="0" dirty="0">
            <a:solidFill>
              <a:schemeClr val="tx1"/>
            </a:solidFill>
          </a:endParaRPr>
        </a:p>
      </dgm:t>
    </dgm:pt>
    <dgm:pt modelId="{4F1DA996-CAEE-4F83-8B05-A23EDF15A38F}" type="parTrans" cxnId="{6591F28E-D3F7-4CC4-B85B-BE18738E7216}">
      <dgm:prSet/>
      <dgm:spPr/>
      <dgm:t>
        <a:bodyPr/>
        <a:lstStyle/>
        <a:p>
          <a:endParaRPr lang="de-DE"/>
        </a:p>
      </dgm:t>
    </dgm:pt>
    <dgm:pt modelId="{F10563AA-2797-4097-A9B5-AF83503E5813}" type="sibTrans" cxnId="{6591F28E-D3F7-4CC4-B85B-BE18738E7216}">
      <dgm:prSet/>
      <dgm:spPr/>
      <dgm:t>
        <a:bodyPr/>
        <a:lstStyle/>
        <a:p>
          <a:endParaRPr lang="de-DE"/>
        </a:p>
      </dgm:t>
    </dgm:pt>
    <dgm:pt modelId="{9D13E7A7-E668-4E0C-9C60-E481A6DD58F7}">
      <dgm:prSet phldrT="[Text]"/>
      <dgm:spPr/>
      <dgm:t>
        <a:bodyPr/>
        <a:lstStyle/>
        <a:p>
          <a:r>
            <a:rPr lang="en-US" noProof="0" dirty="0">
              <a:solidFill>
                <a:schemeClr val="tx1"/>
              </a:solidFill>
            </a:rPr>
            <a:t>Probing Questions</a:t>
          </a:r>
        </a:p>
      </dgm:t>
    </dgm:pt>
    <dgm:pt modelId="{0D810A58-6752-419B-8837-E70E4A323D91}" type="parTrans" cxnId="{B6EE3E79-B1A4-4FC7-B2BE-665EC6C2EB0B}">
      <dgm:prSet/>
      <dgm:spPr/>
      <dgm:t>
        <a:bodyPr/>
        <a:lstStyle/>
        <a:p>
          <a:endParaRPr lang="de-DE"/>
        </a:p>
      </dgm:t>
    </dgm:pt>
    <dgm:pt modelId="{26EE6375-E342-42BB-AB48-5C4C1DF3CFD4}" type="sibTrans" cxnId="{B6EE3E79-B1A4-4FC7-B2BE-665EC6C2EB0B}">
      <dgm:prSet/>
      <dgm:spPr/>
      <dgm:t>
        <a:bodyPr/>
        <a:lstStyle/>
        <a:p>
          <a:endParaRPr lang="de-DE"/>
        </a:p>
      </dgm:t>
    </dgm:pt>
    <dgm:pt modelId="{DEFD51A1-E84D-4290-8926-0BD5043C8D0A}">
      <dgm:prSet phldrT="[Text]" custT="1"/>
      <dgm:spPr/>
      <dgm:t>
        <a:bodyPr/>
        <a:lstStyle/>
        <a:p>
          <a:r>
            <a:rPr lang="en-US" sz="2400" b="0" i="0" u="none" strike="noStrike" baseline="0" noProof="0" dirty="0">
              <a:solidFill>
                <a:schemeClr val="tx1"/>
              </a:solidFill>
              <a:latin typeface="Verdana" pitchFamily="34" charset="0"/>
              <a:ea typeface="ＭＳ Ｐゴシック" pitchFamily="1" charset="-128"/>
              <a:cs typeface="+mn-cs"/>
            </a:rPr>
            <a:t>“How would you evaluate the success of this new marketing strategy?”</a:t>
          </a:r>
          <a:endParaRPr lang="en-US" sz="2400" noProof="0" dirty="0">
            <a:solidFill>
              <a:schemeClr val="tx1"/>
            </a:solidFill>
          </a:endParaRPr>
        </a:p>
      </dgm:t>
    </dgm:pt>
    <dgm:pt modelId="{0AD5E259-A796-43DE-BB85-000C5C9E90F5}" type="parTrans" cxnId="{006F5076-4BC4-4C57-AEAF-B204C34391A2}">
      <dgm:prSet/>
      <dgm:spPr/>
      <dgm:t>
        <a:bodyPr/>
        <a:lstStyle/>
        <a:p>
          <a:endParaRPr lang="de-DE"/>
        </a:p>
      </dgm:t>
    </dgm:pt>
    <dgm:pt modelId="{82C32465-C56E-4108-A1F1-1F45DC79F98A}" type="sibTrans" cxnId="{006F5076-4BC4-4C57-AEAF-B204C34391A2}">
      <dgm:prSet/>
      <dgm:spPr/>
      <dgm:t>
        <a:bodyPr/>
        <a:lstStyle/>
        <a:p>
          <a:endParaRPr lang="de-DE"/>
        </a:p>
      </dgm:t>
    </dgm:pt>
    <dgm:pt modelId="{4F7D1690-D1C0-48F8-BBAF-655CE0AA8B2D}">
      <dgm:prSet/>
      <dgm:spPr/>
      <dgm:t>
        <a:bodyPr/>
        <a:lstStyle/>
        <a:p>
          <a:r>
            <a:rPr lang="en-US" noProof="0" dirty="0">
              <a:solidFill>
                <a:schemeClr val="tx1"/>
              </a:solidFill>
            </a:rPr>
            <a:t>Specific and Closed Questions</a:t>
          </a:r>
        </a:p>
      </dgm:t>
    </dgm:pt>
    <dgm:pt modelId="{9EEBC1C3-F0CC-44B2-BBF4-B91C7A51F812}" type="parTrans" cxnId="{B546EC71-23A1-40D9-A7A3-4A87A85013E6}">
      <dgm:prSet/>
      <dgm:spPr/>
      <dgm:t>
        <a:bodyPr/>
        <a:lstStyle/>
        <a:p>
          <a:endParaRPr lang="de-DE"/>
        </a:p>
      </dgm:t>
    </dgm:pt>
    <dgm:pt modelId="{EE5BAD6C-18A6-4B75-8A45-29789D884C1A}" type="sibTrans" cxnId="{B546EC71-23A1-40D9-A7A3-4A87A85013E6}">
      <dgm:prSet/>
      <dgm:spPr/>
      <dgm:t>
        <a:bodyPr/>
        <a:lstStyle/>
        <a:p>
          <a:endParaRPr lang="de-DE"/>
        </a:p>
      </dgm:t>
    </dgm:pt>
    <dgm:pt modelId="{F6976F22-AE91-4532-B5F9-C0B36A21E586}">
      <dgm:prSet custT="1"/>
      <dgm:spPr/>
      <dgm:t>
        <a:bodyPr/>
        <a:lstStyle/>
        <a:p>
          <a:r>
            <a:rPr lang="en-US" sz="2400" b="0" i="0" u="none" strike="noStrike" baseline="0" noProof="0" dirty="0">
              <a:solidFill>
                <a:schemeClr val="tx1"/>
              </a:solidFill>
              <a:latin typeface="Verdana" pitchFamily="34" charset="0"/>
              <a:ea typeface="ＭＳ Ｐゴシック" pitchFamily="1" charset="-128"/>
              <a:cs typeface="+mn-cs"/>
            </a:rPr>
            <a:t>“Did you lose money? Break even?”</a:t>
          </a:r>
        </a:p>
      </dgm:t>
    </dgm:pt>
    <dgm:pt modelId="{CA2463BE-B16F-4DFA-8C3B-E02E216D3FAB}" type="parTrans" cxnId="{FFE41740-B676-40D4-B8F4-37846156F5D5}">
      <dgm:prSet/>
      <dgm:spPr/>
      <dgm:t>
        <a:bodyPr/>
        <a:lstStyle/>
        <a:p>
          <a:endParaRPr lang="de-DE"/>
        </a:p>
      </dgm:t>
    </dgm:pt>
    <dgm:pt modelId="{5D054785-3B9C-4689-809B-2704A6A55DC5}" type="sibTrans" cxnId="{FFE41740-B676-40D4-B8F4-37846156F5D5}">
      <dgm:prSet/>
      <dgm:spPr/>
      <dgm:t>
        <a:bodyPr/>
        <a:lstStyle/>
        <a:p>
          <a:endParaRPr lang="de-DE"/>
        </a:p>
      </dgm:t>
    </dgm:pt>
    <dgm:pt modelId="{07E84AD3-D1CA-40FF-97A9-34191C9B74A6}" type="pres">
      <dgm:prSet presAssocID="{290E9BE2-F437-44F8-A721-0DE5273A1969}" presName="Name0" presStyleCnt="0">
        <dgm:presLayoutVars>
          <dgm:chPref val="1"/>
          <dgm:dir/>
          <dgm:animOne val="branch"/>
          <dgm:animLvl val="lvl"/>
          <dgm:resizeHandles/>
        </dgm:presLayoutVars>
      </dgm:prSet>
      <dgm:spPr/>
    </dgm:pt>
    <dgm:pt modelId="{F284D885-A2C1-4EBF-9029-9D96EDA67078}" type="pres">
      <dgm:prSet presAssocID="{5E096BC1-C4E1-4C6C-8266-B34D3206A3EA}" presName="vertOne" presStyleCnt="0"/>
      <dgm:spPr/>
    </dgm:pt>
    <dgm:pt modelId="{BF640840-2874-437B-BD86-3B12B9AB29D5}" type="pres">
      <dgm:prSet presAssocID="{5E096BC1-C4E1-4C6C-8266-B34D3206A3EA}" presName="txOne" presStyleLbl="node0" presStyleIdx="0" presStyleCnt="1" custLinFactNeighborX="199">
        <dgm:presLayoutVars>
          <dgm:chPref val="3"/>
        </dgm:presLayoutVars>
      </dgm:prSet>
      <dgm:spPr/>
    </dgm:pt>
    <dgm:pt modelId="{7E2BEB13-363C-4979-8E99-15F875009C9E}" type="pres">
      <dgm:prSet presAssocID="{5E096BC1-C4E1-4C6C-8266-B34D3206A3EA}" presName="parTransOne" presStyleCnt="0"/>
      <dgm:spPr/>
    </dgm:pt>
    <dgm:pt modelId="{36C70171-0E2B-4259-8DBE-7605A9265722}" type="pres">
      <dgm:prSet presAssocID="{5E096BC1-C4E1-4C6C-8266-B34D3206A3EA}" presName="horzOne" presStyleCnt="0"/>
      <dgm:spPr/>
    </dgm:pt>
    <dgm:pt modelId="{153CA6C1-2CCD-4505-B3EB-4DC8520F96D6}" type="pres">
      <dgm:prSet presAssocID="{C47A979F-74EB-4F35-BABF-27C3B78DB509}" presName="vertTwo" presStyleCnt="0"/>
      <dgm:spPr/>
    </dgm:pt>
    <dgm:pt modelId="{51784863-ACCE-496A-8377-8EA5A0387BC7}" type="pres">
      <dgm:prSet presAssocID="{C47A979F-74EB-4F35-BABF-27C3B78DB509}" presName="txTwo" presStyleLbl="node2" presStyleIdx="0" presStyleCnt="3" custScaleY="68377">
        <dgm:presLayoutVars>
          <dgm:chPref val="3"/>
        </dgm:presLayoutVars>
      </dgm:prSet>
      <dgm:spPr/>
    </dgm:pt>
    <dgm:pt modelId="{72538AF2-EC71-4F54-99A4-5E6BD9D9415C}" type="pres">
      <dgm:prSet presAssocID="{C47A979F-74EB-4F35-BABF-27C3B78DB509}" presName="parTransTwo" presStyleCnt="0"/>
      <dgm:spPr/>
    </dgm:pt>
    <dgm:pt modelId="{13742601-5E7A-4855-BEC1-8D1D2C97682F}" type="pres">
      <dgm:prSet presAssocID="{C47A979F-74EB-4F35-BABF-27C3B78DB509}" presName="horzTwo" presStyleCnt="0"/>
      <dgm:spPr/>
    </dgm:pt>
    <dgm:pt modelId="{27649157-DFD9-48FB-8CE4-C1EEF178917B}" type="pres">
      <dgm:prSet presAssocID="{66BCE03C-C3D5-46DD-B2AA-4AD8AC600F8C}" presName="vertThree" presStyleCnt="0"/>
      <dgm:spPr/>
    </dgm:pt>
    <dgm:pt modelId="{1971318D-1AC0-48EA-8EC4-53E8BCD72A78}" type="pres">
      <dgm:prSet presAssocID="{66BCE03C-C3D5-46DD-B2AA-4AD8AC600F8C}" presName="txThree" presStyleLbl="node3" presStyleIdx="0" presStyleCnt="3" custScaleY="152558">
        <dgm:presLayoutVars>
          <dgm:chPref val="3"/>
        </dgm:presLayoutVars>
      </dgm:prSet>
      <dgm:spPr/>
    </dgm:pt>
    <dgm:pt modelId="{2937EF33-2D24-407E-9789-F1F90F7439F1}" type="pres">
      <dgm:prSet presAssocID="{66BCE03C-C3D5-46DD-B2AA-4AD8AC600F8C}" presName="horzThree" presStyleCnt="0"/>
      <dgm:spPr/>
    </dgm:pt>
    <dgm:pt modelId="{AF3A1C71-8512-4881-976E-076B18ACEDF0}" type="pres">
      <dgm:prSet presAssocID="{8E297932-AD23-47FB-B365-9ABB6DE28D98}" presName="sibSpaceTwo" presStyleCnt="0"/>
      <dgm:spPr/>
    </dgm:pt>
    <dgm:pt modelId="{277D2A29-9042-47D8-8C62-FBB409B14A34}" type="pres">
      <dgm:prSet presAssocID="{9D13E7A7-E668-4E0C-9C60-E481A6DD58F7}" presName="vertTwo" presStyleCnt="0"/>
      <dgm:spPr/>
    </dgm:pt>
    <dgm:pt modelId="{A004D61E-804A-4934-889A-F325150930EE}" type="pres">
      <dgm:prSet presAssocID="{9D13E7A7-E668-4E0C-9C60-E481A6DD58F7}" presName="txTwo" presStyleLbl="node2" presStyleIdx="1" presStyleCnt="3" custScaleY="69054">
        <dgm:presLayoutVars>
          <dgm:chPref val="3"/>
        </dgm:presLayoutVars>
      </dgm:prSet>
      <dgm:spPr/>
    </dgm:pt>
    <dgm:pt modelId="{95D561B0-4EAF-4EA5-9E58-A798D63CDC8D}" type="pres">
      <dgm:prSet presAssocID="{9D13E7A7-E668-4E0C-9C60-E481A6DD58F7}" presName="parTransTwo" presStyleCnt="0"/>
      <dgm:spPr/>
    </dgm:pt>
    <dgm:pt modelId="{A639BE31-26EE-4D45-9313-90DC180E85F0}" type="pres">
      <dgm:prSet presAssocID="{9D13E7A7-E668-4E0C-9C60-E481A6DD58F7}" presName="horzTwo" presStyleCnt="0"/>
      <dgm:spPr/>
    </dgm:pt>
    <dgm:pt modelId="{B12A8774-6B0B-457B-B2C9-F0FEA179668C}" type="pres">
      <dgm:prSet presAssocID="{DEFD51A1-E84D-4290-8926-0BD5043C8D0A}" presName="vertThree" presStyleCnt="0"/>
      <dgm:spPr/>
    </dgm:pt>
    <dgm:pt modelId="{339D3C77-9E8B-45FF-9FD7-5C12E1880273}" type="pres">
      <dgm:prSet presAssocID="{DEFD51A1-E84D-4290-8926-0BD5043C8D0A}" presName="txThree" presStyleLbl="node3" presStyleIdx="1" presStyleCnt="3" custScaleY="149981">
        <dgm:presLayoutVars>
          <dgm:chPref val="3"/>
        </dgm:presLayoutVars>
      </dgm:prSet>
      <dgm:spPr/>
    </dgm:pt>
    <dgm:pt modelId="{B8EA0DA5-EBEA-4DDB-A7BA-D4EB7DBDF331}" type="pres">
      <dgm:prSet presAssocID="{DEFD51A1-E84D-4290-8926-0BD5043C8D0A}" presName="horzThree" presStyleCnt="0"/>
      <dgm:spPr/>
    </dgm:pt>
    <dgm:pt modelId="{C7C5ACC1-8FCE-48F5-8794-ACF46A7F7F53}" type="pres">
      <dgm:prSet presAssocID="{26EE6375-E342-42BB-AB48-5C4C1DF3CFD4}" presName="sibSpaceTwo" presStyleCnt="0"/>
      <dgm:spPr/>
    </dgm:pt>
    <dgm:pt modelId="{1E08D2C0-3586-4B7D-BB39-5362E25CB34F}" type="pres">
      <dgm:prSet presAssocID="{4F7D1690-D1C0-48F8-BBAF-655CE0AA8B2D}" presName="vertTwo" presStyleCnt="0"/>
      <dgm:spPr/>
    </dgm:pt>
    <dgm:pt modelId="{5AAF0FA3-C2A6-44DB-968C-4E49C030982B}" type="pres">
      <dgm:prSet presAssocID="{4F7D1690-D1C0-48F8-BBAF-655CE0AA8B2D}" presName="txTwo" presStyleLbl="node2" presStyleIdx="2" presStyleCnt="3" custScaleY="77141">
        <dgm:presLayoutVars>
          <dgm:chPref val="3"/>
        </dgm:presLayoutVars>
      </dgm:prSet>
      <dgm:spPr/>
    </dgm:pt>
    <dgm:pt modelId="{B3F6E4E1-10F9-4DC8-B5FC-B66833BFB697}" type="pres">
      <dgm:prSet presAssocID="{4F7D1690-D1C0-48F8-BBAF-655CE0AA8B2D}" presName="parTransTwo" presStyleCnt="0"/>
      <dgm:spPr/>
    </dgm:pt>
    <dgm:pt modelId="{61E2230E-43CE-45DE-B823-E03683F934CC}" type="pres">
      <dgm:prSet presAssocID="{4F7D1690-D1C0-48F8-BBAF-655CE0AA8B2D}" presName="horzTwo" presStyleCnt="0"/>
      <dgm:spPr/>
    </dgm:pt>
    <dgm:pt modelId="{C1ECE835-AB7B-43A7-A4D2-DB958A5F946A}" type="pres">
      <dgm:prSet presAssocID="{F6976F22-AE91-4532-B5F9-C0B36A21E586}" presName="vertThree" presStyleCnt="0"/>
      <dgm:spPr/>
    </dgm:pt>
    <dgm:pt modelId="{0D995257-6477-45D9-942C-70DC6013E2AE}" type="pres">
      <dgm:prSet presAssocID="{F6976F22-AE91-4532-B5F9-C0B36A21E586}" presName="txThree" presStyleLbl="node3" presStyleIdx="2" presStyleCnt="3" custScaleY="149552">
        <dgm:presLayoutVars>
          <dgm:chPref val="3"/>
        </dgm:presLayoutVars>
      </dgm:prSet>
      <dgm:spPr/>
    </dgm:pt>
    <dgm:pt modelId="{3E5F6FDC-058D-4247-A4BC-022FAB179655}" type="pres">
      <dgm:prSet presAssocID="{F6976F22-AE91-4532-B5F9-C0B36A21E586}" presName="horzThree" presStyleCnt="0"/>
      <dgm:spPr/>
    </dgm:pt>
  </dgm:ptLst>
  <dgm:cxnLst>
    <dgm:cxn modelId="{478BEE05-9007-4B57-9616-54BDA7FDE363}" type="presOf" srcId="{DEFD51A1-E84D-4290-8926-0BD5043C8D0A}" destId="{339D3C77-9E8B-45FF-9FD7-5C12E1880273}" srcOrd="0" destOrd="0" presId="urn:microsoft.com/office/officeart/2005/8/layout/hierarchy4"/>
    <dgm:cxn modelId="{7F0EE324-169D-4FC8-9417-21153B424AB1}" srcId="{290E9BE2-F437-44F8-A721-0DE5273A1969}" destId="{5E096BC1-C4E1-4C6C-8266-B34D3206A3EA}" srcOrd="0" destOrd="0" parTransId="{281E8963-B917-4048-B098-99A4EDF46A92}" sibTransId="{9569CC45-01AE-4DD9-A58D-E3D0F05129C4}"/>
    <dgm:cxn modelId="{FFE41740-B676-40D4-B8F4-37846156F5D5}" srcId="{4F7D1690-D1C0-48F8-BBAF-655CE0AA8B2D}" destId="{F6976F22-AE91-4532-B5F9-C0B36A21E586}" srcOrd="0" destOrd="0" parTransId="{CA2463BE-B16F-4DFA-8C3B-E02E216D3FAB}" sibTransId="{5D054785-3B9C-4689-809B-2704A6A55DC5}"/>
    <dgm:cxn modelId="{2C731B64-9166-4A7E-9FE0-D8CC476B9812}" type="presOf" srcId="{4F7D1690-D1C0-48F8-BBAF-655CE0AA8B2D}" destId="{5AAF0FA3-C2A6-44DB-968C-4E49C030982B}" srcOrd="0" destOrd="0" presId="urn:microsoft.com/office/officeart/2005/8/layout/hierarchy4"/>
    <dgm:cxn modelId="{B546EC71-23A1-40D9-A7A3-4A87A85013E6}" srcId="{5E096BC1-C4E1-4C6C-8266-B34D3206A3EA}" destId="{4F7D1690-D1C0-48F8-BBAF-655CE0AA8B2D}" srcOrd="2" destOrd="0" parTransId="{9EEBC1C3-F0CC-44B2-BBF4-B91C7A51F812}" sibTransId="{EE5BAD6C-18A6-4B75-8A45-29789D884C1A}"/>
    <dgm:cxn modelId="{006F5076-4BC4-4C57-AEAF-B204C34391A2}" srcId="{9D13E7A7-E668-4E0C-9C60-E481A6DD58F7}" destId="{DEFD51A1-E84D-4290-8926-0BD5043C8D0A}" srcOrd="0" destOrd="0" parTransId="{0AD5E259-A796-43DE-BB85-000C5C9E90F5}" sibTransId="{82C32465-C56E-4108-A1F1-1F45DC79F98A}"/>
    <dgm:cxn modelId="{B6EE3E79-B1A4-4FC7-B2BE-665EC6C2EB0B}" srcId="{5E096BC1-C4E1-4C6C-8266-B34D3206A3EA}" destId="{9D13E7A7-E668-4E0C-9C60-E481A6DD58F7}" srcOrd="1" destOrd="0" parTransId="{0D810A58-6752-419B-8837-E70E4A323D91}" sibTransId="{26EE6375-E342-42BB-AB48-5C4C1DF3CFD4}"/>
    <dgm:cxn modelId="{03A40E85-514B-4352-92DA-BEB728F5DF62}" srcId="{5E096BC1-C4E1-4C6C-8266-B34D3206A3EA}" destId="{C47A979F-74EB-4F35-BABF-27C3B78DB509}" srcOrd="0" destOrd="0" parTransId="{6D4AC3FD-97D9-4B51-8DF8-5A1F90D4C6A2}" sibTransId="{8E297932-AD23-47FB-B365-9ABB6DE28D98}"/>
    <dgm:cxn modelId="{6591F28E-D3F7-4CC4-B85B-BE18738E7216}" srcId="{C47A979F-74EB-4F35-BABF-27C3B78DB509}" destId="{66BCE03C-C3D5-46DD-B2AA-4AD8AC600F8C}" srcOrd="0" destOrd="0" parTransId="{4F1DA996-CAEE-4F83-8B05-A23EDF15A38F}" sibTransId="{F10563AA-2797-4097-A9B5-AF83503E5813}"/>
    <dgm:cxn modelId="{9BAE98B9-2A7B-4ED7-AA08-C38102B84275}" type="presOf" srcId="{C47A979F-74EB-4F35-BABF-27C3B78DB509}" destId="{51784863-ACCE-496A-8377-8EA5A0387BC7}" srcOrd="0" destOrd="0" presId="urn:microsoft.com/office/officeart/2005/8/layout/hierarchy4"/>
    <dgm:cxn modelId="{61ADE4C5-73DF-4872-ACFA-33800001E52F}" type="presOf" srcId="{F6976F22-AE91-4532-B5F9-C0B36A21E586}" destId="{0D995257-6477-45D9-942C-70DC6013E2AE}" srcOrd="0" destOrd="0" presId="urn:microsoft.com/office/officeart/2005/8/layout/hierarchy4"/>
    <dgm:cxn modelId="{3BA240CA-F2F3-4EE7-9B92-341D946D4C0A}" type="presOf" srcId="{290E9BE2-F437-44F8-A721-0DE5273A1969}" destId="{07E84AD3-D1CA-40FF-97A9-34191C9B74A6}" srcOrd="0" destOrd="0" presId="urn:microsoft.com/office/officeart/2005/8/layout/hierarchy4"/>
    <dgm:cxn modelId="{4B398CD3-411F-406E-8785-79ED97A70587}" type="presOf" srcId="{5E096BC1-C4E1-4C6C-8266-B34D3206A3EA}" destId="{BF640840-2874-437B-BD86-3B12B9AB29D5}" srcOrd="0" destOrd="0" presId="urn:microsoft.com/office/officeart/2005/8/layout/hierarchy4"/>
    <dgm:cxn modelId="{5D4D65DB-8B11-4FB1-BEA6-ED2F44E2190B}" type="presOf" srcId="{66BCE03C-C3D5-46DD-B2AA-4AD8AC600F8C}" destId="{1971318D-1AC0-48EA-8EC4-53E8BCD72A78}" srcOrd="0" destOrd="0" presId="urn:microsoft.com/office/officeart/2005/8/layout/hierarchy4"/>
    <dgm:cxn modelId="{35CEB5FF-2A98-4187-8FEB-19D7449AC7D0}" type="presOf" srcId="{9D13E7A7-E668-4E0C-9C60-E481A6DD58F7}" destId="{A004D61E-804A-4934-889A-F325150930EE}" srcOrd="0" destOrd="0" presId="urn:microsoft.com/office/officeart/2005/8/layout/hierarchy4"/>
    <dgm:cxn modelId="{556CFD7C-4992-491A-8883-35FE5EF75614}" type="presParOf" srcId="{07E84AD3-D1CA-40FF-97A9-34191C9B74A6}" destId="{F284D885-A2C1-4EBF-9029-9D96EDA67078}" srcOrd="0" destOrd="0" presId="urn:microsoft.com/office/officeart/2005/8/layout/hierarchy4"/>
    <dgm:cxn modelId="{099C5EC6-AD76-4B54-9B8E-312A841CED89}" type="presParOf" srcId="{F284D885-A2C1-4EBF-9029-9D96EDA67078}" destId="{BF640840-2874-437B-BD86-3B12B9AB29D5}" srcOrd="0" destOrd="0" presId="urn:microsoft.com/office/officeart/2005/8/layout/hierarchy4"/>
    <dgm:cxn modelId="{C9CBD01A-4482-4092-B014-AC2BD2DC93A3}" type="presParOf" srcId="{F284D885-A2C1-4EBF-9029-9D96EDA67078}" destId="{7E2BEB13-363C-4979-8E99-15F875009C9E}" srcOrd="1" destOrd="0" presId="urn:microsoft.com/office/officeart/2005/8/layout/hierarchy4"/>
    <dgm:cxn modelId="{9A1C6936-6A86-4089-B8E5-DCF061FAA0FB}" type="presParOf" srcId="{F284D885-A2C1-4EBF-9029-9D96EDA67078}" destId="{36C70171-0E2B-4259-8DBE-7605A9265722}" srcOrd="2" destOrd="0" presId="urn:microsoft.com/office/officeart/2005/8/layout/hierarchy4"/>
    <dgm:cxn modelId="{569D772E-64D5-4213-A033-DC4291B0588A}" type="presParOf" srcId="{36C70171-0E2B-4259-8DBE-7605A9265722}" destId="{153CA6C1-2CCD-4505-B3EB-4DC8520F96D6}" srcOrd="0" destOrd="0" presId="urn:microsoft.com/office/officeart/2005/8/layout/hierarchy4"/>
    <dgm:cxn modelId="{65AEAEDF-9CFA-4A16-93B0-FCE362492271}" type="presParOf" srcId="{153CA6C1-2CCD-4505-B3EB-4DC8520F96D6}" destId="{51784863-ACCE-496A-8377-8EA5A0387BC7}" srcOrd="0" destOrd="0" presId="urn:microsoft.com/office/officeart/2005/8/layout/hierarchy4"/>
    <dgm:cxn modelId="{D2F01377-09E4-450E-9B5B-2E7016E1E4B0}" type="presParOf" srcId="{153CA6C1-2CCD-4505-B3EB-4DC8520F96D6}" destId="{72538AF2-EC71-4F54-99A4-5E6BD9D9415C}" srcOrd="1" destOrd="0" presId="urn:microsoft.com/office/officeart/2005/8/layout/hierarchy4"/>
    <dgm:cxn modelId="{5429BF20-AFDC-4E5C-BEEE-34F47B5146C8}" type="presParOf" srcId="{153CA6C1-2CCD-4505-B3EB-4DC8520F96D6}" destId="{13742601-5E7A-4855-BEC1-8D1D2C97682F}" srcOrd="2" destOrd="0" presId="urn:microsoft.com/office/officeart/2005/8/layout/hierarchy4"/>
    <dgm:cxn modelId="{CED43D1B-5EEA-444A-96ED-0D4984DA5311}" type="presParOf" srcId="{13742601-5E7A-4855-BEC1-8D1D2C97682F}" destId="{27649157-DFD9-48FB-8CE4-C1EEF178917B}" srcOrd="0" destOrd="0" presId="urn:microsoft.com/office/officeart/2005/8/layout/hierarchy4"/>
    <dgm:cxn modelId="{DFCA2253-7C24-47D8-8B82-35D81D4C5B79}" type="presParOf" srcId="{27649157-DFD9-48FB-8CE4-C1EEF178917B}" destId="{1971318D-1AC0-48EA-8EC4-53E8BCD72A78}" srcOrd="0" destOrd="0" presId="urn:microsoft.com/office/officeart/2005/8/layout/hierarchy4"/>
    <dgm:cxn modelId="{1774D074-FEB9-42E3-81FF-21332CA1B439}" type="presParOf" srcId="{27649157-DFD9-48FB-8CE4-C1EEF178917B}" destId="{2937EF33-2D24-407E-9789-F1F90F7439F1}" srcOrd="1" destOrd="0" presId="urn:microsoft.com/office/officeart/2005/8/layout/hierarchy4"/>
    <dgm:cxn modelId="{1571C5CC-D902-4824-BFCF-3C503CA035C9}" type="presParOf" srcId="{36C70171-0E2B-4259-8DBE-7605A9265722}" destId="{AF3A1C71-8512-4881-976E-076B18ACEDF0}" srcOrd="1" destOrd="0" presId="urn:microsoft.com/office/officeart/2005/8/layout/hierarchy4"/>
    <dgm:cxn modelId="{E18A8814-9C0D-4540-AFAC-2FB432922D6C}" type="presParOf" srcId="{36C70171-0E2B-4259-8DBE-7605A9265722}" destId="{277D2A29-9042-47D8-8C62-FBB409B14A34}" srcOrd="2" destOrd="0" presId="urn:microsoft.com/office/officeart/2005/8/layout/hierarchy4"/>
    <dgm:cxn modelId="{5AD20025-C711-454C-B1B0-8A3F41F0E1F0}" type="presParOf" srcId="{277D2A29-9042-47D8-8C62-FBB409B14A34}" destId="{A004D61E-804A-4934-889A-F325150930EE}" srcOrd="0" destOrd="0" presId="urn:microsoft.com/office/officeart/2005/8/layout/hierarchy4"/>
    <dgm:cxn modelId="{763F2BD5-4303-47A6-9683-F29CA03BCEDB}" type="presParOf" srcId="{277D2A29-9042-47D8-8C62-FBB409B14A34}" destId="{95D561B0-4EAF-4EA5-9E58-A798D63CDC8D}" srcOrd="1" destOrd="0" presId="urn:microsoft.com/office/officeart/2005/8/layout/hierarchy4"/>
    <dgm:cxn modelId="{62A49011-2FA6-44BB-8507-5E1759B2ED11}" type="presParOf" srcId="{277D2A29-9042-47D8-8C62-FBB409B14A34}" destId="{A639BE31-26EE-4D45-9313-90DC180E85F0}" srcOrd="2" destOrd="0" presId="urn:microsoft.com/office/officeart/2005/8/layout/hierarchy4"/>
    <dgm:cxn modelId="{D005F706-291F-4EB5-A773-14AE70F66670}" type="presParOf" srcId="{A639BE31-26EE-4D45-9313-90DC180E85F0}" destId="{B12A8774-6B0B-457B-B2C9-F0FEA179668C}" srcOrd="0" destOrd="0" presId="urn:microsoft.com/office/officeart/2005/8/layout/hierarchy4"/>
    <dgm:cxn modelId="{9AE392B5-8B09-47D5-B49C-720EB948250B}" type="presParOf" srcId="{B12A8774-6B0B-457B-B2C9-F0FEA179668C}" destId="{339D3C77-9E8B-45FF-9FD7-5C12E1880273}" srcOrd="0" destOrd="0" presId="urn:microsoft.com/office/officeart/2005/8/layout/hierarchy4"/>
    <dgm:cxn modelId="{884D7A1A-6CE2-4143-B8B6-92C0F9A58FFD}" type="presParOf" srcId="{B12A8774-6B0B-457B-B2C9-F0FEA179668C}" destId="{B8EA0DA5-EBEA-4DDB-A7BA-D4EB7DBDF331}" srcOrd="1" destOrd="0" presId="urn:microsoft.com/office/officeart/2005/8/layout/hierarchy4"/>
    <dgm:cxn modelId="{A8C98A27-B3BD-45F3-9640-72FD7DAA73F0}" type="presParOf" srcId="{36C70171-0E2B-4259-8DBE-7605A9265722}" destId="{C7C5ACC1-8FCE-48F5-8794-ACF46A7F7F53}" srcOrd="3" destOrd="0" presId="urn:microsoft.com/office/officeart/2005/8/layout/hierarchy4"/>
    <dgm:cxn modelId="{CC9203EE-1FE7-448B-8AC0-B7F065FCAE27}" type="presParOf" srcId="{36C70171-0E2B-4259-8DBE-7605A9265722}" destId="{1E08D2C0-3586-4B7D-BB39-5362E25CB34F}" srcOrd="4" destOrd="0" presId="urn:microsoft.com/office/officeart/2005/8/layout/hierarchy4"/>
    <dgm:cxn modelId="{5FE73566-E513-4274-9F9A-431FDC45FD4D}" type="presParOf" srcId="{1E08D2C0-3586-4B7D-BB39-5362E25CB34F}" destId="{5AAF0FA3-C2A6-44DB-968C-4E49C030982B}" srcOrd="0" destOrd="0" presId="urn:microsoft.com/office/officeart/2005/8/layout/hierarchy4"/>
    <dgm:cxn modelId="{8C6B1594-5780-4D90-8A4F-92AEF1D68817}" type="presParOf" srcId="{1E08D2C0-3586-4B7D-BB39-5362E25CB34F}" destId="{B3F6E4E1-10F9-4DC8-B5FC-B66833BFB697}" srcOrd="1" destOrd="0" presId="urn:microsoft.com/office/officeart/2005/8/layout/hierarchy4"/>
    <dgm:cxn modelId="{3A4D2548-3864-49FA-864D-09F5DA44019B}" type="presParOf" srcId="{1E08D2C0-3586-4B7D-BB39-5362E25CB34F}" destId="{61E2230E-43CE-45DE-B823-E03683F934CC}" srcOrd="2" destOrd="0" presId="urn:microsoft.com/office/officeart/2005/8/layout/hierarchy4"/>
    <dgm:cxn modelId="{E0B38DC4-9260-4057-AE15-1E5A2CFA9F8A}" type="presParOf" srcId="{61E2230E-43CE-45DE-B823-E03683F934CC}" destId="{C1ECE835-AB7B-43A7-A4D2-DB958A5F946A}" srcOrd="0" destOrd="0" presId="urn:microsoft.com/office/officeart/2005/8/layout/hierarchy4"/>
    <dgm:cxn modelId="{ED6EF935-FBD5-4799-8AB7-2624358D45CA}" type="presParOf" srcId="{C1ECE835-AB7B-43A7-A4D2-DB958A5F946A}" destId="{0D995257-6477-45D9-942C-70DC6013E2AE}" srcOrd="0" destOrd="0" presId="urn:microsoft.com/office/officeart/2005/8/layout/hierarchy4"/>
    <dgm:cxn modelId="{B7357761-D0EC-4986-A954-09EB0154A3FA}" type="presParOf" srcId="{C1ECE835-AB7B-43A7-A4D2-DB958A5F946A}" destId="{3E5F6FDC-058D-4247-A4BC-022FAB179655}"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45E35DE-1ECE-443E-9DEB-8FE3B1AEC2C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03C11AB1-F493-41B5-BA79-8DBE65B71BE4}">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2400" b="1" i="0" u="none" strike="noStrike" cap="none" spc="0" baseline="0" dirty="0">
              <a:ln w="0"/>
              <a:solidFill>
                <a:schemeClr val="tx1"/>
              </a:solidFill>
              <a:effectLst>
                <a:outerShdw blurRad="38100" dist="19050" dir="2700000" algn="tl" rotWithShape="0">
                  <a:schemeClr val="dk1">
                    <a:alpha val="40000"/>
                  </a:schemeClr>
                </a:outerShdw>
              </a:effectLst>
              <a:latin typeface="+mn-lt"/>
              <a:ea typeface="ＭＳ Ｐゴシック" pitchFamily="1" charset="-128"/>
              <a:cs typeface="+mn-cs"/>
            </a:rPr>
            <a:t>Level of Knowledge </a:t>
          </a:r>
          <a:endParaRPr lang="en-US" sz="2400" b="1" cap="none" spc="0" dirty="0">
            <a:ln w="0"/>
            <a:solidFill>
              <a:schemeClr val="tx1"/>
            </a:solidFill>
            <a:effectLst>
              <a:outerShdw blurRad="38100" dist="19050" dir="2700000" algn="tl" rotWithShape="0">
                <a:schemeClr val="dk1">
                  <a:alpha val="40000"/>
                </a:schemeClr>
              </a:outerShdw>
            </a:effectLst>
            <a:latin typeface="+mn-lt"/>
          </a:endParaRPr>
        </a:p>
      </dgm:t>
    </dgm:pt>
    <dgm:pt modelId="{809A463F-5C47-40D7-80C7-22B1990C6474}" type="parTrans" cxnId="{AE77CC35-AAD9-4DBE-9143-AE89F44D3CCE}">
      <dgm:prSet/>
      <dgm:spPr/>
      <dgm:t>
        <a:bodyPr/>
        <a:lstStyle/>
        <a:p>
          <a:endParaRPr lang="en-US" sz="1800">
            <a:solidFill>
              <a:schemeClr val="bg1"/>
            </a:solidFill>
          </a:endParaRPr>
        </a:p>
      </dgm:t>
    </dgm:pt>
    <dgm:pt modelId="{07ADA32B-7A0D-4EA9-B13D-4706EE90A093}" type="sibTrans" cxnId="{AE77CC35-AAD9-4DBE-9143-AE89F44D3CCE}">
      <dgm:prSet/>
      <dgm:spPr/>
      <dgm:t>
        <a:bodyPr/>
        <a:lstStyle/>
        <a:p>
          <a:endParaRPr lang="en-US" sz="1800">
            <a:solidFill>
              <a:schemeClr val="bg1"/>
            </a:solidFill>
          </a:endParaRPr>
        </a:p>
      </dgm:t>
    </dgm:pt>
    <dgm:pt modelId="{F9ADD894-CB31-42DA-B43D-A649D9123296}">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2400" b="1" i="0" u="none" strike="noStrike" cap="none" spc="0" baseline="0" dirty="0">
              <a:ln w="0"/>
              <a:solidFill>
                <a:schemeClr val="tx1"/>
              </a:solidFill>
              <a:effectLst>
                <a:outerShdw blurRad="38100" dist="19050" dir="2700000" algn="tl" rotWithShape="0">
                  <a:schemeClr val="dk1">
                    <a:alpha val="40000"/>
                  </a:schemeClr>
                </a:outerShdw>
              </a:effectLst>
              <a:latin typeface="+mn-lt"/>
              <a:ea typeface="ＭＳ Ｐゴシック" pitchFamily="1" charset="-128"/>
              <a:cs typeface="+mn-cs"/>
            </a:rPr>
            <a:t>Level of Information </a:t>
          </a:r>
          <a:endParaRPr lang="en-US" sz="2400" b="1" cap="none" spc="0" dirty="0">
            <a:ln w="0"/>
            <a:solidFill>
              <a:schemeClr val="tx1"/>
            </a:solidFill>
            <a:effectLst>
              <a:outerShdw blurRad="38100" dist="19050" dir="2700000" algn="tl" rotWithShape="0">
                <a:schemeClr val="dk1">
                  <a:alpha val="40000"/>
                </a:schemeClr>
              </a:outerShdw>
            </a:effectLst>
            <a:latin typeface="+mn-lt"/>
          </a:endParaRPr>
        </a:p>
      </dgm:t>
    </dgm:pt>
    <dgm:pt modelId="{9E351B85-94C2-4F8C-B48C-F0404B4F9619}" type="parTrans" cxnId="{25BDEA71-D7F6-43E4-85B3-4EB2300C7906}">
      <dgm:prSet/>
      <dgm:spPr/>
      <dgm:t>
        <a:bodyPr/>
        <a:lstStyle/>
        <a:p>
          <a:endParaRPr lang="en-US" sz="1800">
            <a:solidFill>
              <a:schemeClr val="bg1"/>
            </a:solidFill>
          </a:endParaRPr>
        </a:p>
      </dgm:t>
    </dgm:pt>
    <dgm:pt modelId="{DEAA523D-D488-4800-BB7D-82AD0B7F511B}" type="sibTrans" cxnId="{25BDEA71-D7F6-43E4-85B3-4EB2300C7906}">
      <dgm:prSet/>
      <dgm:spPr/>
      <dgm:t>
        <a:bodyPr/>
        <a:lstStyle/>
        <a:p>
          <a:endParaRPr lang="en-US" sz="1800">
            <a:solidFill>
              <a:schemeClr val="bg1"/>
            </a:solidFill>
          </a:endParaRPr>
        </a:p>
      </dgm:t>
    </dgm:pt>
    <dgm:pt modelId="{D3E9626A-9CBA-4A9D-BCC4-84E792E02609}">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2400" b="1" i="0" u="none" strike="noStrike" cap="none" spc="0" baseline="0" dirty="0">
              <a:ln w="0"/>
              <a:solidFill>
                <a:schemeClr val="tx1"/>
              </a:solidFill>
              <a:effectLst>
                <a:outerShdw blurRad="38100" dist="19050" dir="2700000" algn="tl" rotWithShape="0">
                  <a:schemeClr val="dk1">
                    <a:alpha val="40000"/>
                  </a:schemeClr>
                </a:outerShdw>
              </a:effectLst>
              <a:latin typeface="+mn-lt"/>
              <a:ea typeface="ＭＳ Ｐゴシック" pitchFamily="1" charset="-128"/>
              <a:cs typeface="+mn-cs"/>
            </a:rPr>
            <a:t>Appropriate-ness of Location </a:t>
          </a:r>
          <a:endParaRPr lang="en-US" sz="2400" b="1" cap="none" spc="0" dirty="0">
            <a:ln w="0"/>
            <a:solidFill>
              <a:schemeClr val="tx1"/>
            </a:solidFill>
            <a:effectLst>
              <a:outerShdw blurRad="38100" dist="19050" dir="2700000" algn="tl" rotWithShape="0">
                <a:schemeClr val="dk1">
                  <a:alpha val="40000"/>
                </a:schemeClr>
              </a:outerShdw>
            </a:effectLst>
            <a:latin typeface="+mn-lt"/>
          </a:endParaRPr>
        </a:p>
      </dgm:t>
    </dgm:pt>
    <dgm:pt modelId="{004A1464-E3AC-44AD-B62E-441BEE870E2E}" type="parTrans" cxnId="{473A8824-143E-427E-89A7-3BC75CB12E5A}">
      <dgm:prSet/>
      <dgm:spPr/>
      <dgm:t>
        <a:bodyPr/>
        <a:lstStyle/>
        <a:p>
          <a:endParaRPr lang="en-US" sz="1800">
            <a:solidFill>
              <a:schemeClr val="bg1"/>
            </a:solidFill>
          </a:endParaRPr>
        </a:p>
      </dgm:t>
    </dgm:pt>
    <dgm:pt modelId="{16254C27-AF62-472B-9F90-699A57E8577B}" type="sibTrans" cxnId="{473A8824-143E-427E-89A7-3BC75CB12E5A}">
      <dgm:prSet/>
      <dgm:spPr/>
      <dgm:t>
        <a:bodyPr/>
        <a:lstStyle/>
        <a:p>
          <a:endParaRPr lang="en-US" sz="1800">
            <a:solidFill>
              <a:schemeClr val="bg1"/>
            </a:solidFill>
          </a:endParaRPr>
        </a:p>
      </dgm:t>
    </dgm:pt>
    <dgm:pt modelId="{E9522558-8D02-446A-8627-EE0FA40BA475}">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2400" b="1" i="0" u="none" strike="noStrike" cap="none" spc="0" baseline="0" dirty="0">
              <a:ln w="0"/>
              <a:solidFill>
                <a:schemeClr val="tx1"/>
              </a:solidFill>
              <a:effectLst>
                <a:outerShdw blurRad="38100" dist="19050" dir="2700000" algn="tl" rotWithShape="0">
                  <a:schemeClr val="dk1">
                    <a:alpha val="40000"/>
                  </a:schemeClr>
                </a:outerShdw>
              </a:effectLst>
              <a:latin typeface="+mn-lt"/>
              <a:ea typeface="ＭＳ Ｐゴシック" pitchFamily="1" charset="-128"/>
              <a:cs typeface="+mn-cs"/>
            </a:rPr>
            <a:t>Researcher’s Appearance </a:t>
          </a:r>
          <a:endParaRPr lang="en-US" sz="2400" b="1" cap="none" spc="0" dirty="0">
            <a:ln w="0"/>
            <a:solidFill>
              <a:schemeClr val="tx1"/>
            </a:solidFill>
            <a:effectLst>
              <a:outerShdw blurRad="38100" dist="19050" dir="2700000" algn="tl" rotWithShape="0">
                <a:schemeClr val="dk1">
                  <a:alpha val="40000"/>
                </a:schemeClr>
              </a:outerShdw>
            </a:effectLst>
            <a:latin typeface="+mn-lt"/>
          </a:endParaRPr>
        </a:p>
      </dgm:t>
    </dgm:pt>
    <dgm:pt modelId="{5A14C140-F36F-4E4F-BC18-9982F0CD45A8}" type="parTrans" cxnId="{22FCEB32-F0DD-4E8C-81B3-D7C9D424754C}">
      <dgm:prSet/>
      <dgm:spPr/>
      <dgm:t>
        <a:bodyPr/>
        <a:lstStyle/>
        <a:p>
          <a:endParaRPr lang="en-US" sz="1800">
            <a:solidFill>
              <a:schemeClr val="bg1"/>
            </a:solidFill>
          </a:endParaRPr>
        </a:p>
      </dgm:t>
    </dgm:pt>
    <dgm:pt modelId="{D34B8BDD-7A00-4234-980D-D44CB5575609}" type="sibTrans" cxnId="{22FCEB32-F0DD-4E8C-81B3-D7C9D424754C}">
      <dgm:prSet/>
      <dgm:spPr/>
      <dgm:t>
        <a:bodyPr/>
        <a:lstStyle/>
        <a:p>
          <a:endParaRPr lang="en-US" sz="1800">
            <a:solidFill>
              <a:schemeClr val="bg1"/>
            </a:solidFill>
          </a:endParaRPr>
        </a:p>
      </dgm:t>
    </dgm:pt>
    <dgm:pt modelId="{C2BF56F4-A2C6-43EF-B10D-45AA70884D57}">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2400" b="1" i="0" u="none" strike="noStrike" cap="none" spc="0" baseline="0" dirty="0">
              <a:ln w="0"/>
              <a:solidFill>
                <a:schemeClr val="tx1"/>
              </a:solidFill>
              <a:effectLst>
                <a:outerShdw blurRad="38100" dist="19050" dir="2700000" algn="tl" rotWithShape="0">
                  <a:schemeClr val="dk1">
                    <a:alpha val="40000"/>
                  </a:schemeClr>
                </a:outerShdw>
              </a:effectLst>
              <a:latin typeface="+mn-lt"/>
              <a:ea typeface="ＭＳ Ｐゴシック" pitchFamily="1" charset="-128"/>
              <a:cs typeface="+mn-cs"/>
            </a:rPr>
            <a:t>Opening Comments </a:t>
          </a:r>
          <a:endParaRPr lang="en-US" sz="2400" b="1" cap="none" spc="0" dirty="0">
            <a:ln w="0"/>
            <a:solidFill>
              <a:schemeClr val="tx1"/>
            </a:solidFill>
            <a:effectLst>
              <a:outerShdw blurRad="38100" dist="19050" dir="2700000" algn="tl" rotWithShape="0">
                <a:schemeClr val="dk1">
                  <a:alpha val="40000"/>
                </a:schemeClr>
              </a:outerShdw>
            </a:effectLst>
            <a:latin typeface="+mn-lt"/>
          </a:endParaRPr>
        </a:p>
      </dgm:t>
    </dgm:pt>
    <dgm:pt modelId="{156B8F6F-5DC5-4DE8-923E-E60C4C4FF64E}" type="parTrans" cxnId="{6B7A5D1C-E7FE-4AD7-9D42-30C82836CF9E}">
      <dgm:prSet/>
      <dgm:spPr/>
      <dgm:t>
        <a:bodyPr/>
        <a:lstStyle/>
        <a:p>
          <a:endParaRPr lang="en-US" sz="1800">
            <a:solidFill>
              <a:schemeClr val="bg1"/>
            </a:solidFill>
          </a:endParaRPr>
        </a:p>
      </dgm:t>
    </dgm:pt>
    <dgm:pt modelId="{8E20B16C-F35C-4802-9C69-8D76CEFD4649}" type="sibTrans" cxnId="{6B7A5D1C-E7FE-4AD7-9D42-30C82836CF9E}">
      <dgm:prSet/>
      <dgm:spPr/>
      <dgm:t>
        <a:bodyPr/>
        <a:lstStyle/>
        <a:p>
          <a:endParaRPr lang="en-US" sz="1800">
            <a:solidFill>
              <a:schemeClr val="bg1"/>
            </a:solidFill>
          </a:endParaRPr>
        </a:p>
      </dgm:t>
    </dgm:pt>
    <dgm:pt modelId="{EB543662-59DD-4572-BFA6-73BDD76DDCD8}">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2400" b="1" i="0" u="none" strike="noStrike" cap="none" spc="0" baseline="0" dirty="0">
              <a:ln w="0"/>
              <a:solidFill>
                <a:schemeClr val="tx1"/>
              </a:solidFill>
              <a:effectLst>
                <a:outerShdw blurRad="38100" dist="19050" dir="2700000" algn="tl" rotWithShape="0">
                  <a:schemeClr val="dk1">
                    <a:alpha val="40000"/>
                  </a:schemeClr>
                </a:outerShdw>
              </a:effectLst>
              <a:latin typeface="+mn-lt"/>
              <a:ea typeface="ＭＳ Ｐゴシック" pitchFamily="1" charset="-128"/>
              <a:cs typeface="+mn-cs"/>
            </a:rPr>
            <a:t>Approach to Questioning </a:t>
          </a:r>
          <a:endParaRPr lang="en-US" sz="2400" b="1" cap="none" spc="0" dirty="0">
            <a:ln w="0"/>
            <a:solidFill>
              <a:schemeClr val="tx1"/>
            </a:solidFill>
            <a:effectLst>
              <a:outerShdw blurRad="38100" dist="19050" dir="2700000" algn="tl" rotWithShape="0">
                <a:schemeClr val="dk1">
                  <a:alpha val="40000"/>
                </a:schemeClr>
              </a:outerShdw>
            </a:effectLst>
            <a:latin typeface="+mn-lt"/>
          </a:endParaRPr>
        </a:p>
      </dgm:t>
    </dgm:pt>
    <dgm:pt modelId="{BF650955-C630-4598-9CB6-5D0ED7B776DD}" type="parTrans" cxnId="{C36C21B7-4AAB-4630-B05C-2BA95E03C268}">
      <dgm:prSet/>
      <dgm:spPr/>
      <dgm:t>
        <a:bodyPr/>
        <a:lstStyle/>
        <a:p>
          <a:endParaRPr lang="en-US" sz="1800">
            <a:solidFill>
              <a:schemeClr val="bg1"/>
            </a:solidFill>
          </a:endParaRPr>
        </a:p>
      </dgm:t>
    </dgm:pt>
    <dgm:pt modelId="{925DFB82-C83D-4DA6-9800-634A237EACD2}" type="sibTrans" cxnId="{C36C21B7-4AAB-4630-B05C-2BA95E03C268}">
      <dgm:prSet/>
      <dgm:spPr/>
      <dgm:t>
        <a:bodyPr/>
        <a:lstStyle/>
        <a:p>
          <a:endParaRPr lang="en-US" sz="1800">
            <a:solidFill>
              <a:schemeClr val="bg1"/>
            </a:solidFill>
          </a:endParaRPr>
        </a:p>
      </dgm:t>
    </dgm:pt>
    <dgm:pt modelId="{309E9699-98D2-4E25-90EE-D4FF03E802DC}">
      <dgm:prSe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2400" b="1" i="0" u="none" strike="noStrike" cap="none" spc="0" baseline="0" dirty="0">
              <a:ln w="0"/>
              <a:solidFill>
                <a:schemeClr val="tx1"/>
              </a:solidFill>
              <a:effectLst>
                <a:outerShdw blurRad="38100" dist="19050" dir="2700000" algn="tl" rotWithShape="0">
                  <a:schemeClr val="dk1">
                    <a:alpha val="40000"/>
                  </a:schemeClr>
                </a:outerShdw>
              </a:effectLst>
              <a:latin typeface="+mn-lt"/>
              <a:ea typeface="ＭＳ Ｐゴシック" pitchFamily="1" charset="-128"/>
              <a:cs typeface="+mn-cs"/>
            </a:rPr>
            <a:t>Nature</a:t>
          </a:r>
          <a:endParaRPr lang="en-US" sz="2400" b="1" cap="none" spc="0" dirty="0">
            <a:ln w="0"/>
            <a:solidFill>
              <a:schemeClr val="tx1"/>
            </a:solidFill>
            <a:effectLst>
              <a:outerShdw blurRad="38100" dist="19050" dir="2700000" algn="tl" rotWithShape="0">
                <a:schemeClr val="dk1">
                  <a:alpha val="40000"/>
                </a:schemeClr>
              </a:outerShdw>
            </a:effectLst>
            <a:latin typeface="+mn-lt"/>
          </a:endParaRPr>
        </a:p>
      </dgm:t>
    </dgm:pt>
    <dgm:pt modelId="{07FCC392-51E8-4A27-A59A-7EA7E45B7232}" type="parTrans" cxnId="{F8DC3F9A-9819-45E5-AEA0-666E4BAB62F0}">
      <dgm:prSet/>
      <dgm:spPr/>
      <dgm:t>
        <a:bodyPr/>
        <a:lstStyle/>
        <a:p>
          <a:endParaRPr lang="en-US" sz="1800">
            <a:solidFill>
              <a:schemeClr val="bg1"/>
            </a:solidFill>
          </a:endParaRPr>
        </a:p>
      </dgm:t>
    </dgm:pt>
    <dgm:pt modelId="{97329273-1F6E-4DE8-B428-A7FFD955A4AD}" type="sibTrans" cxnId="{F8DC3F9A-9819-45E5-AEA0-666E4BAB62F0}">
      <dgm:prSet/>
      <dgm:spPr/>
      <dgm:t>
        <a:bodyPr/>
        <a:lstStyle/>
        <a:p>
          <a:endParaRPr lang="en-US" sz="1800">
            <a:solidFill>
              <a:schemeClr val="bg1"/>
            </a:solidFill>
          </a:endParaRPr>
        </a:p>
      </dgm:t>
    </dgm:pt>
    <dgm:pt modelId="{094884C1-060B-486D-8F59-992723AA49BB}">
      <dgm:prSe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2400" b="1" i="0" u="none" strike="noStrike" cap="none" spc="0" baseline="0" dirty="0">
              <a:ln w="0"/>
              <a:solidFill>
                <a:schemeClr val="tx1"/>
              </a:solidFill>
              <a:effectLst>
                <a:outerShdw blurRad="38100" dist="19050" dir="2700000" algn="tl" rotWithShape="0">
                  <a:schemeClr val="dk1">
                    <a:alpha val="40000"/>
                  </a:schemeClr>
                </a:outerShdw>
              </a:effectLst>
              <a:latin typeface="+mn-lt"/>
              <a:ea typeface="ＭＳ Ｐゴシック" pitchFamily="1" charset="-128"/>
              <a:cs typeface="+mn-cs"/>
            </a:rPr>
            <a:t>Attentive Listening </a:t>
          </a:r>
          <a:endParaRPr lang="en-US" sz="2400" b="1" cap="none" spc="0" dirty="0">
            <a:ln w="0"/>
            <a:solidFill>
              <a:schemeClr val="tx1"/>
            </a:solidFill>
            <a:effectLst>
              <a:outerShdw blurRad="38100" dist="19050" dir="2700000" algn="tl" rotWithShape="0">
                <a:schemeClr val="dk1">
                  <a:alpha val="40000"/>
                </a:schemeClr>
              </a:outerShdw>
            </a:effectLst>
            <a:latin typeface="+mn-lt"/>
          </a:endParaRPr>
        </a:p>
      </dgm:t>
    </dgm:pt>
    <dgm:pt modelId="{D315CA70-32AF-46B9-8D25-C91D74D857CB}" type="parTrans" cxnId="{3A5DA21A-0D72-4398-BE11-983DF99B66D5}">
      <dgm:prSet/>
      <dgm:spPr/>
      <dgm:t>
        <a:bodyPr/>
        <a:lstStyle/>
        <a:p>
          <a:endParaRPr lang="en-US" sz="1800">
            <a:solidFill>
              <a:schemeClr val="bg1"/>
            </a:solidFill>
          </a:endParaRPr>
        </a:p>
      </dgm:t>
    </dgm:pt>
    <dgm:pt modelId="{6A84934C-81FA-4D97-9B5E-2A0A59F961BA}" type="sibTrans" cxnId="{3A5DA21A-0D72-4398-BE11-983DF99B66D5}">
      <dgm:prSet/>
      <dgm:spPr/>
      <dgm:t>
        <a:bodyPr/>
        <a:lstStyle/>
        <a:p>
          <a:endParaRPr lang="en-US" sz="1800">
            <a:solidFill>
              <a:schemeClr val="bg1"/>
            </a:solidFill>
          </a:endParaRPr>
        </a:p>
      </dgm:t>
    </dgm:pt>
    <dgm:pt modelId="{76095178-DD69-487F-B143-3DAE9F7498CD}">
      <dgm:prSe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2400" b="1" i="0" u="none" strike="noStrike" cap="none" spc="0" baseline="0" dirty="0">
              <a:ln w="0"/>
              <a:solidFill>
                <a:schemeClr val="tx1"/>
              </a:solidFill>
              <a:effectLst>
                <a:outerShdw blurRad="38100" dist="19050" dir="2700000" algn="tl" rotWithShape="0">
                  <a:schemeClr val="dk1">
                    <a:alpha val="40000"/>
                  </a:schemeClr>
                </a:outerShdw>
              </a:effectLst>
              <a:latin typeface="+mn-lt"/>
              <a:ea typeface="ＭＳ Ｐゴシック" pitchFamily="1" charset="-128"/>
              <a:cs typeface="+mn-cs"/>
            </a:rPr>
            <a:t>Test Understanding </a:t>
          </a:r>
          <a:endParaRPr lang="en-US" sz="2400" b="1" cap="none" spc="0" dirty="0">
            <a:ln w="0"/>
            <a:solidFill>
              <a:schemeClr val="tx1"/>
            </a:solidFill>
            <a:effectLst>
              <a:outerShdw blurRad="38100" dist="19050" dir="2700000" algn="tl" rotWithShape="0">
                <a:schemeClr val="dk1">
                  <a:alpha val="40000"/>
                </a:schemeClr>
              </a:outerShdw>
            </a:effectLst>
            <a:latin typeface="+mn-lt"/>
          </a:endParaRPr>
        </a:p>
      </dgm:t>
    </dgm:pt>
    <dgm:pt modelId="{12848102-A469-4B55-84C7-4D456F2247A2}" type="parTrans" cxnId="{A87010A4-44B0-4EAA-8BCF-A8641EC3B6D9}">
      <dgm:prSet/>
      <dgm:spPr/>
      <dgm:t>
        <a:bodyPr/>
        <a:lstStyle/>
        <a:p>
          <a:endParaRPr lang="en-US" sz="1800">
            <a:solidFill>
              <a:schemeClr val="bg1"/>
            </a:solidFill>
          </a:endParaRPr>
        </a:p>
      </dgm:t>
    </dgm:pt>
    <dgm:pt modelId="{82B7DF46-1AD5-4D8A-A725-E74A0F240488}" type="sibTrans" cxnId="{A87010A4-44B0-4EAA-8BCF-A8641EC3B6D9}">
      <dgm:prSet/>
      <dgm:spPr/>
      <dgm:t>
        <a:bodyPr/>
        <a:lstStyle/>
        <a:p>
          <a:endParaRPr lang="en-US" sz="1800">
            <a:solidFill>
              <a:schemeClr val="bg1"/>
            </a:solidFill>
          </a:endParaRPr>
        </a:p>
      </dgm:t>
    </dgm:pt>
    <dgm:pt modelId="{EDDBCAB2-F51D-4295-AA52-14CDF8D1B6B4}">
      <dgm:prSe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2400" b="1" i="0" u="none" strike="noStrike" cap="none" spc="0" baseline="0" dirty="0">
              <a:ln w="0"/>
              <a:solidFill>
                <a:schemeClr val="tx1"/>
              </a:solidFill>
              <a:effectLst>
                <a:outerShdw blurRad="38100" dist="19050" dir="2700000" algn="tl" rotWithShape="0">
                  <a:schemeClr val="dk1">
                    <a:alpha val="40000"/>
                  </a:schemeClr>
                </a:outerShdw>
              </a:effectLst>
              <a:latin typeface="+mn-lt"/>
              <a:ea typeface="ＭＳ Ｐゴシック" pitchFamily="1" charset="-128"/>
              <a:cs typeface="+mn-cs"/>
            </a:rPr>
            <a:t>Recording Data </a:t>
          </a:r>
          <a:endParaRPr lang="en-US" sz="2400" b="1" cap="none" spc="0" dirty="0">
            <a:ln w="0"/>
            <a:solidFill>
              <a:schemeClr val="tx1"/>
            </a:solidFill>
            <a:effectLst>
              <a:outerShdw blurRad="38100" dist="19050" dir="2700000" algn="tl" rotWithShape="0">
                <a:schemeClr val="dk1">
                  <a:alpha val="40000"/>
                </a:schemeClr>
              </a:outerShdw>
            </a:effectLst>
            <a:latin typeface="+mn-lt"/>
          </a:endParaRPr>
        </a:p>
      </dgm:t>
    </dgm:pt>
    <dgm:pt modelId="{6FFE42E4-AFB5-4769-88F0-6EDE0A71C02F}" type="parTrans" cxnId="{29693184-5079-44D2-ACD4-FAA0A22D201E}">
      <dgm:prSet/>
      <dgm:spPr/>
      <dgm:t>
        <a:bodyPr/>
        <a:lstStyle/>
        <a:p>
          <a:endParaRPr lang="en-US" sz="1800">
            <a:solidFill>
              <a:schemeClr val="bg1"/>
            </a:solidFill>
          </a:endParaRPr>
        </a:p>
      </dgm:t>
    </dgm:pt>
    <dgm:pt modelId="{BBB23D2F-F9CC-4AC6-A057-90A5CBEEE8AA}" type="sibTrans" cxnId="{29693184-5079-44D2-ACD4-FAA0A22D201E}">
      <dgm:prSet/>
      <dgm:spPr/>
      <dgm:t>
        <a:bodyPr/>
        <a:lstStyle/>
        <a:p>
          <a:endParaRPr lang="en-US" sz="1800">
            <a:solidFill>
              <a:schemeClr val="bg1"/>
            </a:solidFill>
          </a:endParaRPr>
        </a:p>
      </dgm:t>
    </dgm:pt>
    <dgm:pt modelId="{DBB9987F-85A2-4E71-9B38-F00928ECFE41}">
      <dgm:prSe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2400" b="1" i="0" u="none" strike="noStrike" cap="none" spc="0" baseline="0" dirty="0">
              <a:ln w="0"/>
              <a:solidFill>
                <a:schemeClr val="tx1"/>
              </a:solidFill>
              <a:effectLst>
                <a:outerShdw blurRad="38100" dist="19050" dir="2700000" algn="tl" rotWithShape="0">
                  <a:schemeClr val="dk1">
                    <a:alpha val="40000"/>
                  </a:schemeClr>
                </a:outerShdw>
              </a:effectLst>
              <a:latin typeface="+mn-lt"/>
              <a:ea typeface="ＭＳ Ｐゴシック" pitchFamily="1" charset="-128"/>
              <a:cs typeface="+mn-cs"/>
            </a:rPr>
            <a:t>Cultural Differences </a:t>
          </a:r>
          <a:endParaRPr lang="en-US" sz="2400" b="1" cap="none" spc="0" dirty="0">
            <a:ln w="0"/>
            <a:solidFill>
              <a:schemeClr val="tx1"/>
            </a:solidFill>
            <a:effectLst>
              <a:outerShdw blurRad="38100" dist="19050" dir="2700000" algn="tl" rotWithShape="0">
                <a:schemeClr val="dk1">
                  <a:alpha val="40000"/>
                </a:schemeClr>
              </a:outerShdw>
            </a:effectLst>
            <a:latin typeface="+mn-lt"/>
          </a:endParaRPr>
        </a:p>
      </dgm:t>
    </dgm:pt>
    <dgm:pt modelId="{CFCFC79B-C268-4107-9A4E-8C7670A4A97E}" type="parTrans" cxnId="{56C51E9F-00F3-4627-9BEE-929BD871585B}">
      <dgm:prSet/>
      <dgm:spPr/>
      <dgm:t>
        <a:bodyPr/>
        <a:lstStyle/>
        <a:p>
          <a:endParaRPr lang="en-US" sz="1800">
            <a:solidFill>
              <a:schemeClr val="bg1"/>
            </a:solidFill>
          </a:endParaRPr>
        </a:p>
      </dgm:t>
    </dgm:pt>
    <dgm:pt modelId="{E71EAE76-9BC7-4C67-AFC1-9F73FF8CE649}" type="sibTrans" cxnId="{56C51E9F-00F3-4627-9BEE-929BD871585B}">
      <dgm:prSet/>
      <dgm:spPr/>
      <dgm:t>
        <a:bodyPr/>
        <a:lstStyle/>
        <a:p>
          <a:endParaRPr lang="en-US" sz="1800">
            <a:solidFill>
              <a:schemeClr val="bg1"/>
            </a:solidFill>
          </a:endParaRPr>
        </a:p>
      </dgm:t>
    </dgm:pt>
    <dgm:pt modelId="{DFA8FFFD-2B72-4CE4-BC27-0B77D3205E9A}" type="pres">
      <dgm:prSet presAssocID="{245E35DE-1ECE-443E-9DEB-8FE3B1AEC2CC}" presName="diagram" presStyleCnt="0">
        <dgm:presLayoutVars>
          <dgm:dir/>
          <dgm:resizeHandles val="exact"/>
        </dgm:presLayoutVars>
      </dgm:prSet>
      <dgm:spPr/>
    </dgm:pt>
    <dgm:pt modelId="{C47FE3A6-4896-4B60-9B59-B70466F2CD5D}" type="pres">
      <dgm:prSet presAssocID="{03C11AB1-F493-41B5-BA79-8DBE65B71BE4}" presName="node" presStyleLbl="node1" presStyleIdx="0" presStyleCnt="11" custLinFactNeighborY="-3483">
        <dgm:presLayoutVars>
          <dgm:bulletEnabled val="1"/>
        </dgm:presLayoutVars>
      </dgm:prSet>
      <dgm:spPr/>
    </dgm:pt>
    <dgm:pt modelId="{2BBC645F-B195-42F1-89CA-0D42C95C73D0}" type="pres">
      <dgm:prSet presAssocID="{07ADA32B-7A0D-4EA9-B13D-4706EE90A093}" presName="sibTrans" presStyleCnt="0"/>
      <dgm:spPr/>
    </dgm:pt>
    <dgm:pt modelId="{23323E4B-DB35-45F6-BED7-7000C816CC2C}" type="pres">
      <dgm:prSet presAssocID="{F9ADD894-CB31-42DA-B43D-A649D9123296}" presName="node" presStyleLbl="node1" presStyleIdx="1" presStyleCnt="11" custLinFactNeighborY="-3483">
        <dgm:presLayoutVars>
          <dgm:bulletEnabled val="1"/>
        </dgm:presLayoutVars>
      </dgm:prSet>
      <dgm:spPr/>
    </dgm:pt>
    <dgm:pt modelId="{FE1E3053-42D1-486E-AA24-3156AF4272A1}" type="pres">
      <dgm:prSet presAssocID="{DEAA523D-D488-4800-BB7D-82AD0B7F511B}" presName="sibTrans" presStyleCnt="0"/>
      <dgm:spPr/>
    </dgm:pt>
    <dgm:pt modelId="{F8D1C1B3-5C84-4239-B44A-A3397EBAB34B}" type="pres">
      <dgm:prSet presAssocID="{D3E9626A-9CBA-4A9D-BCC4-84E792E02609}" presName="node" presStyleLbl="node1" presStyleIdx="2" presStyleCnt="11" custLinFactNeighborY="-3483">
        <dgm:presLayoutVars>
          <dgm:bulletEnabled val="1"/>
        </dgm:presLayoutVars>
      </dgm:prSet>
      <dgm:spPr/>
    </dgm:pt>
    <dgm:pt modelId="{9061A8C6-894B-438C-A1DB-5E761E55792E}" type="pres">
      <dgm:prSet presAssocID="{16254C27-AF62-472B-9F90-699A57E8577B}" presName="sibTrans" presStyleCnt="0"/>
      <dgm:spPr/>
    </dgm:pt>
    <dgm:pt modelId="{C6ABB350-A8E9-4417-9AB7-93BD730A10A4}" type="pres">
      <dgm:prSet presAssocID="{E9522558-8D02-446A-8627-EE0FA40BA475}" presName="node" presStyleLbl="node1" presStyleIdx="3" presStyleCnt="11" custLinFactNeighborY="-3483">
        <dgm:presLayoutVars>
          <dgm:bulletEnabled val="1"/>
        </dgm:presLayoutVars>
      </dgm:prSet>
      <dgm:spPr/>
    </dgm:pt>
    <dgm:pt modelId="{B9E9FE56-ED8B-4FD8-81A6-B0C67E1BA639}" type="pres">
      <dgm:prSet presAssocID="{D34B8BDD-7A00-4234-980D-D44CB5575609}" presName="sibTrans" presStyleCnt="0"/>
      <dgm:spPr/>
    </dgm:pt>
    <dgm:pt modelId="{69565FE8-27C5-4985-A5EC-3F886576632F}" type="pres">
      <dgm:prSet presAssocID="{C2BF56F4-A2C6-43EF-B10D-45AA70884D57}" presName="node" presStyleLbl="node1" presStyleIdx="4" presStyleCnt="11" custLinFactNeighborY="-3483">
        <dgm:presLayoutVars>
          <dgm:bulletEnabled val="1"/>
        </dgm:presLayoutVars>
      </dgm:prSet>
      <dgm:spPr/>
    </dgm:pt>
    <dgm:pt modelId="{2BD4C8B3-EF9C-4B66-B80E-5E22BA5A1311}" type="pres">
      <dgm:prSet presAssocID="{8E20B16C-F35C-4802-9C69-8D76CEFD4649}" presName="sibTrans" presStyleCnt="0"/>
      <dgm:spPr/>
    </dgm:pt>
    <dgm:pt modelId="{B042C817-FD4A-4DA7-AF07-357AD54F9B62}" type="pres">
      <dgm:prSet presAssocID="{EB543662-59DD-4572-BFA6-73BDD76DDCD8}" presName="node" presStyleLbl="node1" presStyleIdx="5" presStyleCnt="11" custLinFactNeighborY="-3483">
        <dgm:presLayoutVars>
          <dgm:bulletEnabled val="1"/>
        </dgm:presLayoutVars>
      </dgm:prSet>
      <dgm:spPr/>
    </dgm:pt>
    <dgm:pt modelId="{E2B85FCE-D5CA-463F-A810-2B50EB80C92C}" type="pres">
      <dgm:prSet presAssocID="{925DFB82-C83D-4DA6-9800-634A237EACD2}" presName="sibTrans" presStyleCnt="0"/>
      <dgm:spPr/>
    </dgm:pt>
    <dgm:pt modelId="{B0889687-4923-409D-964A-8A240F79BAAE}" type="pres">
      <dgm:prSet presAssocID="{309E9699-98D2-4E25-90EE-D4FF03E802DC}" presName="node" presStyleLbl="node1" presStyleIdx="6" presStyleCnt="11" custLinFactNeighborY="-3483">
        <dgm:presLayoutVars>
          <dgm:bulletEnabled val="1"/>
        </dgm:presLayoutVars>
      </dgm:prSet>
      <dgm:spPr/>
    </dgm:pt>
    <dgm:pt modelId="{FE9253DC-D952-47DE-98DB-5921C9986771}" type="pres">
      <dgm:prSet presAssocID="{97329273-1F6E-4DE8-B428-A7FFD955A4AD}" presName="sibTrans" presStyleCnt="0"/>
      <dgm:spPr/>
    </dgm:pt>
    <dgm:pt modelId="{63429538-50A7-4F3F-A54E-57086F65C771}" type="pres">
      <dgm:prSet presAssocID="{094884C1-060B-486D-8F59-992723AA49BB}" presName="node" presStyleLbl="node1" presStyleIdx="7" presStyleCnt="11" custLinFactNeighborY="-3483">
        <dgm:presLayoutVars>
          <dgm:bulletEnabled val="1"/>
        </dgm:presLayoutVars>
      </dgm:prSet>
      <dgm:spPr/>
    </dgm:pt>
    <dgm:pt modelId="{068C3039-4A11-4DF1-849B-FEC0AC43AB17}" type="pres">
      <dgm:prSet presAssocID="{6A84934C-81FA-4D97-9B5E-2A0A59F961BA}" presName="sibTrans" presStyleCnt="0"/>
      <dgm:spPr/>
    </dgm:pt>
    <dgm:pt modelId="{6DC1825D-25A8-4A85-800A-85601ADF2114}" type="pres">
      <dgm:prSet presAssocID="{76095178-DD69-487F-B143-3DAE9F7498CD}" presName="node" presStyleLbl="node1" presStyleIdx="8" presStyleCnt="11" custScaleX="108158" custLinFactNeighborY="-3483">
        <dgm:presLayoutVars>
          <dgm:bulletEnabled val="1"/>
        </dgm:presLayoutVars>
      </dgm:prSet>
      <dgm:spPr/>
    </dgm:pt>
    <dgm:pt modelId="{265CC6EA-3250-49CA-B29C-0BC647DC9DC9}" type="pres">
      <dgm:prSet presAssocID="{82B7DF46-1AD5-4D8A-A725-E74A0F240488}" presName="sibTrans" presStyleCnt="0"/>
      <dgm:spPr/>
    </dgm:pt>
    <dgm:pt modelId="{C4A04691-4B99-40F6-A1CE-A9987C145F8C}" type="pres">
      <dgm:prSet presAssocID="{EDDBCAB2-F51D-4295-AA52-14CDF8D1B6B4}" presName="node" presStyleLbl="node1" presStyleIdx="9" presStyleCnt="11" custLinFactNeighborY="-3483">
        <dgm:presLayoutVars>
          <dgm:bulletEnabled val="1"/>
        </dgm:presLayoutVars>
      </dgm:prSet>
      <dgm:spPr/>
    </dgm:pt>
    <dgm:pt modelId="{2B1C668F-D1D7-4028-A149-46B01D31D9C0}" type="pres">
      <dgm:prSet presAssocID="{BBB23D2F-F9CC-4AC6-A057-90A5CBEEE8AA}" presName="sibTrans" presStyleCnt="0"/>
      <dgm:spPr/>
    </dgm:pt>
    <dgm:pt modelId="{589A2393-308F-4FB1-8E2A-EE29A7E27DB0}" type="pres">
      <dgm:prSet presAssocID="{DBB9987F-85A2-4E71-9B38-F00928ECFE41}" presName="node" presStyleLbl="node1" presStyleIdx="10" presStyleCnt="11" custLinFactNeighborY="-3483">
        <dgm:presLayoutVars>
          <dgm:bulletEnabled val="1"/>
        </dgm:presLayoutVars>
      </dgm:prSet>
      <dgm:spPr/>
    </dgm:pt>
  </dgm:ptLst>
  <dgm:cxnLst>
    <dgm:cxn modelId="{EDDED60A-0BB1-40C2-B496-AA838511E254}" type="presOf" srcId="{094884C1-060B-486D-8F59-992723AA49BB}" destId="{63429538-50A7-4F3F-A54E-57086F65C771}" srcOrd="0" destOrd="0" presId="urn:microsoft.com/office/officeart/2005/8/layout/default"/>
    <dgm:cxn modelId="{2E61930B-3DD9-4E3A-B94F-30085308103D}" type="presOf" srcId="{309E9699-98D2-4E25-90EE-D4FF03E802DC}" destId="{B0889687-4923-409D-964A-8A240F79BAAE}" srcOrd="0" destOrd="0" presId="urn:microsoft.com/office/officeart/2005/8/layout/default"/>
    <dgm:cxn modelId="{3FFD9F0B-505C-43CF-87F3-96148170A784}" type="presOf" srcId="{EB543662-59DD-4572-BFA6-73BDD76DDCD8}" destId="{B042C817-FD4A-4DA7-AF07-357AD54F9B62}" srcOrd="0" destOrd="0" presId="urn:microsoft.com/office/officeart/2005/8/layout/default"/>
    <dgm:cxn modelId="{3A5DA21A-0D72-4398-BE11-983DF99B66D5}" srcId="{245E35DE-1ECE-443E-9DEB-8FE3B1AEC2CC}" destId="{094884C1-060B-486D-8F59-992723AA49BB}" srcOrd="7" destOrd="0" parTransId="{D315CA70-32AF-46B9-8D25-C91D74D857CB}" sibTransId="{6A84934C-81FA-4D97-9B5E-2A0A59F961BA}"/>
    <dgm:cxn modelId="{6B7A5D1C-E7FE-4AD7-9D42-30C82836CF9E}" srcId="{245E35DE-1ECE-443E-9DEB-8FE3B1AEC2CC}" destId="{C2BF56F4-A2C6-43EF-B10D-45AA70884D57}" srcOrd="4" destOrd="0" parTransId="{156B8F6F-5DC5-4DE8-923E-E60C4C4FF64E}" sibTransId="{8E20B16C-F35C-4802-9C69-8D76CEFD4649}"/>
    <dgm:cxn modelId="{473A8824-143E-427E-89A7-3BC75CB12E5A}" srcId="{245E35DE-1ECE-443E-9DEB-8FE3B1AEC2CC}" destId="{D3E9626A-9CBA-4A9D-BCC4-84E792E02609}" srcOrd="2" destOrd="0" parTransId="{004A1464-E3AC-44AD-B62E-441BEE870E2E}" sibTransId="{16254C27-AF62-472B-9F90-699A57E8577B}"/>
    <dgm:cxn modelId="{6D946C28-7CEC-450F-8701-032E6EFCC116}" type="presOf" srcId="{76095178-DD69-487F-B143-3DAE9F7498CD}" destId="{6DC1825D-25A8-4A85-800A-85601ADF2114}" srcOrd="0" destOrd="0" presId="urn:microsoft.com/office/officeart/2005/8/layout/default"/>
    <dgm:cxn modelId="{09E21331-F786-4363-97DC-4D0FB95F0124}" type="presOf" srcId="{DBB9987F-85A2-4E71-9B38-F00928ECFE41}" destId="{589A2393-308F-4FB1-8E2A-EE29A7E27DB0}" srcOrd="0" destOrd="0" presId="urn:microsoft.com/office/officeart/2005/8/layout/default"/>
    <dgm:cxn modelId="{22FCEB32-F0DD-4E8C-81B3-D7C9D424754C}" srcId="{245E35DE-1ECE-443E-9DEB-8FE3B1AEC2CC}" destId="{E9522558-8D02-446A-8627-EE0FA40BA475}" srcOrd="3" destOrd="0" parTransId="{5A14C140-F36F-4E4F-BC18-9982F0CD45A8}" sibTransId="{D34B8BDD-7A00-4234-980D-D44CB5575609}"/>
    <dgm:cxn modelId="{AE77CC35-AAD9-4DBE-9143-AE89F44D3CCE}" srcId="{245E35DE-1ECE-443E-9DEB-8FE3B1AEC2CC}" destId="{03C11AB1-F493-41B5-BA79-8DBE65B71BE4}" srcOrd="0" destOrd="0" parTransId="{809A463F-5C47-40D7-80C7-22B1990C6474}" sibTransId="{07ADA32B-7A0D-4EA9-B13D-4706EE90A093}"/>
    <dgm:cxn modelId="{25BDEA71-D7F6-43E4-85B3-4EB2300C7906}" srcId="{245E35DE-1ECE-443E-9DEB-8FE3B1AEC2CC}" destId="{F9ADD894-CB31-42DA-B43D-A649D9123296}" srcOrd="1" destOrd="0" parTransId="{9E351B85-94C2-4F8C-B48C-F0404B4F9619}" sibTransId="{DEAA523D-D488-4800-BB7D-82AD0B7F511B}"/>
    <dgm:cxn modelId="{29693184-5079-44D2-ACD4-FAA0A22D201E}" srcId="{245E35DE-1ECE-443E-9DEB-8FE3B1AEC2CC}" destId="{EDDBCAB2-F51D-4295-AA52-14CDF8D1B6B4}" srcOrd="9" destOrd="0" parTransId="{6FFE42E4-AFB5-4769-88F0-6EDE0A71C02F}" sibTransId="{BBB23D2F-F9CC-4AC6-A057-90A5CBEEE8AA}"/>
    <dgm:cxn modelId="{5E58B489-2C9D-46AE-A9E8-003D7E0529D9}" type="presOf" srcId="{245E35DE-1ECE-443E-9DEB-8FE3B1AEC2CC}" destId="{DFA8FFFD-2B72-4CE4-BC27-0B77D3205E9A}" srcOrd="0" destOrd="0" presId="urn:microsoft.com/office/officeart/2005/8/layout/default"/>
    <dgm:cxn modelId="{F8DC3F9A-9819-45E5-AEA0-666E4BAB62F0}" srcId="{245E35DE-1ECE-443E-9DEB-8FE3B1AEC2CC}" destId="{309E9699-98D2-4E25-90EE-D4FF03E802DC}" srcOrd="6" destOrd="0" parTransId="{07FCC392-51E8-4A27-A59A-7EA7E45B7232}" sibTransId="{97329273-1F6E-4DE8-B428-A7FFD955A4AD}"/>
    <dgm:cxn modelId="{56C51E9F-00F3-4627-9BEE-929BD871585B}" srcId="{245E35DE-1ECE-443E-9DEB-8FE3B1AEC2CC}" destId="{DBB9987F-85A2-4E71-9B38-F00928ECFE41}" srcOrd="10" destOrd="0" parTransId="{CFCFC79B-C268-4107-9A4E-8C7670A4A97E}" sibTransId="{E71EAE76-9BC7-4C67-AFC1-9F73FF8CE649}"/>
    <dgm:cxn modelId="{A87010A4-44B0-4EAA-8BCF-A8641EC3B6D9}" srcId="{245E35DE-1ECE-443E-9DEB-8FE3B1AEC2CC}" destId="{76095178-DD69-487F-B143-3DAE9F7498CD}" srcOrd="8" destOrd="0" parTransId="{12848102-A469-4B55-84C7-4D456F2247A2}" sibTransId="{82B7DF46-1AD5-4D8A-A725-E74A0F240488}"/>
    <dgm:cxn modelId="{E4FA7CA6-5E08-473E-9393-30374211958D}" type="presOf" srcId="{03C11AB1-F493-41B5-BA79-8DBE65B71BE4}" destId="{C47FE3A6-4896-4B60-9B59-B70466F2CD5D}" srcOrd="0" destOrd="0" presId="urn:microsoft.com/office/officeart/2005/8/layout/default"/>
    <dgm:cxn modelId="{C36C21B7-4AAB-4630-B05C-2BA95E03C268}" srcId="{245E35DE-1ECE-443E-9DEB-8FE3B1AEC2CC}" destId="{EB543662-59DD-4572-BFA6-73BDD76DDCD8}" srcOrd="5" destOrd="0" parTransId="{BF650955-C630-4598-9CB6-5D0ED7B776DD}" sibTransId="{925DFB82-C83D-4DA6-9800-634A237EACD2}"/>
    <dgm:cxn modelId="{A98F0DE0-6B1B-43CB-9B74-9E6CA56DB0C8}" type="presOf" srcId="{C2BF56F4-A2C6-43EF-B10D-45AA70884D57}" destId="{69565FE8-27C5-4985-A5EC-3F886576632F}" srcOrd="0" destOrd="0" presId="urn:microsoft.com/office/officeart/2005/8/layout/default"/>
    <dgm:cxn modelId="{ACBA55E2-88CA-4FF3-9F69-653F3884DD41}" type="presOf" srcId="{D3E9626A-9CBA-4A9D-BCC4-84E792E02609}" destId="{F8D1C1B3-5C84-4239-B44A-A3397EBAB34B}" srcOrd="0" destOrd="0" presId="urn:microsoft.com/office/officeart/2005/8/layout/default"/>
    <dgm:cxn modelId="{91DFCDE6-D4D7-45CC-AB5D-5002E1A88BD6}" type="presOf" srcId="{E9522558-8D02-446A-8627-EE0FA40BA475}" destId="{C6ABB350-A8E9-4417-9AB7-93BD730A10A4}" srcOrd="0" destOrd="0" presId="urn:microsoft.com/office/officeart/2005/8/layout/default"/>
    <dgm:cxn modelId="{C23141F7-23E3-47F4-9C18-909F745A9287}" type="presOf" srcId="{EDDBCAB2-F51D-4295-AA52-14CDF8D1B6B4}" destId="{C4A04691-4B99-40F6-A1CE-A9987C145F8C}" srcOrd="0" destOrd="0" presId="urn:microsoft.com/office/officeart/2005/8/layout/default"/>
    <dgm:cxn modelId="{916282FB-BC01-4CA8-A6B4-3E3C00EEF746}" type="presOf" srcId="{F9ADD894-CB31-42DA-B43D-A649D9123296}" destId="{23323E4B-DB35-45F6-BED7-7000C816CC2C}" srcOrd="0" destOrd="0" presId="urn:microsoft.com/office/officeart/2005/8/layout/default"/>
    <dgm:cxn modelId="{E9631E25-A17C-4F3C-AC42-C1ACEB1E4D69}" type="presParOf" srcId="{DFA8FFFD-2B72-4CE4-BC27-0B77D3205E9A}" destId="{C47FE3A6-4896-4B60-9B59-B70466F2CD5D}" srcOrd="0" destOrd="0" presId="urn:microsoft.com/office/officeart/2005/8/layout/default"/>
    <dgm:cxn modelId="{71677C3C-5781-4966-A875-0FEDD6431218}" type="presParOf" srcId="{DFA8FFFD-2B72-4CE4-BC27-0B77D3205E9A}" destId="{2BBC645F-B195-42F1-89CA-0D42C95C73D0}" srcOrd="1" destOrd="0" presId="urn:microsoft.com/office/officeart/2005/8/layout/default"/>
    <dgm:cxn modelId="{B73715DE-FC28-476A-A394-08665CBD9BAC}" type="presParOf" srcId="{DFA8FFFD-2B72-4CE4-BC27-0B77D3205E9A}" destId="{23323E4B-DB35-45F6-BED7-7000C816CC2C}" srcOrd="2" destOrd="0" presId="urn:microsoft.com/office/officeart/2005/8/layout/default"/>
    <dgm:cxn modelId="{79FD106C-E7B0-47E7-976D-D3B3F7F70A01}" type="presParOf" srcId="{DFA8FFFD-2B72-4CE4-BC27-0B77D3205E9A}" destId="{FE1E3053-42D1-486E-AA24-3156AF4272A1}" srcOrd="3" destOrd="0" presId="urn:microsoft.com/office/officeart/2005/8/layout/default"/>
    <dgm:cxn modelId="{ABC577DA-A66B-4DC4-9C45-4E92B9CFD56E}" type="presParOf" srcId="{DFA8FFFD-2B72-4CE4-BC27-0B77D3205E9A}" destId="{F8D1C1B3-5C84-4239-B44A-A3397EBAB34B}" srcOrd="4" destOrd="0" presId="urn:microsoft.com/office/officeart/2005/8/layout/default"/>
    <dgm:cxn modelId="{F8C74928-05FC-4CB2-ABAD-BCFF97F34467}" type="presParOf" srcId="{DFA8FFFD-2B72-4CE4-BC27-0B77D3205E9A}" destId="{9061A8C6-894B-438C-A1DB-5E761E55792E}" srcOrd="5" destOrd="0" presId="urn:microsoft.com/office/officeart/2005/8/layout/default"/>
    <dgm:cxn modelId="{0F8DB4A6-A66D-43A6-B6DB-DEFD1C3E3AFF}" type="presParOf" srcId="{DFA8FFFD-2B72-4CE4-BC27-0B77D3205E9A}" destId="{C6ABB350-A8E9-4417-9AB7-93BD730A10A4}" srcOrd="6" destOrd="0" presId="urn:microsoft.com/office/officeart/2005/8/layout/default"/>
    <dgm:cxn modelId="{7B0DCB62-304D-4135-8220-EB0C13FFD0E8}" type="presParOf" srcId="{DFA8FFFD-2B72-4CE4-BC27-0B77D3205E9A}" destId="{B9E9FE56-ED8B-4FD8-81A6-B0C67E1BA639}" srcOrd="7" destOrd="0" presId="urn:microsoft.com/office/officeart/2005/8/layout/default"/>
    <dgm:cxn modelId="{5B456C45-0040-41AD-8C01-94177C050BB8}" type="presParOf" srcId="{DFA8FFFD-2B72-4CE4-BC27-0B77D3205E9A}" destId="{69565FE8-27C5-4985-A5EC-3F886576632F}" srcOrd="8" destOrd="0" presId="urn:microsoft.com/office/officeart/2005/8/layout/default"/>
    <dgm:cxn modelId="{358F18E8-F09F-42FC-B27F-36C7A41E276B}" type="presParOf" srcId="{DFA8FFFD-2B72-4CE4-BC27-0B77D3205E9A}" destId="{2BD4C8B3-EF9C-4B66-B80E-5E22BA5A1311}" srcOrd="9" destOrd="0" presId="urn:microsoft.com/office/officeart/2005/8/layout/default"/>
    <dgm:cxn modelId="{53872DC0-769B-4669-998E-AB703596BA6F}" type="presParOf" srcId="{DFA8FFFD-2B72-4CE4-BC27-0B77D3205E9A}" destId="{B042C817-FD4A-4DA7-AF07-357AD54F9B62}" srcOrd="10" destOrd="0" presId="urn:microsoft.com/office/officeart/2005/8/layout/default"/>
    <dgm:cxn modelId="{710A7673-E846-4BD6-B951-1B952BB1563C}" type="presParOf" srcId="{DFA8FFFD-2B72-4CE4-BC27-0B77D3205E9A}" destId="{E2B85FCE-D5CA-463F-A810-2B50EB80C92C}" srcOrd="11" destOrd="0" presId="urn:microsoft.com/office/officeart/2005/8/layout/default"/>
    <dgm:cxn modelId="{B0D0A2AD-F4E5-4834-AECB-EEBBD8584294}" type="presParOf" srcId="{DFA8FFFD-2B72-4CE4-BC27-0B77D3205E9A}" destId="{B0889687-4923-409D-964A-8A240F79BAAE}" srcOrd="12" destOrd="0" presId="urn:microsoft.com/office/officeart/2005/8/layout/default"/>
    <dgm:cxn modelId="{3E7CBB8D-35BD-49A1-980F-F96E2ED26BD9}" type="presParOf" srcId="{DFA8FFFD-2B72-4CE4-BC27-0B77D3205E9A}" destId="{FE9253DC-D952-47DE-98DB-5921C9986771}" srcOrd="13" destOrd="0" presId="urn:microsoft.com/office/officeart/2005/8/layout/default"/>
    <dgm:cxn modelId="{DDBC3569-89D1-43ED-B545-F5D0CE2CCE2C}" type="presParOf" srcId="{DFA8FFFD-2B72-4CE4-BC27-0B77D3205E9A}" destId="{63429538-50A7-4F3F-A54E-57086F65C771}" srcOrd="14" destOrd="0" presId="urn:microsoft.com/office/officeart/2005/8/layout/default"/>
    <dgm:cxn modelId="{84114B82-8044-4536-A30C-ACEEC5AD0FA5}" type="presParOf" srcId="{DFA8FFFD-2B72-4CE4-BC27-0B77D3205E9A}" destId="{068C3039-4A11-4DF1-849B-FEC0AC43AB17}" srcOrd="15" destOrd="0" presId="urn:microsoft.com/office/officeart/2005/8/layout/default"/>
    <dgm:cxn modelId="{90C61760-3882-4831-B9C7-E7A88E86A056}" type="presParOf" srcId="{DFA8FFFD-2B72-4CE4-BC27-0B77D3205E9A}" destId="{6DC1825D-25A8-4A85-800A-85601ADF2114}" srcOrd="16" destOrd="0" presId="urn:microsoft.com/office/officeart/2005/8/layout/default"/>
    <dgm:cxn modelId="{897A1183-773A-4DB4-9121-5CFEEE7506AB}" type="presParOf" srcId="{DFA8FFFD-2B72-4CE4-BC27-0B77D3205E9A}" destId="{265CC6EA-3250-49CA-B29C-0BC647DC9DC9}" srcOrd="17" destOrd="0" presId="urn:microsoft.com/office/officeart/2005/8/layout/default"/>
    <dgm:cxn modelId="{03B4670F-F9D4-44CA-ACCA-02BD66469D8B}" type="presParOf" srcId="{DFA8FFFD-2B72-4CE4-BC27-0B77D3205E9A}" destId="{C4A04691-4B99-40F6-A1CE-A9987C145F8C}" srcOrd="18" destOrd="0" presId="urn:microsoft.com/office/officeart/2005/8/layout/default"/>
    <dgm:cxn modelId="{D292F3BC-72B0-4953-8190-B220D0B902F7}" type="presParOf" srcId="{DFA8FFFD-2B72-4CE4-BC27-0B77D3205E9A}" destId="{2B1C668F-D1D7-4028-A149-46B01D31D9C0}" srcOrd="19" destOrd="0" presId="urn:microsoft.com/office/officeart/2005/8/layout/default"/>
    <dgm:cxn modelId="{129E8B67-9383-4746-8570-9399C3D0C89B}" type="presParOf" srcId="{DFA8FFFD-2B72-4CE4-BC27-0B77D3205E9A}" destId="{589A2393-308F-4FB1-8E2A-EE29A7E27DB0}" srcOrd="2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709A327-674A-4476-BCA0-CB6D07665A68}"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de-DE"/>
        </a:p>
      </dgm:t>
    </dgm:pt>
    <dgm:pt modelId="{C55A9957-CA79-4972-B539-88255F7B814D}">
      <dgm:prSet phldrT="[Text]" custT="1"/>
      <dgm:spPr/>
      <dgm:t>
        <a:bodyPr/>
        <a:lstStyle/>
        <a:p>
          <a:r>
            <a:rPr lang="en-GB" sz="2400" b="1" noProof="0"/>
            <a:t>Yes/No Sayer</a:t>
          </a:r>
        </a:p>
      </dgm:t>
    </dgm:pt>
    <dgm:pt modelId="{D8443B85-B9F3-4580-A0B0-6E2373BFD35A}" type="parTrans" cxnId="{7B50649F-B67A-470D-B741-81E6999C1E05}">
      <dgm:prSet/>
      <dgm:spPr/>
      <dgm:t>
        <a:bodyPr/>
        <a:lstStyle/>
        <a:p>
          <a:endParaRPr lang="en-US" sz="2400" noProof="0" dirty="0"/>
        </a:p>
      </dgm:t>
    </dgm:pt>
    <dgm:pt modelId="{F604DF72-89BD-4E16-8756-F4F0B786CCF6}" type="sibTrans" cxnId="{7B50649F-B67A-470D-B741-81E6999C1E05}">
      <dgm:prSet/>
      <dgm:spPr/>
      <dgm:t>
        <a:bodyPr/>
        <a:lstStyle/>
        <a:p>
          <a:endParaRPr lang="en-US" sz="2400" noProof="0" dirty="0"/>
        </a:p>
      </dgm:t>
    </dgm:pt>
    <dgm:pt modelId="{973FF53F-FF99-4831-98D3-2D414E27FA67}">
      <dgm:prSet phldrT="[Text]" custT="1"/>
      <dgm:spPr/>
      <dgm:t>
        <a:bodyPr/>
        <a:lstStyle/>
        <a:p>
          <a:r>
            <a:rPr lang="en-GB" sz="2400" noProof="0"/>
            <a:t>Participant appears willing only to give monosyllabic answers, these being little more than ‘yes’ or ‘no’</a:t>
          </a:r>
        </a:p>
      </dgm:t>
    </dgm:pt>
    <dgm:pt modelId="{886E9099-402C-48A9-822C-0D0CB53940A4}" type="parTrans" cxnId="{253AF090-F0C5-46FA-A77B-97E191882A95}">
      <dgm:prSet/>
      <dgm:spPr/>
      <dgm:t>
        <a:bodyPr/>
        <a:lstStyle/>
        <a:p>
          <a:endParaRPr lang="en-US" sz="2400" noProof="0" dirty="0"/>
        </a:p>
      </dgm:t>
    </dgm:pt>
    <dgm:pt modelId="{EF5D44B5-1CB4-413A-8D82-8F55B9C93D97}" type="sibTrans" cxnId="{253AF090-F0C5-46FA-A77B-97E191882A95}">
      <dgm:prSet/>
      <dgm:spPr/>
      <dgm:t>
        <a:bodyPr/>
        <a:lstStyle/>
        <a:p>
          <a:endParaRPr lang="en-US" sz="2400" noProof="0" dirty="0"/>
        </a:p>
      </dgm:t>
    </dgm:pt>
    <dgm:pt modelId="{D91C68DD-4E56-4AAA-BA8B-EAB021A64357}">
      <dgm:prSet phldrT="[Text]" custT="1"/>
      <dgm:spPr/>
      <dgm:t>
        <a:bodyPr/>
        <a:lstStyle/>
        <a:p>
          <a:r>
            <a:rPr lang="en-GB" sz="2400" b="1" noProof="0"/>
            <a:t>Talker</a:t>
          </a:r>
        </a:p>
      </dgm:t>
    </dgm:pt>
    <dgm:pt modelId="{580EF0DB-FB80-43AD-BD89-5BCD304A7BF9}" type="parTrans" cxnId="{C282A338-4482-474E-9445-95DE35B3E02A}">
      <dgm:prSet/>
      <dgm:spPr/>
      <dgm:t>
        <a:bodyPr/>
        <a:lstStyle/>
        <a:p>
          <a:endParaRPr lang="en-US" sz="2400" noProof="0" dirty="0"/>
        </a:p>
      </dgm:t>
    </dgm:pt>
    <dgm:pt modelId="{72D50315-44F5-4860-A714-819D236F43F9}" type="sibTrans" cxnId="{C282A338-4482-474E-9445-95DE35B3E02A}">
      <dgm:prSet/>
      <dgm:spPr/>
      <dgm:t>
        <a:bodyPr/>
        <a:lstStyle/>
        <a:p>
          <a:endParaRPr lang="en-US" sz="2400" noProof="0" dirty="0"/>
        </a:p>
      </dgm:t>
    </dgm:pt>
    <dgm:pt modelId="{ADF3624B-75A5-4EDB-862E-E591FA1A65B2}">
      <dgm:prSet phldrT="[Text]" custT="1"/>
      <dgm:spPr/>
      <dgm:t>
        <a:bodyPr/>
        <a:lstStyle/>
        <a:p>
          <a:r>
            <a:rPr lang="en-GB" sz="2400" noProof="0" dirty="0"/>
            <a:t>Participant repeatedly provides long answers which digress from the focus of your interview</a:t>
          </a:r>
        </a:p>
      </dgm:t>
    </dgm:pt>
    <dgm:pt modelId="{72B59DF4-9B1D-43F9-8113-5FA07373E5D1}" type="parTrans" cxnId="{BD62A4CB-68AC-4382-B834-76352650F710}">
      <dgm:prSet/>
      <dgm:spPr/>
      <dgm:t>
        <a:bodyPr/>
        <a:lstStyle/>
        <a:p>
          <a:endParaRPr lang="en-US" sz="2400" noProof="0" dirty="0"/>
        </a:p>
      </dgm:t>
    </dgm:pt>
    <dgm:pt modelId="{190B7D12-7BF2-4077-B4EB-8F5A59978D4A}" type="sibTrans" cxnId="{BD62A4CB-68AC-4382-B834-76352650F710}">
      <dgm:prSet/>
      <dgm:spPr/>
      <dgm:t>
        <a:bodyPr/>
        <a:lstStyle/>
        <a:p>
          <a:endParaRPr lang="en-US" sz="2400" noProof="0" dirty="0"/>
        </a:p>
      </dgm:t>
    </dgm:pt>
    <dgm:pt modelId="{1F165900-C47C-4165-8BEE-8445117FC6A6}">
      <dgm:prSet phldrT="[Text]" custT="1"/>
      <dgm:spPr/>
      <dgm:t>
        <a:bodyPr/>
        <a:lstStyle/>
        <a:p>
          <a:r>
            <a:rPr lang="en-GB" sz="2400" b="1" noProof="0"/>
            <a:t>Interviewer</a:t>
          </a:r>
        </a:p>
      </dgm:t>
    </dgm:pt>
    <dgm:pt modelId="{2CE557BF-CB2A-4A3E-8A26-ABAD69B140F4}" type="parTrans" cxnId="{B6097917-F165-41A2-9E57-9DE12BAB312A}">
      <dgm:prSet/>
      <dgm:spPr/>
      <dgm:t>
        <a:bodyPr/>
        <a:lstStyle/>
        <a:p>
          <a:endParaRPr lang="en-US" sz="2400" noProof="0" dirty="0"/>
        </a:p>
      </dgm:t>
    </dgm:pt>
    <dgm:pt modelId="{1685D7A5-D020-4D42-8A41-E8529AFD7F93}" type="sibTrans" cxnId="{B6097917-F165-41A2-9E57-9DE12BAB312A}">
      <dgm:prSet/>
      <dgm:spPr/>
      <dgm:t>
        <a:bodyPr/>
        <a:lstStyle/>
        <a:p>
          <a:endParaRPr lang="en-US" sz="2400" noProof="0" dirty="0"/>
        </a:p>
      </dgm:t>
    </dgm:pt>
    <dgm:pt modelId="{C635F886-5350-4EAC-AF30-C0D8F0075F6A}">
      <dgm:prSet phldrT="[Text]" custT="1"/>
      <dgm:spPr/>
      <dgm:t>
        <a:bodyPr/>
        <a:lstStyle/>
        <a:p>
          <a:r>
            <a:rPr lang="en-GB" sz="2400" noProof="0"/>
            <a:t>Participant starts interviewing you</a:t>
          </a:r>
        </a:p>
      </dgm:t>
    </dgm:pt>
    <dgm:pt modelId="{ABFCB618-EDA1-481C-B2F7-698BA3CD4180}" type="parTrans" cxnId="{F71A6AE9-C9E3-4289-9410-7743B5D932B2}">
      <dgm:prSet/>
      <dgm:spPr/>
      <dgm:t>
        <a:bodyPr/>
        <a:lstStyle/>
        <a:p>
          <a:endParaRPr lang="en-US" sz="2400" noProof="0" dirty="0"/>
        </a:p>
      </dgm:t>
    </dgm:pt>
    <dgm:pt modelId="{6A98DDD5-4D78-43E1-8854-153167B207B4}" type="sibTrans" cxnId="{F71A6AE9-C9E3-4289-9410-7743B5D932B2}">
      <dgm:prSet/>
      <dgm:spPr/>
      <dgm:t>
        <a:bodyPr/>
        <a:lstStyle/>
        <a:p>
          <a:endParaRPr lang="en-US" sz="2400" noProof="0" dirty="0"/>
        </a:p>
      </dgm:t>
    </dgm:pt>
    <dgm:pt modelId="{8345B0BC-A756-49D7-95D2-CF16BE5B02CD}">
      <dgm:prSet phldrT="[Text]" custT="1"/>
      <dgm:spPr/>
      <dgm:t>
        <a:bodyPr/>
        <a:lstStyle/>
        <a:p>
          <a:r>
            <a:rPr lang="en-GB" sz="2400" b="1" noProof="0" dirty="0"/>
            <a:t>Criticiser</a:t>
          </a:r>
        </a:p>
      </dgm:t>
    </dgm:pt>
    <dgm:pt modelId="{F4E05B56-4944-45D8-9111-7E31232E4136}" type="parTrans" cxnId="{089446D1-549A-434D-A619-4D093AF6AD82}">
      <dgm:prSet/>
      <dgm:spPr/>
      <dgm:t>
        <a:bodyPr/>
        <a:lstStyle/>
        <a:p>
          <a:endParaRPr lang="en-US" sz="2400" noProof="0" dirty="0"/>
        </a:p>
      </dgm:t>
    </dgm:pt>
    <dgm:pt modelId="{EBE13B06-512A-45BC-8A1D-78B42B66759E}" type="sibTrans" cxnId="{089446D1-549A-434D-A619-4D093AF6AD82}">
      <dgm:prSet/>
      <dgm:spPr/>
      <dgm:t>
        <a:bodyPr/>
        <a:lstStyle/>
        <a:p>
          <a:endParaRPr lang="en-US" sz="2400" noProof="0" dirty="0"/>
        </a:p>
      </dgm:t>
    </dgm:pt>
    <dgm:pt modelId="{8015A1A1-465C-4486-84A9-100946768A91}">
      <dgm:prSet phldrT="[Text]" custT="1"/>
      <dgm:spPr/>
      <dgm:t>
        <a:bodyPr/>
        <a:lstStyle/>
        <a:p>
          <a:r>
            <a:rPr lang="en-GB" sz="2400" noProof="0"/>
            <a:t>Participant is proud of their status relative to you and wants to show off their knowledge, criticizing what you do</a:t>
          </a:r>
        </a:p>
      </dgm:t>
    </dgm:pt>
    <dgm:pt modelId="{A532BE8D-FD1A-4877-8A89-BFA5F7C68B1F}" type="parTrans" cxnId="{2864AE87-7EF2-47F1-B83D-4750C5344517}">
      <dgm:prSet/>
      <dgm:spPr/>
      <dgm:t>
        <a:bodyPr/>
        <a:lstStyle/>
        <a:p>
          <a:endParaRPr lang="en-US" sz="2400" noProof="0" dirty="0"/>
        </a:p>
      </dgm:t>
    </dgm:pt>
    <dgm:pt modelId="{9B9A6C26-F37E-499B-86AE-F8F078E8BE04}" type="sibTrans" cxnId="{2864AE87-7EF2-47F1-B83D-4750C5344517}">
      <dgm:prSet/>
      <dgm:spPr/>
      <dgm:t>
        <a:bodyPr/>
        <a:lstStyle/>
        <a:p>
          <a:endParaRPr lang="en-US" sz="2400" noProof="0" dirty="0"/>
        </a:p>
      </dgm:t>
    </dgm:pt>
    <dgm:pt modelId="{A13A1592-A8AB-492F-A053-F5354E3F12B2}">
      <dgm:prSet phldrT="[Text]" custT="1"/>
      <dgm:spPr/>
      <dgm:t>
        <a:bodyPr/>
        <a:lstStyle/>
        <a:p>
          <a:r>
            <a:rPr lang="en-GB" sz="2400" b="1" noProof="0"/>
            <a:t>Upset</a:t>
          </a:r>
        </a:p>
      </dgm:t>
    </dgm:pt>
    <dgm:pt modelId="{F83D4C36-4943-4BA1-8347-C4A4FC92D7F6}" type="parTrans" cxnId="{A8890F5A-A697-4E7B-9C85-9C555569329C}">
      <dgm:prSet/>
      <dgm:spPr/>
      <dgm:t>
        <a:bodyPr/>
        <a:lstStyle/>
        <a:p>
          <a:endParaRPr lang="en-US" sz="2400" noProof="0" dirty="0"/>
        </a:p>
      </dgm:t>
    </dgm:pt>
    <dgm:pt modelId="{7967FC49-CDA4-4850-B1FB-1F95EC4963D5}" type="sibTrans" cxnId="{A8890F5A-A697-4E7B-9C85-9C555569329C}">
      <dgm:prSet/>
      <dgm:spPr/>
      <dgm:t>
        <a:bodyPr/>
        <a:lstStyle/>
        <a:p>
          <a:endParaRPr lang="en-US" sz="2400" noProof="0" dirty="0"/>
        </a:p>
      </dgm:t>
    </dgm:pt>
    <dgm:pt modelId="{853E8140-8A30-4375-93B4-D7FB973015A4}">
      <dgm:prSet phldrT="[Text]" custT="1"/>
      <dgm:spPr/>
      <dgm:t>
        <a:bodyPr/>
        <a:lstStyle/>
        <a:p>
          <a:r>
            <a:rPr lang="en-GB" sz="2400" noProof="0"/>
            <a:t>Participant becomes noticeably upset during the interview and, perhaps, starts to cry</a:t>
          </a:r>
        </a:p>
      </dgm:t>
    </dgm:pt>
    <dgm:pt modelId="{F22058D6-71FF-4E65-BE35-1F5CEA78DF76}" type="parTrans" cxnId="{37C82A17-6DCA-49E0-96FC-36F7733D65F5}">
      <dgm:prSet/>
      <dgm:spPr/>
      <dgm:t>
        <a:bodyPr/>
        <a:lstStyle/>
        <a:p>
          <a:endParaRPr lang="en-US" sz="2400" noProof="0" dirty="0"/>
        </a:p>
      </dgm:t>
    </dgm:pt>
    <dgm:pt modelId="{3380DA8F-0B42-47A2-8F19-37D3163A7EDA}" type="sibTrans" cxnId="{37C82A17-6DCA-49E0-96FC-36F7733D65F5}">
      <dgm:prSet/>
      <dgm:spPr/>
      <dgm:t>
        <a:bodyPr/>
        <a:lstStyle/>
        <a:p>
          <a:endParaRPr lang="en-US" sz="2400" noProof="0" dirty="0"/>
        </a:p>
      </dgm:t>
    </dgm:pt>
    <dgm:pt modelId="{198FCA2B-D825-4FD0-8A94-96FA7648707C}" type="pres">
      <dgm:prSet presAssocID="{1709A327-674A-4476-BCA0-CB6D07665A68}" presName="vert0" presStyleCnt="0">
        <dgm:presLayoutVars>
          <dgm:dir/>
          <dgm:animOne val="branch"/>
          <dgm:animLvl val="lvl"/>
        </dgm:presLayoutVars>
      </dgm:prSet>
      <dgm:spPr/>
    </dgm:pt>
    <dgm:pt modelId="{F45EB6F6-C16A-48A1-BFD3-517ECB849CE9}" type="pres">
      <dgm:prSet presAssocID="{C55A9957-CA79-4972-B539-88255F7B814D}" presName="thickLine" presStyleLbl="alignNode1" presStyleIdx="0" presStyleCnt="5"/>
      <dgm:spPr/>
    </dgm:pt>
    <dgm:pt modelId="{DD252747-F55C-4CCB-9B34-0D3ADCD02A6E}" type="pres">
      <dgm:prSet presAssocID="{C55A9957-CA79-4972-B539-88255F7B814D}" presName="horz1" presStyleCnt="0"/>
      <dgm:spPr/>
    </dgm:pt>
    <dgm:pt modelId="{57CD30C4-2B50-4EC8-8FF4-2CB3CD5296E0}" type="pres">
      <dgm:prSet presAssocID="{C55A9957-CA79-4972-B539-88255F7B814D}" presName="tx1" presStyleLbl="revTx" presStyleIdx="0" presStyleCnt="10"/>
      <dgm:spPr/>
    </dgm:pt>
    <dgm:pt modelId="{A944BC9B-AF50-471B-BCB6-F8FC0598B2A4}" type="pres">
      <dgm:prSet presAssocID="{C55A9957-CA79-4972-B539-88255F7B814D}" presName="vert1" presStyleCnt="0"/>
      <dgm:spPr/>
    </dgm:pt>
    <dgm:pt modelId="{8F1BBFD2-4FCF-4E77-BA79-8E6666D9F175}" type="pres">
      <dgm:prSet presAssocID="{973FF53F-FF99-4831-98D3-2D414E27FA67}" presName="vertSpace2a" presStyleCnt="0"/>
      <dgm:spPr/>
    </dgm:pt>
    <dgm:pt modelId="{317E9571-1ECC-4325-A51D-1CFF8B176AB1}" type="pres">
      <dgm:prSet presAssocID="{973FF53F-FF99-4831-98D3-2D414E27FA67}" presName="horz2" presStyleCnt="0"/>
      <dgm:spPr/>
    </dgm:pt>
    <dgm:pt modelId="{0CE5BEE4-A1A8-4DE7-95AA-7AAE89C88661}" type="pres">
      <dgm:prSet presAssocID="{973FF53F-FF99-4831-98D3-2D414E27FA67}" presName="horzSpace2" presStyleCnt="0"/>
      <dgm:spPr/>
    </dgm:pt>
    <dgm:pt modelId="{5494B0E9-790B-491D-BE91-2DBF31432EF3}" type="pres">
      <dgm:prSet presAssocID="{973FF53F-FF99-4831-98D3-2D414E27FA67}" presName="tx2" presStyleLbl="revTx" presStyleIdx="1" presStyleCnt="10"/>
      <dgm:spPr/>
    </dgm:pt>
    <dgm:pt modelId="{60527159-D76B-4DB7-8531-224FC10C36BD}" type="pres">
      <dgm:prSet presAssocID="{973FF53F-FF99-4831-98D3-2D414E27FA67}" presName="vert2" presStyleCnt="0"/>
      <dgm:spPr/>
    </dgm:pt>
    <dgm:pt modelId="{61E82B05-BA98-4CC8-AD34-CC7401BEA91C}" type="pres">
      <dgm:prSet presAssocID="{973FF53F-FF99-4831-98D3-2D414E27FA67}" presName="thinLine2b" presStyleLbl="callout" presStyleIdx="0" presStyleCnt="5"/>
      <dgm:spPr/>
    </dgm:pt>
    <dgm:pt modelId="{FF4DC332-AE36-444D-A259-8F5F0A1B523B}" type="pres">
      <dgm:prSet presAssocID="{973FF53F-FF99-4831-98D3-2D414E27FA67}" presName="vertSpace2b" presStyleCnt="0"/>
      <dgm:spPr/>
    </dgm:pt>
    <dgm:pt modelId="{45E32415-23DA-4CDF-83BC-3FC92B96905B}" type="pres">
      <dgm:prSet presAssocID="{D91C68DD-4E56-4AAA-BA8B-EAB021A64357}" presName="thickLine" presStyleLbl="alignNode1" presStyleIdx="1" presStyleCnt="5"/>
      <dgm:spPr/>
    </dgm:pt>
    <dgm:pt modelId="{AED019EE-73D7-422D-AF86-716FB417E472}" type="pres">
      <dgm:prSet presAssocID="{D91C68DD-4E56-4AAA-BA8B-EAB021A64357}" presName="horz1" presStyleCnt="0"/>
      <dgm:spPr/>
    </dgm:pt>
    <dgm:pt modelId="{6F2C967E-B061-4021-8342-862E423117D8}" type="pres">
      <dgm:prSet presAssocID="{D91C68DD-4E56-4AAA-BA8B-EAB021A64357}" presName="tx1" presStyleLbl="revTx" presStyleIdx="2" presStyleCnt="10" custLinFactNeighborX="1122" custLinFactNeighborY="1905"/>
      <dgm:spPr/>
    </dgm:pt>
    <dgm:pt modelId="{0B30ECC6-FFBC-49F3-B954-EDB35825D149}" type="pres">
      <dgm:prSet presAssocID="{D91C68DD-4E56-4AAA-BA8B-EAB021A64357}" presName="vert1" presStyleCnt="0"/>
      <dgm:spPr/>
    </dgm:pt>
    <dgm:pt modelId="{38F74F94-E1C1-481E-A9A3-6004658CAD0F}" type="pres">
      <dgm:prSet presAssocID="{ADF3624B-75A5-4EDB-862E-E591FA1A65B2}" presName="vertSpace2a" presStyleCnt="0"/>
      <dgm:spPr/>
    </dgm:pt>
    <dgm:pt modelId="{FAB511D7-A4D4-4C90-9536-4018592C5CA0}" type="pres">
      <dgm:prSet presAssocID="{ADF3624B-75A5-4EDB-862E-E591FA1A65B2}" presName="horz2" presStyleCnt="0"/>
      <dgm:spPr/>
    </dgm:pt>
    <dgm:pt modelId="{9354FFE3-032C-4DD8-B266-B25219010988}" type="pres">
      <dgm:prSet presAssocID="{ADF3624B-75A5-4EDB-862E-E591FA1A65B2}" presName="horzSpace2" presStyleCnt="0"/>
      <dgm:spPr/>
    </dgm:pt>
    <dgm:pt modelId="{FEDD401E-19F5-45BF-9D24-7E7928104ACC}" type="pres">
      <dgm:prSet presAssocID="{ADF3624B-75A5-4EDB-862E-E591FA1A65B2}" presName="tx2" presStyleLbl="revTx" presStyleIdx="3" presStyleCnt="10"/>
      <dgm:spPr/>
    </dgm:pt>
    <dgm:pt modelId="{9BAB6C79-7048-41A3-AC6C-380DD8DC3707}" type="pres">
      <dgm:prSet presAssocID="{ADF3624B-75A5-4EDB-862E-E591FA1A65B2}" presName="vert2" presStyleCnt="0"/>
      <dgm:spPr/>
    </dgm:pt>
    <dgm:pt modelId="{CA5EEE75-120F-467F-9BE0-CDE6BC2897D3}" type="pres">
      <dgm:prSet presAssocID="{ADF3624B-75A5-4EDB-862E-E591FA1A65B2}" presName="thinLine2b" presStyleLbl="callout" presStyleIdx="1" presStyleCnt="5"/>
      <dgm:spPr/>
    </dgm:pt>
    <dgm:pt modelId="{7D0297FD-B29A-4115-BC63-6FB3430CA6C6}" type="pres">
      <dgm:prSet presAssocID="{ADF3624B-75A5-4EDB-862E-E591FA1A65B2}" presName="vertSpace2b" presStyleCnt="0"/>
      <dgm:spPr/>
    </dgm:pt>
    <dgm:pt modelId="{824DFE2C-AEBF-4A24-BB69-C1B4842B5535}" type="pres">
      <dgm:prSet presAssocID="{1F165900-C47C-4165-8BEE-8445117FC6A6}" presName="thickLine" presStyleLbl="alignNode1" presStyleIdx="2" presStyleCnt="5"/>
      <dgm:spPr/>
    </dgm:pt>
    <dgm:pt modelId="{D056E6F6-3D06-40AC-A5EC-74FD24D4D743}" type="pres">
      <dgm:prSet presAssocID="{1F165900-C47C-4165-8BEE-8445117FC6A6}" presName="horz1" presStyleCnt="0"/>
      <dgm:spPr/>
    </dgm:pt>
    <dgm:pt modelId="{A32812C1-B8B9-4D08-A1F2-3CBAA26938A3}" type="pres">
      <dgm:prSet presAssocID="{1F165900-C47C-4165-8BEE-8445117FC6A6}" presName="tx1" presStyleLbl="revTx" presStyleIdx="4" presStyleCnt="10"/>
      <dgm:spPr/>
    </dgm:pt>
    <dgm:pt modelId="{57606797-9E5E-4099-A239-4F465163F50C}" type="pres">
      <dgm:prSet presAssocID="{1F165900-C47C-4165-8BEE-8445117FC6A6}" presName="vert1" presStyleCnt="0"/>
      <dgm:spPr/>
    </dgm:pt>
    <dgm:pt modelId="{3056F5B5-897F-44B6-9A08-149A7697A189}" type="pres">
      <dgm:prSet presAssocID="{C635F886-5350-4EAC-AF30-C0D8F0075F6A}" presName="vertSpace2a" presStyleCnt="0"/>
      <dgm:spPr/>
    </dgm:pt>
    <dgm:pt modelId="{113A148B-9493-4062-BD7B-DAC94F3B33E5}" type="pres">
      <dgm:prSet presAssocID="{C635F886-5350-4EAC-AF30-C0D8F0075F6A}" presName="horz2" presStyleCnt="0"/>
      <dgm:spPr/>
    </dgm:pt>
    <dgm:pt modelId="{F955B2FD-5E77-4102-BDFF-2FC6EF8C8486}" type="pres">
      <dgm:prSet presAssocID="{C635F886-5350-4EAC-AF30-C0D8F0075F6A}" presName="horzSpace2" presStyleCnt="0"/>
      <dgm:spPr/>
    </dgm:pt>
    <dgm:pt modelId="{20957679-357C-42E2-B893-AE24907093A9}" type="pres">
      <dgm:prSet presAssocID="{C635F886-5350-4EAC-AF30-C0D8F0075F6A}" presName="tx2" presStyleLbl="revTx" presStyleIdx="5" presStyleCnt="10"/>
      <dgm:spPr/>
    </dgm:pt>
    <dgm:pt modelId="{7189A687-745F-4C49-9A66-14D0726D5FBF}" type="pres">
      <dgm:prSet presAssocID="{C635F886-5350-4EAC-AF30-C0D8F0075F6A}" presName="vert2" presStyleCnt="0"/>
      <dgm:spPr/>
    </dgm:pt>
    <dgm:pt modelId="{98C47DD5-1024-49E8-9D50-06534C1F8ABE}" type="pres">
      <dgm:prSet presAssocID="{C635F886-5350-4EAC-AF30-C0D8F0075F6A}" presName="thinLine2b" presStyleLbl="callout" presStyleIdx="2" presStyleCnt="5"/>
      <dgm:spPr/>
    </dgm:pt>
    <dgm:pt modelId="{4C7643BB-0A97-4DB8-A25C-C017FE4B9AD3}" type="pres">
      <dgm:prSet presAssocID="{C635F886-5350-4EAC-AF30-C0D8F0075F6A}" presName="vertSpace2b" presStyleCnt="0"/>
      <dgm:spPr/>
    </dgm:pt>
    <dgm:pt modelId="{2D5EFC64-1D28-4D09-8EDE-3B990C45772C}" type="pres">
      <dgm:prSet presAssocID="{8345B0BC-A756-49D7-95D2-CF16BE5B02CD}" presName="thickLine" presStyleLbl="alignNode1" presStyleIdx="3" presStyleCnt="5"/>
      <dgm:spPr/>
    </dgm:pt>
    <dgm:pt modelId="{6BC1519E-66EF-4F05-B1CE-FB79775B4825}" type="pres">
      <dgm:prSet presAssocID="{8345B0BC-A756-49D7-95D2-CF16BE5B02CD}" presName="horz1" presStyleCnt="0"/>
      <dgm:spPr/>
    </dgm:pt>
    <dgm:pt modelId="{08B9B367-0BF7-426E-8A76-921AE00091BC}" type="pres">
      <dgm:prSet presAssocID="{8345B0BC-A756-49D7-95D2-CF16BE5B02CD}" presName="tx1" presStyleLbl="revTx" presStyleIdx="6" presStyleCnt="10"/>
      <dgm:spPr/>
    </dgm:pt>
    <dgm:pt modelId="{1DA97C57-39BD-4B0F-A27E-B6C3F45B1962}" type="pres">
      <dgm:prSet presAssocID="{8345B0BC-A756-49D7-95D2-CF16BE5B02CD}" presName="vert1" presStyleCnt="0"/>
      <dgm:spPr/>
    </dgm:pt>
    <dgm:pt modelId="{92F152F2-6D02-40E4-AFFA-FF6CE6047582}" type="pres">
      <dgm:prSet presAssocID="{8015A1A1-465C-4486-84A9-100946768A91}" presName="vertSpace2a" presStyleCnt="0"/>
      <dgm:spPr/>
    </dgm:pt>
    <dgm:pt modelId="{B21E2488-2A12-4946-A44F-0A6FBC107115}" type="pres">
      <dgm:prSet presAssocID="{8015A1A1-465C-4486-84A9-100946768A91}" presName="horz2" presStyleCnt="0"/>
      <dgm:spPr/>
    </dgm:pt>
    <dgm:pt modelId="{FA724E0C-9707-421F-BEBA-AD352B9E5A1C}" type="pres">
      <dgm:prSet presAssocID="{8015A1A1-465C-4486-84A9-100946768A91}" presName="horzSpace2" presStyleCnt="0"/>
      <dgm:spPr/>
    </dgm:pt>
    <dgm:pt modelId="{33B0B592-DE43-41F0-A881-23C6A850932D}" type="pres">
      <dgm:prSet presAssocID="{8015A1A1-465C-4486-84A9-100946768A91}" presName="tx2" presStyleLbl="revTx" presStyleIdx="7" presStyleCnt="10"/>
      <dgm:spPr/>
    </dgm:pt>
    <dgm:pt modelId="{FA5B27A6-0149-4906-8416-15CB3C3B26D7}" type="pres">
      <dgm:prSet presAssocID="{8015A1A1-465C-4486-84A9-100946768A91}" presName="vert2" presStyleCnt="0"/>
      <dgm:spPr/>
    </dgm:pt>
    <dgm:pt modelId="{1D03A44B-21F0-48BE-AB4E-B65F61CF42B5}" type="pres">
      <dgm:prSet presAssocID="{8015A1A1-465C-4486-84A9-100946768A91}" presName="thinLine2b" presStyleLbl="callout" presStyleIdx="3" presStyleCnt="5"/>
      <dgm:spPr/>
    </dgm:pt>
    <dgm:pt modelId="{80840C4D-9753-483C-BB0A-1FF585EAA780}" type="pres">
      <dgm:prSet presAssocID="{8015A1A1-465C-4486-84A9-100946768A91}" presName="vertSpace2b" presStyleCnt="0"/>
      <dgm:spPr/>
    </dgm:pt>
    <dgm:pt modelId="{4F24E479-F5AB-4283-A2F6-280FD2246F6A}" type="pres">
      <dgm:prSet presAssocID="{A13A1592-A8AB-492F-A053-F5354E3F12B2}" presName="thickLine" presStyleLbl="alignNode1" presStyleIdx="4" presStyleCnt="5"/>
      <dgm:spPr/>
    </dgm:pt>
    <dgm:pt modelId="{C3D47E52-7BFE-458C-BA72-14E90F385DDA}" type="pres">
      <dgm:prSet presAssocID="{A13A1592-A8AB-492F-A053-F5354E3F12B2}" presName="horz1" presStyleCnt="0"/>
      <dgm:spPr/>
    </dgm:pt>
    <dgm:pt modelId="{E4D89B7D-5D14-43A0-AA17-B581907838C7}" type="pres">
      <dgm:prSet presAssocID="{A13A1592-A8AB-492F-A053-F5354E3F12B2}" presName="tx1" presStyleLbl="revTx" presStyleIdx="8" presStyleCnt="10"/>
      <dgm:spPr/>
    </dgm:pt>
    <dgm:pt modelId="{9E7B8410-F92A-4481-BD84-FBF09F87FCDC}" type="pres">
      <dgm:prSet presAssocID="{A13A1592-A8AB-492F-A053-F5354E3F12B2}" presName="vert1" presStyleCnt="0"/>
      <dgm:spPr/>
    </dgm:pt>
    <dgm:pt modelId="{1E4A2C20-90BA-46E7-88E4-DED2C675EE69}" type="pres">
      <dgm:prSet presAssocID="{853E8140-8A30-4375-93B4-D7FB973015A4}" presName="vertSpace2a" presStyleCnt="0"/>
      <dgm:spPr/>
    </dgm:pt>
    <dgm:pt modelId="{8CA9EA88-4AEA-44E2-8727-03AF8992296F}" type="pres">
      <dgm:prSet presAssocID="{853E8140-8A30-4375-93B4-D7FB973015A4}" presName="horz2" presStyleCnt="0"/>
      <dgm:spPr/>
    </dgm:pt>
    <dgm:pt modelId="{D25362F9-2273-4B27-B10E-FC926D6B2390}" type="pres">
      <dgm:prSet presAssocID="{853E8140-8A30-4375-93B4-D7FB973015A4}" presName="horzSpace2" presStyleCnt="0"/>
      <dgm:spPr/>
    </dgm:pt>
    <dgm:pt modelId="{26C529AC-BF90-4B48-93EB-800ACAEE2A9D}" type="pres">
      <dgm:prSet presAssocID="{853E8140-8A30-4375-93B4-D7FB973015A4}" presName="tx2" presStyleLbl="revTx" presStyleIdx="9" presStyleCnt="10"/>
      <dgm:spPr/>
    </dgm:pt>
    <dgm:pt modelId="{B30065CC-4E49-4011-AB77-4778E7FAFC3C}" type="pres">
      <dgm:prSet presAssocID="{853E8140-8A30-4375-93B4-D7FB973015A4}" presName="vert2" presStyleCnt="0"/>
      <dgm:spPr/>
    </dgm:pt>
    <dgm:pt modelId="{23C41042-ECB1-4A81-9956-ADF244DD90BE}" type="pres">
      <dgm:prSet presAssocID="{853E8140-8A30-4375-93B4-D7FB973015A4}" presName="thinLine2b" presStyleLbl="callout" presStyleIdx="4" presStyleCnt="5"/>
      <dgm:spPr/>
    </dgm:pt>
    <dgm:pt modelId="{7850FF43-8AD8-417A-B57A-103B54B15885}" type="pres">
      <dgm:prSet presAssocID="{853E8140-8A30-4375-93B4-D7FB973015A4}" presName="vertSpace2b" presStyleCnt="0"/>
      <dgm:spPr/>
    </dgm:pt>
  </dgm:ptLst>
  <dgm:cxnLst>
    <dgm:cxn modelId="{575D3110-3073-41C2-8CFA-5AD63153B0F1}" type="presOf" srcId="{ADF3624B-75A5-4EDB-862E-E591FA1A65B2}" destId="{FEDD401E-19F5-45BF-9D24-7E7928104ACC}" srcOrd="0" destOrd="0" presId="urn:microsoft.com/office/officeart/2008/layout/LinedList"/>
    <dgm:cxn modelId="{37C82A17-6DCA-49E0-96FC-36F7733D65F5}" srcId="{A13A1592-A8AB-492F-A053-F5354E3F12B2}" destId="{853E8140-8A30-4375-93B4-D7FB973015A4}" srcOrd="0" destOrd="0" parTransId="{F22058D6-71FF-4E65-BE35-1F5CEA78DF76}" sibTransId="{3380DA8F-0B42-47A2-8F19-37D3163A7EDA}"/>
    <dgm:cxn modelId="{B6097917-F165-41A2-9E57-9DE12BAB312A}" srcId="{1709A327-674A-4476-BCA0-CB6D07665A68}" destId="{1F165900-C47C-4165-8BEE-8445117FC6A6}" srcOrd="2" destOrd="0" parTransId="{2CE557BF-CB2A-4A3E-8A26-ABAD69B140F4}" sibTransId="{1685D7A5-D020-4D42-8A41-E8529AFD7F93}"/>
    <dgm:cxn modelId="{8BBAA225-A427-4BAE-ABE8-DF5B31CB4E37}" type="presOf" srcId="{8345B0BC-A756-49D7-95D2-CF16BE5B02CD}" destId="{08B9B367-0BF7-426E-8A76-921AE00091BC}" srcOrd="0" destOrd="0" presId="urn:microsoft.com/office/officeart/2008/layout/LinedList"/>
    <dgm:cxn modelId="{8AD9132D-E276-4BB6-A84F-E7D3AE46D229}" type="presOf" srcId="{1F165900-C47C-4165-8BEE-8445117FC6A6}" destId="{A32812C1-B8B9-4D08-A1F2-3CBAA26938A3}" srcOrd="0" destOrd="0" presId="urn:microsoft.com/office/officeart/2008/layout/LinedList"/>
    <dgm:cxn modelId="{C282A338-4482-474E-9445-95DE35B3E02A}" srcId="{1709A327-674A-4476-BCA0-CB6D07665A68}" destId="{D91C68DD-4E56-4AAA-BA8B-EAB021A64357}" srcOrd="1" destOrd="0" parTransId="{580EF0DB-FB80-43AD-BD89-5BCD304A7BF9}" sibTransId="{72D50315-44F5-4860-A714-819D236F43F9}"/>
    <dgm:cxn modelId="{A8890F5A-A697-4E7B-9C85-9C555569329C}" srcId="{1709A327-674A-4476-BCA0-CB6D07665A68}" destId="{A13A1592-A8AB-492F-A053-F5354E3F12B2}" srcOrd="4" destOrd="0" parTransId="{F83D4C36-4943-4BA1-8347-C4A4FC92D7F6}" sibTransId="{7967FC49-CDA4-4850-B1FB-1F95EC4963D5}"/>
    <dgm:cxn modelId="{B87F827D-0F44-42DC-81DA-0E81D264C6A4}" type="presOf" srcId="{973FF53F-FF99-4831-98D3-2D414E27FA67}" destId="{5494B0E9-790B-491D-BE91-2DBF31432EF3}" srcOrd="0" destOrd="0" presId="urn:microsoft.com/office/officeart/2008/layout/LinedList"/>
    <dgm:cxn modelId="{2864AE87-7EF2-47F1-B83D-4750C5344517}" srcId="{8345B0BC-A756-49D7-95D2-CF16BE5B02CD}" destId="{8015A1A1-465C-4486-84A9-100946768A91}" srcOrd="0" destOrd="0" parTransId="{A532BE8D-FD1A-4877-8A89-BFA5F7C68B1F}" sibTransId="{9B9A6C26-F37E-499B-86AE-F8F078E8BE04}"/>
    <dgm:cxn modelId="{253AF090-F0C5-46FA-A77B-97E191882A95}" srcId="{C55A9957-CA79-4972-B539-88255F7B814D}" destId="{973FF53F-FF99-4831-98D3-2D414E27FA67}" srcOrd="0" destOrd="0" parTransId="{886E9099-402C-48A9-822C-0D0CB53940A4}" sibTransId="{EF5D44B5-1CB4-413A-8D82-8F55B9C93D97}"/>
    <dgm:cxn modelId="{2D306295-F7AE-49D9-B0AF-5A4AA3F6CDD2}" type="presOf" srcId="{D91C68DD-4E56-4AAA-BA8B-EAB021A64357}" destId="{6F2C967E-B061-4021-8342-862E423117D8}" srcOrd="0" destOrd="0" presId="urn:microsoft.com/office/officeart/2008/layout/LinedList"/>
    <dgm:cxn modelId="{7F60029C-95EC-48E9-BCAE-F9F5BEDD38BC}" type="presOf" srcId="{A13A1592-A8AB-492F-A053-F5354E3F12B2}" destId="{E4D89B7D-5D14-43A0-AA17-B581907838C7}" srcOrd="0" destOrd="0" presId="urn:microsoft.com/office/officeart/2008/layout/LinedList"/>
    <dgm:cxn modelId="{7B50649F-B67A-470D-B741-81E6999C1E05}" srcId="{1709A327-674A-4476-BCA0-CB6D07665A68}" destId="{C55A9957-CA79-4972-B539-88255F7B814D}" srcOrd="0" destOrd="0" parTransId="{D8443B85-B9F3-4580-A0B0-6E2373BFD35A}" sibTransId="{F604DF72-89BD-4E16-8756-F4F0B786CCF6}"/>
    <dgm:cxn modelId="{974ED8A1-1B47-413D-80E6-7C00D57BF4F2}" type="presOf" srcId="{C55A9957-CA79-4972-B539-88255F7B814D}" destId="{57CD30C4-2B50-4EC8-8FF4-2CB3CD5296E0}" srcOrd="0" destOrd="0" presId="urn:microsoft.com/office/officeart/2008/layout/LinedList"/>
    <dgm:cxn modelId="{BC385CB7-8163-4EFF-9D8B-1ABD475C604F}" type="presOf" srcId="{1709A327-674A-4476-BCA0-CB6D07665A68}" destId="{198FCA2B-D825-4FD0-8A94-96FA7648707C}" srcOrd="0" destOrd="0" presId="urn:microsoft.com/office/officeart/2008/layout/LinedList"/>
    <dgm:cxn modelId="{BD62A4CB-68AC-4382-B834-76352650F710}" srcId="{D91C68DD-4E56-4AAA-BA8B-EAB021A64357}" destId="{ADF3624B-75A5-4EDB-862E-E591FA1A65B2}" srcOrd="0" destOrd="0" parTransId="{72B59DF4-9B1D-43F9-8113-5FA07373E5D1}" sibTransId="{190B7D12-7BF2-4077-B4EB-8F5A59978D4A}"/>
    <dgm:cxn modelId="{C4D641CD-2641-43DB-9004-02B97DF45117}" type="presOf" srcId="{853E8140-8A30-4375-93B4-D7FB973015A4}" destId="{26C529AC-BF90-4B48-93EB-800ACAEE2A9D}" srcOrd="0" destOrd="0" presId="urn:microsoft.com/office/officeart/2008/layout/LinedList"/>
    <dgm:cxn modelId="{089446D1-549A-434D-A619-4D093AF6AD82}" srcId="{1709A327-674A-4476-BCA0-CB6D07665A68}" destId="{8345B0BC-A756-49D7-95D2-CF16BE5B02CD}" srcOrd="3" destOrd="0" parTransId="{F4E05B56-4944-45D8-9111-7E31232E4136}" sibTransId="{EBE13B06-512A-45BC-8A1D-78B42B66759E}"/>
    <dgm:cxn modelId="{F71A6AE9-C9E3-4289-9410-7743B5D932B2}" srcId="{1F165900-C47C-4165-8BEE-8445117FC6A6}" destId="{C635F886-5350-4EAC-AF30-C0D8F0075F6A}" srcOrd="0" destOrd="0" parTransId="{ABFCB618-EDA1-481C-B2F7-698BA3CD4180}" sibTransId="{6A98DDD5-4D78-43E1-8854-153167B207B4}"/>
    <dgm:cxn modelId="{1F94F0E9-A374-4676-8805-CC0375947648}" type="presOf" srcId="{8015A1A1-465C-4486-84A9-100946768A91}" destId="{33B0B592-DE43-41F0-A881-23C6A850932D}" srcOrd="0" destOrd="0" presId="urn:microsoft.com/office/officeart/2008/layout/LinedList"/>
    <dgm:cxn modelId="{5FD15AF1-2158-4193-B92F-0E9674241492}" type="presOf" srcId="{C635F886-5350-4EAC-AF30-C0D8F0075F6A}" destId="{20957679-357C-42E2-B893-AE24907093A9}" srcOrd="0" destOrd="0" presId="urn:microsoft.com/office/officeart/2008/layout/LinedList"/>
    <dgm:cxn modelId="{F439EA36-8350-460C-93FE-B654C163D12A}" type="presParOf" srcId="{198FCA2B-D825-4FD0-8A94-96FA7648707C}" destId="{F45EB6F6-C16A-48A1-BFD3-517ECB849CE9}" srcOrd="0" destOrd="0" presId="urn:microsoft.com/office/officeart/2008/layout/LinedList"/>
    <dgm:cxn modelId="{EE2F4807-B664-4FBE-996A-CB09F4566046}" type="presParOf" srcId="{198FCA2B-D825-4FD0-8A94-96FA7648707C}" destId="{DD252747-F55C-4CCB-9B34-0D3ADCD02A6E}" srcOrd="1" destOrd="0" presId="urn:microsoft.com/office/officeart/2008/layout/LinedList"/>
    <dgm:cxn modelId="{DC1FD080-6B6A-47C5-A7EF-1D474E72D01F}" type="presParOf" srcId="{DD252747-F55C-4CCB-9B34-0D3ADCD02A6E}" destId="{57CD30C4-2B50-4EC8-8FF4-2CB3CD5296E0}" srcOrd="0" destOrd="0" presId="urn:microsoft.com/office/officeart/2008/layout/LinedList"/>
    <dgm:cxn modelId="{ED6DB29C-4DB6-47E6-AD64-0F6EDF755D79}" type="presParOf" srcId="{DD252747-F55C-4CCB-9B34-0D3ADCD02A6E}" destId="{A944BC9B-AF50-471B-BCB6-F8FC0598B2A4}" srcOrd="1" destOrd="0" presId="urn:microsoft.com/office/officeart/2008/layout/LinedList"/>
    <dgm:cxn modelId="{6FCDC017-3BBC-4277-8D96-397877D428FE}" type="presParOf" srcId="{A944BC9B-AF50-471B-BCB6-F8FC0598B2A4}" destId="{8F1BBFD2-4FCF-4E77-BA79-8E6666D9F175}" srcOrd="0" destOrd="0" presId="urn:microsoft.com/office/officeart/2008/layout/LinedList"/>
    <dgm:cxn modelId="{557AA468-902D-424B-BE8C-B74306F74864}" type="presParOf" srcId="{A944BC9B-AF50-471B-BCB6-F8FC0598B2A4}" destId="{317E9571-1ECC-4325-A51D-1CFF8B176AB1}" srcOrd="1" destOrd="0" presId="urn:microsoft.com/office/officeart/2008/layout/LinedList"/>
    <dgm:cxn modelId="{51D4296E-49C7-48F2-A2E7-ECD609D959EC}" type="presParOf" srcId="{317E9571-1ECC-4325-A51D-1CFF8B176AB1}" destId="{0CE5BEE4-A1A8-4DE7-95AA-7AAE89C88661}" srcOrd="0" destOrd="0" presId="urn:microsoft.com/office/officeart/2008/layout/LinedList"/>
    <dgm:cxn modelId="{106429EE-624E-4533-941F-66BA60D8E2E0}" type="presParOf" srcId="{317E9571-1ECC-4325-A51D-1CFF8B176AB1}" destId="{5494B0E9-790B-491D-BE91-2DBF31432EF3}" srcOrd="1" destOrd="0" presId="urn:microsoft.com/office/officeart/2008/layout/LinedList"/>
    <dgm:cxn modelId="{E5648F36-6660-4BC6-BA6C-4F6911591CCB}" type="presParOf" srcId="{317E9571-1ECC-4325-A51D-1CFF8B176AB1}" destId="{60527159-D76B-4DB7-8531-224FC10C36BD}" srcOrd="2" destOrd="0" presId="urn:microsoft.com/office/officeart/2008/layout/LinedList"/>
    <dgm:cxn modelId="{FBF52C83-C1ED-4ADD-AF5E-8C8815C55E50}" type="presParOf" srcId="{A944BC9B-AF50-471B-BCB6-F8FC0598B2A4}" destId="{61E82B05-BA98-4CC8-AD34-CC7401BEA91C}" srcOrd="2" destOrd="0" presId="urn:microsoft.com/office/officeart/2008/layout/LinedList"/>
    <dgm:cxn modelId="{4342FCE6-CFAB-4163-BF85-BF127A795A1B}" type="presParOf" srcId="{A944BC9B-AF50-471B-BCB6-F8FC0598B2A4}" destId="{FF4DC332-AE36-444D-A259-8F5F0A1B523B}" srcOrd="3" destOrd="0" presId="urn:microsoft.com/office/officeart/2008/layout/LinedList"/>
    <dgm:cxn modelId="{D5C29113-DE14-4B41-9C1F-C91FABB828D4}" type="presParOf" srcId="{198FCA2B-D825-4FD0-8A94-96FA7648707C}" destId="{45E32415-23DA-4CDF-83BC-3FC92B96905B}" srcOrd="2" destOrd="0" presId="urn:microsoft.com/office/officeart/2008/layout/LinedList"/>
    <dgm:cxn modelId="{6B6EA723-8603-4F7C-B6FA-F79396B3DAAA}" type="presParOf" srcId="{198FCA2B-D825-4FD0-8A94-96FA7648707C}" destId="{AED019EE-73D7-422D-AF86-716FB417E472}" srcOrd="3" destOrd="0" presId="urn:microsoft.com/office/officeart/2008/layout/LinedList"/>
    <dgm:cxn modelId="{BEB66BE3-73FA-4215-8DC2-3969CD6C2371}" type="presParOf" srcId="{AED019EE-73D7-422D-AF86-716FB417E472}" destId="{6F2C967E-B061-4021-8342-862E423117D8}" srcOrd="0" destOrd="0" presId="urn:microsoft.com/office/officeart/2008/layout/LinedList"/>
    <dgm:cxn modelId="{D04B446D-CD0A-4F9D-B426-796189751049}" type="presParOf" srcId="{AED019EE-73D7-422D-AF86-716FB417E472}" destId="{0B30ECC6-FFBC-49F3-B954-EDB35825D149}" srcOrd="1" destOrd="0" presId="urn:microsoft.com/office/officeart/2008/layout/LinedList"/>
    <dgm:cxn modelId="{77029F3F-F983-4C4D-A6B5-89DC6B97917E}" type="presParOf" srcId="{0B30ECC6-FFBC-49F3-B954-EDB35825D149}" destId="{38F74F94-E1C1-481E-A9A3-6004658CAD0F}" srcOrd="0" destOrd="0" presId="urn:microsoft.com/office/officeart/2008/layout/LinedList"/>
    <dgm:cxn modelId="{6EA38548-598C-4070-A317-62085CFB2F94}" type="presParOf" srcId="{0B30ECC6-FFBC-49F3-B954-EDB35825D149}" destId="{FAB511D7-A4D4-4C90-9536-4018592C5CA0}" srcOrd="1" destOrd="0" presId="urn:microsoft.com/office/officeart/2008/layout/LinedList"/>
    <dgm:cxn modelId="{A126894D-7B9E-4AA5-925D-1A6A449A1779}" type="presParOf" srcId="{FAB511D7-A4D4-4C90-9536-4018592C5CA0}" destId="{9354FFE3-032C-4DD8-B266-B25219010988}" srcOrd="0" destOrd="0" presId="urn:microsoft.com/office/officeart/2008/layout/LinedList"/>
    <dgm:cxn modelId="{6EC9A0CF-775B-41B0-869F-08304E63D7C6}" type="presParOf" srcId="{FAB511D7-A4D4-4C90-9536-4018592C5CA0}" destId="{FEDD401E-19F5-45BF-9D24-7E7928104ACC}" srcOrd="1" destOrd="0" presId="urn:microsoft.com/office/officeart/2008/layout/LinedList"/>
    <dgm:cxn modelId="{8E5A4DEF-54FF-4785-853E-8C06A8874313}" type="presParOf" srcId="{FAB511D7-A4D4-4C90-9536-4018592C5CA0}" destId="{9BAB6C79-7048-41A3-AC6C-380DD8DC3707}" srcOrd="2" destOrd="0" presId="urn:microsoft.com/office/officeart/2008/layout/LinedList"/>
    <dgm:cxn modelId="{3E7B0B83-7325-4CCD-81D5-536C0B406087}" type="presParOf" srcId="{0B30ECC6-FFBC-49F3-B954-EDB35825D149}" destId="{CA5EEE75-120F-467F-9BE0-CDE6BC2897D3}" srcOrd="2" destOrd="0" presId="urn:microsoft.com/office/officeart/2008/layout/LinedList"/>
    <dgm:cxn modelId="{B2071DEF-C7B2-4D19-9616-F55AD62990C2}" type="presParOf" srcId="{0B30ECC6-FFBC-49F3-B954-EDB35825D149}" destId="{7D0297FD-B29A-4115-BC63-6FB3430CA6C6}" srcOrd="3" destOrd="0" presId="urn:microsoft.com/office/officeart/2008/layout/LinedList"/>
    <dgm:cxn modelId="{EA6C418C-5838-4A94-B5B2-F62AFFB5415C}" type="presParOf" srcId="{198FCA2B-D825-4FD0-8A94-96FA7648707C}" destId="{824DFE2C-AEBF-4A24-BB69-C1B4842B5535}" srcOrd="4" destOrd="0" presId="urn:microsoft.com/office/officeart/2008/layout/LinedList"/>
    <dgm:cxn modelId="{26512CDF-FEEE-44E7-8FBD-BFAE42988474}" type="presParOf" srcId="{198FCA2B-D825-4FD0-8A94-96FA7648707C}" destId="{D056E6F6-3D06-40AC-A5EC-74FD24D4D743}" srcOrd="5" destOrd="0" presId="urn:microsoft.com/office/officeart/2008/layout/LinedList"/>
    <dgm:cxn modelId="{E4C07FD9-BA54-4C69-800D-9175ECD05E00}" type="presParOf" srcId="{D056E6F6-3D06-40AC-A5EC-74FD24D4D743}" destId="{A32812C1-B8B9-4D08-A1F2-3CBAA26938A3}" srcOrd="0" destOrd="0" presId="urn:microsoft.com/office/officeart/2008/layout/LinedList"/>
    <dgm:cxn modelId="{27E95F32-57B1-49D3-B5A6-841A417A122D}" type="presParOf" srcId="{D056E6F6-3D06-40AC-A5EC-74FD24D4D743}" destId="{57606797-9E5E-4099-A239-4F465163F50C}" srcOrd="1" destOrd="0" presId="urn:microsoft.com/office/officeart/2008/layout/LinedList"/>
    <dgm:cxn modelId="{E9606484-AD16-4CB7-8D47-386D44E017A4}" type="presParOf" srcId="{57606797-9E5E-4099-A239-4F465163F50C}" destId="{3056F5B5-897F-44B6-9A08-149A7697A189}" srcOrd="0" destOrd="0" presId="urn:microsoft.com/office/officeart/2008/layout/LinedList"/>
    <dgm:cxn modelId="{6C61A0A5-9916-4CC1-9BA5-B01DBE22469E}" type="presParOf" srcId="{57606797-9E5E-4099-A239-4F465163F50C}" destId="{113A148B-9493-4062-BD7B-DAC94F3B33E5}" srcOrd="1" destOrd="0" presId="urn:microsoft.com/office/officeart/2008/layout/LinedList"/>
    <dgm:cxn modelId="{51BC5554-0683-4B02-A8E8-40514DAFC2F0}" type="presParOf" srcId="{113A148B-9493-4062-BD7B-DAC94F3B33E5}" destId="{F955B2FD-5E77-4102-BDFF-2FC6EF8C8486}" srcOrd="0" destOrd="0" presId="urn:microsoft.com/office/officeart/2008/layout/LinedList"/>
    <dgm:cxn modelId="{F6FAE375-DC9F-4D3B-8589-9F77946010E5}" type="presParOf" srcId="{113A148B-9493-4062-BD7B-DAC94F3B33E5}" destId="{20957679-357C-42E2-B893-AE24907093A9}" srcOrd="1" destOrd="0" presId="urn:microsoft.com/office/officeart/2008/layout/LinedList"/>
    <dgm:cxn modelId="{E5CBFB64-CE7B-45DA-9846-B705621CEA3F}" type="presParOf" srcId="{113A148B-9493-4062-BD7B-DAC94F3B33E5}" destId="{7189A687-745F-4C49-9A66-14D0726D5FBF}" srcOrd="2" destOrd="0" presId="urn:microsoft.com/office/officeart/2008/layout/LinedList"/>
    <dgm:cxn modelId="{E6546345-9967-4DF3-850F-6C5820707886}" type="presParOf" srcId="{57606797-9E5E-4099-A239-4F465163F50C}" destId="{98C47DD5-1024-49E8-9D50-06534C1F8ABE}" srcOrd="2" destOrd="0" presId="urn:microsoft.com/office/officeart/2008/layout/LinedList"/>
    <dgm:cxn modelId="{225F85F0-0275-4DEE-86C8-3DBD171340FC}" type="presParOf" srcId="{57606797-9E5E-4099-A239-4F465163F50C}" destId="{4C7643BB-0A97-4DB8-A25C-C017FE4B9AD3}" srcOrd="3" destOrd="0" presId="urn:microsoft.com/office/officeart/2008/layout/LinedList"/>
    <dgm:cxn modelId="{3332E140-C7D6-4069-9F91-585981CD03EB}" type="presParOf" srcId="{198FCA2B-D825-4FD0-8A94-96FA7648707C}" destId="{2D5EFC64-1D28-4D09-8EDE-3B990C45772C}" srcOrd="6" destOrd="0" presId="urn:microsoft.com/office/officeart/2008/layout/LinedList"/>
    <dgm:cxn modelId="{59807F28-1D48-48C3-BB26-16ADB1328D71}" type="presParOf" srcId="{198FCA2B-D825-4FD0-8A94-96FA7648707C}" destId="{6BC1519E-66EF-4F05-B1CE-FB79775B4825}" srcOrd="7" destOrd="0" presId="urn:microsoft.com/office/officeart/2008/layout/LinedList"/>
    <dgm:cxn modelId="{59F488C2-37EB-420F-9B52-9BAD1E1D2230}" type="presParOf" srcId="{6BC1519E-66EF-4F05-B1CE-FB79775B4825}" destId="{08B9B367-0BF7-426E-8A76-921AE00091BC}" srcOrd="0" destOrd="0" presId="urn:microsoft.com/office/officeart/2008/layout/LinedList"/>
    <dgm:cxn modelId="{DA6FCEC0-6672-4C09-A7A5-4146C75F8EA5}" type="presParOf" srcId="{6BC1519E-66EF-4F05-B1CE-FB79775B4825}" destId="{1DA97C57-39BD-4B0F-A27E-B6C3F45B1962}" srcOrd="1" destOrd="0" presId="urn:microsoft.com/office/officeart/2008/layout/LinedList"/>
    <dgm:cxn modelId="{79FC3B11-3FA9-455F-A807-EA0E3EE2E42B}" type="presParOf" srcId="{1DA97C57-39BD-4B0F-A27E-B6C3F45B1962}" destId="{92F152F2-6D02-40E4-AFFA-FF6CE6047582}" srcOrd="0" destOrd="0" presId="urn:microsoft.com/office/officeart/2008/layout/LinedList"/>
    <dgm:cxn modelId="{F88313D4-1F20-4419-B6F4-BE32509AC957}" type="presParOf" srcId="{1DA97C57-39BD-4B0F-A27E-B6C3F45B1962}" destId="{B21E2488-2A12-4946-A44F-0A6FBC107115}" srcOrd="1" destOrd="0" presId="urn:microsoft.com/office/officeart/2008/layout/LinedList"/>
    <dgm:cxn modelId="{29D37259-DE13-4914-9F98-1570F8B4698A}" type="presParOf" srcId="{B21E2488-2A12-4946-A44F-0A6FBC107115}" destId="{FA724E0C-9707-421F-BEBA-AD352B9E5A1C}" srcOrd="0" destOrd="0" presId="urn:microsoft.com/office/officeart/2008/layout/LinedList"/>
    <dgm:cxn modelId="{123C2A4A-8629-4921-800A-36C645CED0FB}" type="presParOf" srcId="{B21E2488-2A12-4946-A44F-0A6FBC107115}" destId="{33B0B592-DE43-41F0-A881-23C6A850932D}" srcOrd="1" destOrd="0" presId="urn:microsoft.com/office/officeart/2008/layout/LinedList"/>
    <dgm:cxn modelId="{A51E867B-7364-463A-B41F-422B0BDE0D7B}" type="presParOf" srcId="{B21E2488-2A12-4946-A44F-0A6FBC107115}" destId="{FA5B27A6-0149-4906-8416-15CB3C3B26D7}" srcOrd="2" destOrd="0" presId="urn:microsoft.com/office/officeart/2008/layout/LinedList"/>
    <dgm:cxn modelId="{1F6FEC1A-B1D3-4F6F-B864-201A173FC1A3}" type="presParOf" srcId="{1DA97C57-39BD-4B0F-A27E-B6C3F45B1962}" destId="{1D03A44B-21F0-48BE-AB4E-B65F61CF42B5}" srcOrd="2" destOrd="0" presId="urn:microsoft.com/office/officeart/2008/layout/LinedList"/>
    <dgm:cxn modelId="{63DBD1E7-3CA7-4F7B-A43C-4E78F38A0823}" type="presParOf" srcId="{1DA97C57-39BD-4B0F-A27E-B6C3F45B1962}" destId="{80840C4D-9753-483C-BB0A-1FF585EAA780}" srcOrd="3" destOrd="0" presId="urn:microsoft.com/office/officeart/2008/layout/LinedList"/>
    <dgm:cxn modelId="{A4213F35-370F-4D57-AD88-E385DA3D33A8}" type="presParOf" srcId="{198FCA2B-D825-4FD0-8A94-96FA7648707C}" destId="{4F24E479-F5AB-4283-A2F6-280FD2246F6A}" srcOrd="8" destOrd="0" presId="urn:microsoft.com/office/officeart/2008/layout/LinedList"/>
    <dgm:cxn modelId="{EDACBE2F-6920-4773-A6DF-6A5E182E4B4C}" type="presParOf" srcId="{198FCA2B-D825-4FD0-8A94-96FA7648707C}" destId="{C3D47E52-7BFE-458C-BA72-14E90F385DDA}" srcOrd="9" destOrd="0" presId="urn:microsoft.com/office/officeart/2008/layout/LinedList"/>
    <dgm:cxn modelId="{9CA46921-A616-426F-8FB8-3AEE99A0C72C}" type="presParOf" srcId="{C3D47E52-7BFE-458C-BA72-14E90F385DDA}" destId="{E4D89B7D-5D14-43A0-AA17-B581907838C7}" srcOrd="0" destOrd="0" presId="urn:microsoft.com/office/officeart/2008/layout/LinedList"/>
    <dgm:cxn modelId="{A2F1BD50-1AEF-4B56-8A75-6425D48C0A1E}" type="presParOf" srcId="{C3D47E52-7BFE-458C-BA72-14E90F385DDA}" destId="{9E7B8410-F92A-4481-BD84-FBF09F87FCDC}" srcOrd="1" destOrd="0" presId="urn:microsoft.com/office/officeart/2008/layout/LinedList"/>
    <dgm:cxn modelId="{4B33DD8B-F6CF-4E80-BED4-9679E4090EE3}" type="presParOf" srcId="{9E7B8410-F92A-4481-BD84-FBF09F87FCDC}" destId="{1E4A2C20-90BA-46E7-88E4-DED2C675EE69}" srcOrd="0" destOrd="0" presId="urn:microsoft.com/office/officeart/2008/layout/LinedList"/>
    <dgm:cxn modelId="{333B76D6-A2CA-4CE7-A62E-ACC6AAAF5DEE}" type="presParOf" srcId="{9E7B8410-F92A-4481-BD84-FBF09F87FCDC}" destId="{8CA9EA88-4AEA-44E2-8727-03AF8992296F}" srcOrd="1" destOrd="0" presId="urn:microsoft.com/office/officeart/2008/layout/LinedList"/>
    <dgm:cxn modelId="{3EBFC537-F809-4A89-8483-4ED84D9E040C}" type="presParOf" srcId="{8CA9EA88-4AEA-44E2-8727-03AF8992296F}" destId="{D25362F9-2273-4B27-B10E-FC926D6B2390}" srcOrd="0" destOrd="0" presId="urn:microsoft.com/office/officeart/2008/layout/LinedList"/>
    <dgm:cxn modelId="{C108E1F6-A2EF-41E0-B208-608ABCB841DA}" type="presParOf" srcId="{8CA9EA88-4AEA-44E2-8727-03AF8992296F}" destId="{26C529AC-BF90-4B48-93EB-800ACAEE2A9D}" srcOrd="1" destOrd="0" presId="urn:microsoft.com/office/officeart/2008/layout/LinedList"/>
    <dgm:cxn modelId="{4BCFBC7A-6FF2-4D71-80BE-E7C8C8662C88}" type="presParOf" srcId="{8CA9EA88-4AEA-44E2-8727-03AF8992296F}" destId="{B30065CC-4E49-4011-AB77-4778E7FAFC3C}" srcOrd="2" destOrd="0" presId="urn:microsoft.com/office/officeart/2008/layout/LinedList"/>
    <dgm:cxn modelId="{DAA4E742-A218-4A4C-B280-BE32ED153CBF}" type="presParOf" srcId="{9E7B8410-F92A-4481-BD84-FBF09F87FCDC}" destId="{23C41042-ECB1-4A81-9956-ADF244DD90BE}" srcOrd="2" destOrd="0" presId="urn:microsoft.com/office/officeart/2008/layout/LinedList"/>
    <dgm:cxn modelId="{55D60264-C8D6-48A8-BD1E-589156780F55}" type="presParOf" srcId="{9E7B8410-F92A-4481-BD84-FBF09F87FCDC}" destId="{7850FF43-8AD8-417A-B57A-103B54B15885}" srcOrd="3" destOrd="0" presId="urn:microsoft.com/office/officeart/2008/layout/LinedList"/>
  </dgm:cxnLst>
  <dgm:bg>
    <a:effectLst>
      <a:glow rad="127000">
        <a:schemeClr val="accent6">
          <a:satMod val="175000"/>
          <a:alpha val="40000"/>
        </a:schemeClr>
      </a:glow>
    </a:effectLst>
  </dgm:bg>
  <dgm:whole>
    <a:ln w="28575">
      <a:solidFill>
        <a:srgbClr val="70AD47"/>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DE583D-33DF-4A49-957F-6F7AA5BD5FB9}">
      <dsp:nvSpPr>
        <dsp:cNvPr id="0" name=""/>
        <dsp:cNvSpPr/>
      </dsp:nvSpPr>
      <dsp:spPr>
        <a:xfrm>
          <a:off x="6098004" y="2571865"/>
          <a:ext cx="567698" cy="831420"/>
        </a:xfrm>
        <a:custGeom>
          <a:avLst/>
          <a:gdLst/>
          <a:ahLst/>
          <a:cxnLst/>
          <a:rect l="0" t="0" r="0" b="0"/>
          <a:pathLst>
            <a:path>
              <a:moveTo>
                <a:pt x="0" y="0"/>
              </a:moveTo>
              <a:lnTo>
                <a:pt x="0" y="611706"/>
              </a:lnTo>
              <a:lnTo>
                <a:pt x="567698" y="611706"/>
              </a:lnTo>
              <a:lnTo>
                <a:pt x="567698" y="831420"/>
              </a:lnTo>
            </a:path>
          </a:pathLst>
        </a:cu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A80BDDC3-D1A4-4B12-80CA-903EC3D89B43}">
      <dsp:nvSpPr>
        <dsp:cNvPr id="0" name=""/>
        <dsp:cNvSpPr/>
      </dsp:nvSpPr>
      <dsp:spPr>
        <a:xfrm>
          <a:off x="4033272" y="3868774"/>
          <a:ext cx="2011702" cy="792790"/>
        </a:xfrm>
        <a:custGeom>
          <a:avLst/>
          <a:gdLst/>
          <a:ahLst/>
          <a:cxnLst/>
          <a:rect l="0" t="0" r="0" b="0"/>
          <a:pathLst>
            <a:path>
              <a:moveTo>
                <a:pt x="0" y="0"/>
              </a:moveTo>
              <a:lnTo>
                <a:pt x="0" y="573076"/>
              </a:lnTo>
              <a:lnTo>
                <a:pt x="2011702" y="573076"/>
              </a:lnTo>
              <a:lnTo>
                <a:pt x="2011702" y="792790"/>
              </a:lnTo>
            </a:path>
          </a:pathLst>
        </a:cu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9AE22766-ED79-4DC5-89FB-5B442A7AF6A0}">
      <dsp:nvSpPr>
        <dsp:cNvPr id="0" name=""/>
        <dsp:cNvSpPr/>
      </dsp:nvSpPr>
      <dsp:spPr>
        <a:xfrm>
          <a:off x="4033272" y="3868774"/>
          <a:ext cx="195951" cy="786208"/>
        </a:xfrm>
        <a:custGeom>
          <a:avLst/>
          <a:gdLst/>
          <a:ahLst/>
          <a:cxnLst/>
          <a:rect l="0" t="0" r="0" b="0"/>
          <a:pathLst>
            <a:path>
              <a:moveTo>
                <a:pt x="0" y="0"/>
              </a:moveTo>
              <a:lnTo>
                <a:pt x="0" y="566494"/>
              </a:lnTo>
              <a:lnTo>
                <a:pt x="195951" y="566494"/>
              </a:lnTo>
              <a:lnTo>
                <a:pt x="195951" y="786208"/>
              </a:lnTo>
            </a:path>
          </a:pathLst>
        </a:cu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874E12CC-D924-412D-B491-7214AAAD8EC9}">
      <dsp:nvSpPr>
        <dsp:cNvPr id="0" name=""/>
        <dsp:cNvSpPr/>
      </dsp:nvSpPr>
      <dsp:spPr>
        <a:xfrm>
          <a:off x="2217522" y="3868774"/>
          <a:ext cx="1815750" cy="792790"/>
        </a:xfrm>
        <a:custGeom>
          <a:avLst/>
          <a:gdLst/>
          <a:ahLst/>
          <a:cxnLst/>
          <a:rect l="0" t="0" r="0" b="0"/>
          <a:pathLst>
            <a:path>
              <a:moveTo>
                <a:pt x="1815750" y="0"/>
              </a:moveTo>
              <a:lnTo>
                <a:pt x="1815750" y="573076"/>
              </a:lnTo>
              <a:lnTo>
                <a:pt x="0" y="573076"/>
              </a:lnTo>
              <a:lnTo>
                <a:pt x="0" y="792790"/>
              </a:lnTo>
            </a:path>
          </a:pathLst>
        </a:cu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E89D9D56-B051-4BA5-92EE-7046F4D002AF}">
      <dsp:nvSpPr>
        <dsp:cNvPr id="0" name=""/>
        <dsp:cNvSpPr/>
      </dsp:nvSpPr>
      <dsp:spPr>
        <a:xfrm>
          <a:off x="4033272" y="2571865"/>
          <a:ext cx="2064731" cy="831420"/>
        </a:xfrm>
        <a:custGeom>
          <a:avLst/>
          <a:gdLst/>
          <a:ahLst/>
          <a:cxnLst/>
          <a:rect l="0" t="0" r="0" b="0"/>
          <a:pathLst>
            <a:path>
              <a:moveTo>
                <a:pt x="2064731" y="0"/>
              </a:moveTo>
              <a:lnTo>
                <a:pt x="2064731" y="611706"/>
              </a:lnTo>
              <a:lnTo>
                <a:pt x="0" y="611706"/>
              </a:lnTo>
              <a:lnTo>
                <a:pt x="0" y="831420"/>
              </a:lnTo>
            </a:path>
          </a:pathLst>
        </a:cu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66CB75E6-2638-4E42-95A8-63A2A5FAC047}">
      <dsp:nvSpPr>
        <dsp:cNvPr id="0" name=""/>
        <dsp:cNvSpPr/>
      </dsp:nvSpPr>
      <dsp:spPr>
        <a:xfrm>
          <a:off x="3614063" y="1147123"/>
          <a:ext cx="2483941" cy="702653"/>
        </a:xfrm>
        <a:custGeom>
          <a:avLst/>
          <a:gdLst/>
          <a:ahLst/>
          <a:cxnLst/>
          <a:rect l="0" t="0" r="0" b="0"/>
          <a:pathLst>
            <a:path>
              <a:moveTo>
                <a:pt x="0" y="0"/>
              </a:moveTo>
              <a:lnTo>
                <a:pt x="0" y="482939"/>
              </a:lnTo>
              <a:lnTo>
                <a:pt x="2483941" y="482939"/>
              </a:lnTo>
              <a:lnTo>
                <a:pt x="2483941" y="702653"/>
              </a:lnTo>
            </a:path>
          </a:pathLst>
        </a:cu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3751C02F-7D36-4223-83F0-4B20CAE848F8}">
      <dsp:nvSpPr>
        <dsp:cNvPr id="0" name=""/>
        <dsp:cNvSpPr/>
      </dsp:nvSpPr>
      <dsp:spPr>
        <a:xfrm>
          <a:off x="1143078" y="2647665"/>
          <a:ext cx="91440" cy="496626"/>
        </a:xfrm>
        <a:custGeom>
          <a:avLst/>
          <a:gdLst/>
          <a:ahLst/>
          <a:cxnLst/>
          <a:rect l="0" t="0" r="0" b="0"/>
          <a:pathLst>
            <a:path>
              <a:moveTo>
                <a:pt x="49789" y="0"/>
              </a:moveTo>
              <a:lnTo>
                <a:pt x="49789" y="276912"/>
              </a:lnTo>
              <a:lnTo>
                <a:pt x="45720" y="276912"/>
              </a:lnTo>
              <a:lnTo>
                <a:pt x="45720" y="496626"/>
              </a:lnTo>
            </a:path>
          </a:pathLst>
        </a:cu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9FCDD733-7AE5-4A62-94A3-9CFA6F3CBFAE}">
      <dsp:nvSpPr>
        <dsp:cNvPr id="0" name=""/>
        <dsp:cNvSpPr/>
      </dsp:nvSpPr>
      <dsp:spPr>
        <a:xfrm>
          <a:off x="1192868" y="1147123"/>
          <a:ext cx="2421195" cy="702653"/>
        </a:xfrm>
        <a:custGeom>
          <a:avLst/>
          <a:gdLst/>
          <a:ahLst/>
          <a:cxnLst/>
          <a:rect l="0" t="0" r="0" b="0"/>
          <a:pathLst>
            <a:path>
              <a:moveTo>
                <a:pt x="2421195" y="0"/>
              </a:moveTo>
              <a:lnTo>
                <a:pt x="2421195" y="482939"/>
              </a:lnTo>
              <a:lnTo>
                <a:pt x="0" y="482939"/>
              </a:lnTo>
              <a:lnTo>
                <a:pt x="0" y="702653"/>
              </a:lnTo>
            </a:path>
          </a:pathLst>
        </a:cu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83C1B60F-D7D9-43AF-915D-D7C499961A66}">
      <dsp:nvSpPr>
        <dsp:cNvPr id="0" name=""/>
        <dsp:cNvSpPr/>
      </dsp:nvSpPr>
      <dsp:spPr>
        <a:xfrm>
          <a:off x="2437189" y="250951"/>
          <a:ext cx="2353747" cy="896172"/>
        </a:xfrm>
        <a:prstGeom prst="roundRect">
          <a:avLst>
            <a:gd name="adj" fmla="val 10000"/>
          </a:avLst>
        </a:prstGeom>
        <a:solidFill>
          <a:schemeClr val="bg1">
            <a:lumMod val="85000"/>
          </a:schemeClr>
        </a:solidFill>
        <a:ln w="12700" cap="flat" cmpd="sng" algn="ctr">
          <a:solidFill>
            <a:schemeClr val="accent3"/>
          </a:solidFill>
          <a:prstDash val="solid"/>
          <a:miter lim="800000"/>
        </a:ln>
        <a:effectLst/>
      </dsp:spPr>
      <dsp:style>
        <a:lnRef idx="2">
          <a:schemeClr val="accent3"/>
        </a:lnRef>
        <a:fillRef idx="1">
          <a:schemeClr val="lt1"/>
        </a:fillRef>
        <a:effectRef idx="0">
          <a:schemeClr val="accent3"/>
        </a:effectRef>
        <a:fontRef idx="minor">
          <a:schemeClr val="dk1"/>
        </a:fontRef>
      </dsp:style>
    </dsp:sp>
    <dsp:sp modelId="{E11CFCF5-A349-4391-81F7-BC87202BF621}">
      <dsp:nvSpPr>
        <dsp:cNvPr id="0" name=""/>
        <dsp:cNvSpPr/>
      </dsp:nvSpPr>
      <dsp:spPr>
        <a:xfrm>
          <a:off x="2700714" y="501300"/>
          <a:ext cx="2353747" cy="896172"/>
        </a:xfrm>
        <a:prstGeom prst="roundRect">
          <a:avLst>
            <a:gd name="adj" fmla="val 10000"/>
          </a:avLst>
        </a:prstGeom>
        <a:solidFill>
          <a:schemeClr val="lt1"/>
        </a:solidFill>
        <a:ln w="28575"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1" kern="1200" noProof="0"/>
            <a:t>Interviews</a:t>
          </a:r>
        </a:p>
      </dsp:txBody>
      <dsp:txXfrm>
        <a:off x="2726962" y="527548"/>
        <a:ext cx="2301251" cy="843676"/>
      </dsp:txXfrm>
    </dsp:sp>
    <dsp:sp modelId="{0492A5B7-2FCD-4A08-9159-89AE53E9F49D}">
      <dsp:nvSpPr>
        <dsp:cNvPr id="0" name=""/>
        <dsp:cNvSpPr/>
      </dsp:nvSpPr>
      <dsp:spPr>
        <a:xfrm>
          <a:off x="-263525" y="1849777"/>
          <a:ext cx="2912786" cy="797887"/>
        </a:xfrm>
        <a:prstGeom prst="roundRect">
          <a:avLst>
            <a:gd name="adj" fmla="val 10000"/>
          </a:avLst>
        </a:prstGeom>
        <a:solidFill>
          <a:schemeClr val="bg1">
            <a:lumMod val="85000"/>
          </a:schemeClr>
        </a:solidFill>
        <a:ln w="12700" cap="flat" cmpd="sng" algn="ctr">
          <a:solidFill>
            <a:schemeClr val="accent3"/>
          </a:solidFill>
          <a:prstDash val="solid"/>
          <a:miter lim="800000"/>
        </a:ln>
        <a:effectLst/>
      </dsp:spPr>
      <dsp:style>
        <a:lnRef idx="2">
          <a:schemeClr val="accent3"/>
        </a:lnRef>
        <a:fillRef idx="1">
          <a:schemeClr val="lt1"/>
        </a:fillRef>
        <a:effectRef idx="0">
          <a:schemeClr val="accent3"/>
        </a:effectRef>
        <a:fontRef idx="minor">
          <a:schemeClr val="dk1"/>
        </a:fontRef>
      </dsp:style>
    </dsp:sp>
    <dsp:sp modelId="{19737588-8178-49BF-840B-E2D32A0871E9}">
      <dsp:nvSpPr>
        <dsp:cNvPr id="0" name=""/>
        <dsp:cNvSpPr/>
      </dsp:nvSpPr>
      <dsp:spPr>
        <a:xfrm>
          <a:off x="0" y="2100126"/>
          <a:ext cx="2912786" cy="797887"/>
        </a:xfrm>
        <a:prstGeom prst="roundRect">
          <a:avLst>
            <a:gd name="adj" fmla="val 10000"/>
          </a:avLst>
        </a:prstGeom>
        <a:solidFill>
          <a:schemeClr val="lt1"/>
        </a:solidFill>
        <a:ln w="28575"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noProof="0" dirty="0"/>
            <a:t>Structured/</a:t>
          </a:r>
          <a:br>
            <a:rPr lang="en-GB" sz="2400" kern="1200" noProof="0" dirty="0"/>
          </a:br>
          <a:r>
            <a:rPr lang="en-GB" sz="2400" kern="1200" noProof="0" dirty="0"/>
            <a:t>Standardised</a:t>
          </a:r>
        </a:p>
      </dsp:txBody>
      <dsp:txXfrm>
        <a:off x="23369" y="2123495"/>
        <a:ext cx="2866048" cy="751149"/>
      </dsp:txXfrm>
    </dsp:sp>
    <dsp:sp modelId="{DF6B41CE-2DB6-487C-8978-A0628D0D39CF}">
      <dsp:nvSpPr>
        <dsp:cNvPr id="0" name=""/>
        <dsp:cNvSpPr/>
      </dsp:nvSpPr>
      <dsp:spPr>
        <a:xfrm>
          <a:off x="51283" y="3144291"/>
          <a:ext cx="2275029" cy="427204"/>
        </a:xfrm>
        <a:prstGeom prst="roundRect">
          <a:avLst>
            <a:gd name="adj" fmla="val 10000"/>
          </a:avLst>
        </a:prstGeom>
        <a:solidFill>
          <a:schemeClr val="bg1">
            <a:lumMod val="85000"/>
          </a:schemeClr>
        </a:solidFill>
        <a:ln w="12700" cap="flat" cmpd="sng" algn="ctr">
          <a:solidFill>
            <a:schemeClr val="accent3"/>
          </a:solidFill>
          <a:prstDash val="solid"/>
          <a:miter lim="800000"/>
        </a:ln>
        <a:effectLst/>
      </dsp:spPr>
      <dsp:style>
        <a:lnRef idx="2">
          <a:schemeClr val="accent3"/>
        </a:lnRef>
        <a:fillRef idx="1">
          <a:schemeClr val="lt1"/>
        </a:fillRef>
        <a:effectRef idx="0">
          <a:schemeClr val="accent3"/>
        </a:effectRef>
        <a:fontRef idx="minor">
          <a:schemeClr val="dk1"/>
        </a:fontRef>
      </dsp:style>
    </dsp:sp>
    <dsp:sp modelId="{0BD2F0D7-8A66-45CB-AA07-EEA462BA4F83}">
      <dsp:nvSpPr>
        <dsp:cNvPr id="0" name=""/>
        <dsp:cNvSpPr/>
      </dsp:nvSpPr>
      <dsp:spPr>
        <a:xfrm>
          <a:off x="314808" y="3394640"/>
          <a:ext cx="2275029" cy="427204"/>
        </a:xfrm>
        <a:prstGeom prst="roundRect">
          <a:avLst>
            <a:gd name="adj" fmla="val 10000"/>
          </a:avLst>
        </a:prstGeom>
        <a:solidFill>
          <a:schemeClr val="lt1"/>
        </a:solidFill>
        <a:ln w="28575"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noProof="0"/>
            <a:t>Questionnaire</a:t>
          </a:r>
        </a:p>
      </dsp:txBody>
      <dsp:txXfrm>
        <a:off x="327320" y="3407152"/>
        <a:ext cx="2250005" cy="402180"/>
      </dsp:txXfrm>
    </dsp:sp>
    <dsp:sp modelId="{A2EE903D-1283-45CA-B9F3-40B1FF0A3FF5}">
      <dsp:nvSpPr>
        <dsp:cNvPr id="0" name=""/>
        <dsp:cNvSpPr/>
      </dsp:nvSpPr>
      <dsp:spPr>
        <a:xfrm>
          <a:off x="4365447" y="1849777"/>
          <a:ext cx="3465113" cy="722088"/>
        </a:xfrm>
        <a:prstGeom prst="roundRect">
          <a:avLst>
            <a:gd name="adj" fmla="val 10000"/>
          </a:avLst>
        </a:prstGeom>
        <a:solidFill>
          <a:schemeClr val="bg1">
            <a:lumMod val="85000"/>
          </a:schemeClr>
        </a:solidFill>
        <a:ln w="12700" cap="flat" cmpd="sng" algn="ctr">
          <a:solidFill>
            <a:schemeClr val="accent3"/>
          </a:solidFill>
          <a:prstDash val="solid"/>
          <a:miter lim="800000"/>
        </a:ln>
        <a:effectLst/>
      </dsp:spPr>
      <dsp:style>
        <a:lnRef idx="2">
          <a:schemeClr val="accent3"/>
        </a:lnRef>
        <a:fillRef idx="1">
          <a:schemeClr val="lt1"/>
        </a:fillRef>
        <a:effectRef idx="0">
          <a:schemeClr val="accent3"/>
        </a:effectRef>
        <a:fontRef idx="minor">
          <a:schemeClr val="dk1"/>
        </a:fontRef>
      </dsp:style>
    </dsp:sp>
    <dsp:sp modelId="{264405CD-2CF8-4006-AB49-E543BFECFED4}">
      <dsp:nvSpPr>
        <dsp:cNvPr id="0" name=""/>
        <dsp:cNvSpPr/>
      </dsp:nvSpPr>
      <dsp:spPr>
        <a:xfrm>
          <a:off x="4628972" y="2100126"/>
          <a:ext cx="3465113" cy="722088"/>
        </a:xfrm>
        <a:prstGeom prst="roundRect">
          <a:avLst>
            <a:gd name="adj" fmla="val 10000"/>
          </a:avLst>
        </a:prstGeom>
        <a:solidFill>
          <a:schemeClr val="lt1"/>
        </a:solidFill>
        <a:ln w="28575"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noProof="0"/>
            <a:t>Semi-Structured/ </a:t>
          </a:r>
          <a:br>
            <a:rPr lang="en-GB" sz="2400" kern="1200" noProof="0"/>
          </a:br>
          <a:r>
            <a:rPr lang="en-GB" sz="2400" kern="1200" noProof="0"/>
            <a:t>Non-Standardised</a:t>
          </a:r>
        </a:p>
      </dsp:txBody>
      <dsp:txXfrm>
        <a:off x="4650121" y="2121275"/>
        <a:ext cx="3422815" cy="679790"/>
      </dsp:txXfrm>
    </dsp:sp>
    <dsp:sp modelId="{EE0FF579-C1F7-4758-AAC3-3AE2E266B051}">
      <dsp:nvSpPr>
        <dsp:cNvPr id="0" name=""/>
        <dsp:cNvSpPr/>
      </dsp:nvSpPr>
      <dsp:spPr>
        <a:xfrm>
          <a:off x="3123811" y="3403286"/>
          <a:ext cx="1818923" cy="465488"/>
        </a:xfrm>
        <a:prstGeom prst="roundRect">
          <a:avLst>
            <a:gd name="adj" fmla="val 10000"/>
          </a:avLst>
        </a:prstGeom>
        <a:solidFill>
          <a:schemeClr val="bg1">
            <a:lumMod val="85000"/>
          </a:schemeClr>
        </a:solidFill>
        <a:ln w="12700" cap="flat" cmpd="sng" algn="ctr">
          <a:solidFill>
            <a:schemeClr val="accent3"/>
          </a:solidFill>
          <a:prstDash val="solid"/>
          <a:miter lim="800000"/>
        </a:ln>
        <a:effectLst/>
      </dsp:spPr>
      <dsp:style>
        <a:lnRef idx="2">
          <a:schemeClr val="accent3"/>
        </a:lnRef>
        <a:fillRef idx="1">
          <a:schemeClr val="lt1"/>
        </a:fillRef>
        <a:effectRef idx="0">
          <a:schemeClr val="accent3"/>
        </a:effectRef>
        <a:fontRef idx="minor">
          <a:schemeClr val="dk1"/>
        </a:fontRef>
      </dsp:style>
    </dsp:sp>
    <dsp:sp modelId="{CB4A31BC-399B-4B8A-BCCF-AB9A2E219F1F}">
      <dsp:nvSpPr>
        <dsp:cNvPr id="0" name=""/>
        <dsp:cNvSpPr/>
      </dsp:nvSpPr>
      <dsp:spPr>
        <a:xfrm>
          <a:off x="3387336" y="3653634"/>
          <a:ext cx="1818923" cy="465488"/>
        </a:xfrm>
        <a:prstGeom prst="roundRect">
          <a:avLst>
            <a:gd name="adj" fmla="val 10000"/>
          </a:avLst>
        </a:prstGeom>
        <a:solidFill>
          <a:schemeClr val="lt1"/>
        </a:solidFill>
        <a:ln w="28575"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noProof="0"/>
            <a:t>One-on-One</a:t>
          </a:r>
        </a:p>
      </dsp:txBody>
      <dsp:txXfrm>
        <a:off x="3400970" y="3667268"/>
        <a:ext cx="1791655" cy="438220"/>
      </dsp:txXfrm>
    </dsp:sp>
    <dsp:sp modelId="{9A6D24D1-7868-4E4F-B89B-529D95C416A0}">
      <dsp:nvSpPr>
        <dsp:cNvPr id="0" name=""/>
        <dsp:cNvSpPr/>
      </dsp:nvSpPr>
      <dsp:spPr>
        <a:xfrm>
          <a:off x="1421607" y="4661564"/>
          <a:ext cx="1591830" cy="494359"/>
        </a:xfrm>
        <a:prstGeom prst="roundRect">
          <a:avLst>
            <a:gd name="adj" fmla="val 10000"/>
          </a:avLst>
        </a:prstGeom>
        <a:solidFill>
          <a:schemeClr val="bg1">
            <a:lumMod val="85000"/>
          </a:schemeClr>
        </a:solidFill>
        <a:ln w="12700" cap="flat" cmpd="sng" algn="ctr">
          <a:solidFill>
            <a:schemeClr val="accent3"/>
          </a:solidFill>
          <a:prstDash val="solid"/>
          <a:miter lim="800000"/>
        </a:ln>
        <a:effectLst/>
      </dsp:spPr>
      <dsp:style>
        <a:lnRef idx="2">
          <a:schemeClr val="accent3"/>
        </a:lnRef>
        <a:fillRef idx="1">
          <a:schemeClr val="lt1"/>
        </a:fillRef>
        <a:effectRef idx="0">
          <a:schemeClr val="accent3"/>
        </a:effectRef>
        <a:fontRef idx="minor">
          <a:schemeClr val="dk1"/>
        </a:fontRef>
      </dsp:style>
    </dsp:sp>
    <dsp:sp modelId="{65FF22C3-7D19-4779-9B3C-7390F6EDF608}">
      <dsp:nvSpPr>
        <dsp:cNvPr id="0" name=""/>
        <dsp:cNvSpPr/>
      </dsp:nvSpPr>
      <dsp:spPr>
        <a:xfrm>
          <a:off x="1685132" y="4911913"/>
          <a:ext cx="1591830" cy="494359"/>
        </a:xfrm>
        <a:prstGeom prst="roundRect">
          <a:avLst>
            <a:gd name="adj" fmla="val 10000"/>
          </a:avLst>
        </a:prstGeom>
        <a:solidFill>
          <a:schemeClr val="lt1"/>
        </a:solidFill>
        <a:ln w="28575"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noProof="0"/>
            <a:t>Face-to-face</a:t>
          </a:r>
        </a:p>
      </dsp:txBody>
      <dsp:txXfrm>
        <a:off x="1699611" y="4926392"/>
        <a:ext cx="1562872" cy="465401"/>
      </dsp:txXfrm>
    </dsp:sp>
    <dsp:sp modelId="{92E1D548-DBC3-4B6B-B8BB-F0384B0A9994}">
      <dsp:nvSpPr>
        <dsp:cNvPr id="0" name=""/>
        <dsp:cNvSpPr/>
      </dsp:nvSpPr>
      <dsp:spPr>
        <a:xfrm>
          <a:off x="3540487" y="4654982"/>
          <a:ext cx="1377474" cy="513335"/>
        </a:xfrm>
        <a:prstGeom prst="roundRect">
          <a:avLst>
            <a:gd name="adj" fmla="val 10000"/>
          </a:avLst>
        </a:prstGeom>
        <a:solidFill>
          <a:schemeClr val="bg1">
            <a:lumMod val="85000"/>
          </a:schemeClr>
        </a:solidFill>
        <a:ln w="12700" cap="flat" cmpd="sng" algn="ctr">
          <a:solidFill>
            <a:schemeClr val="accent3"/>
          </a:solidFill>
          <a:prstDash val="solid"/>
          <a:miter lim="800000"/>
        </a:ln>
        <a:effectLst/>
      </dsp:spPr>
      <dsp:style>
        <a:lnRef idx="2">
          <a:schemeClr val="accent3"/>
        </a:lnRef>
        <a:fillRef idx="1">
          <a:schemeClr val="lt1"/>
        </a:fillRef>
        <a:effectRef idx="0">
          <a:schemeClr val="accent3"/>
        </a:effectRef>
        <a:fontRef idx="minor">
          <a:schemeClr val="dk1"/>
        </a:fontRef>
      </dsp:style>
    </dsp:sp>
    <dsp:sp modelId="{D783466C-5E40-47CE-BF72-14685ADF6ADD}">
      <dsp:nvSpPr>
        <dsp:cNvPr id="0" name=""/>
        <dsp:cNvSpPr/>
      </dsp:nvSpPr>
      <dsp:spPr>
        <a:xfrm>
          <a:off x="3804012" y="4905331"/>
          <a:ext cx="1377474" cy="513335"/>
        </a:xfrm>
        <a:prstGeom prst="roundRect">
          <a:avLst>
            <a:gd name="adj" fmla="val 10000"/>
          </a:avLst>
        </a:prstGeom>
        <a:solidFill>
          <a:schemeClr val="lt1"/>
        </a:solidFill>
        <a:ln w="28575"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noProof="0"/>
            <a:t>Telephone</a:t>
          </a:r>
        </a:p>
      </dsp:txBody>
      <dsp:txXfrm>
        <a:off x="3819047" y="4920366"/>
        <a:ext cx="1347404" cy="483265"/>
      </dsp:txXfrm>
    </dsp:sp>
    <dsp:sp modelId="{BD003734-6A9C-4AF3-AD8A-C4658E92236B}">
      <dsp:nvSpPr>
        <dsp:cNvPr id="0" name=""/>
        <dsp:cNvSpPr/>
      </dsp:nvSpPr>
      <dsp:spPr>
        <a:xfrm>
          <a:off x="5445011" y="4661564"/>
          <a:ext cx="1199926" cy="471226"/>
        </a:xfrm>
        <a:prstGeom prst="roundRect">
          <a:avLst>
            <a:gd name="adj" fmla="val 10000"/>
          </a:avLst>
        </a:prstGeom>
        <a:solidFill>
          <a:schemeClr val="bg1">
            <a:lumMod val="85000"/>
          </a:schemeClr>
        </a:solidFill>
        <a:ln w="12700" cap="flat" cmpd="sng" algn="ctr">
          <a:solidFill>
            <a:schemeClr val="accent3"/>
          </a:solidFill>
          <a:prstDash val="solid"/>
          <a:miter lim="800000"/>
        </a:ln>
        <a:effectLst/>
      </dsp:spPr>
      <dsp:style>
        <a:lnRef idx="2">
          <a:schemeClr val="accent3"/>
        </a:lnRef>
        <a:fillRef idx="1">
          <a:schemeClr val="lt1"/>
        </a:fillRef>
        <a:effectRef idx="0">
          <a:schemeClr val="accent3"/>
        </a:effectRef>
        <a:fontRef idx="minor">
          <a:schemeClr val="dk1"/>
        </a:fontRef>
      </dsp:style>
    </dsp:sp>
    <dsp:sp modelId="{BF9210F7-341F-4592-82C7-E1D7A69F7C0F}">
      <dsp:nvSpPr>
        <dsp:cNvPr id="0" name=""/>
        <dsp:cNvSpPr/>
      </dsp:nvSpPr>
      <dsp:spPr>
        <a:xfrm>
          <a:off x="5708536" y="4911913"/>
          <a:ext cx="1199926" cy="471226"/>
        </a:xfrm>
        <a:prstGeom prst="roundRect">
          <a:avLst>
            <a:gd name="adj" fmla="val 10000"/>
          </a:avLst>
        </a:prstGeom>
        <a:solidFill>
          <a:schemeClr val="lt1"/>
        </a:solidFill>
        <a:ln w="28575"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noProof="0"/>
            <a:t>Electronic</a:t>
          </a:r>
        </a:p>
      </dsp:txBody>
      <dsp:txXfrm>
        <a:off x="5722338" y="4925715"/>
        <a:ext cx="1172322" cy="443622"/>
      </dsp:txXfrm>
    </dsp:sp>
    <dsp:sp modelId="{6A31B7E3-7238-46B3-87B2-8E917D8272A0}">
      <dsp:nvSpPr>
        <dsp:cNvPr id="0" name=""/>
        <dsp:cNvSpPr/>
      </dsp:nvSpPr>
      <dsp:spPr>
        <a:xfrm>
          <a:off x="5469784" y="3403286"/>
          <a:ext cx="2391837" cy="505082"/>
        </a:xfrm>
        <a:prstGeom prst="roundRect">
          <a:avLst>
            <a:gd name="adj" fmla="val 10000"/>
          </a:avLst>
        </a:prstGeom>
        <a:solidFill>
          <a:schemeClr val="bg1">
            <a:lumMod val="85000"/>
          </a:schemeClr>
        </a:solidFill>
        <a:ln w="12700" cap="flat" cmpd="sng" algn="ctr">
          <a:solidFill>
            <a:schemeClr val="accent3"/>
          </a:solidFill>
          <a:prstDash val="solid"/>
          <a:miter lim="800000"/>
        </a:ln>
        <a:effectLst/>
      </dsp:spPr>
      <dsp:style>
        <a:lnRef idx="2">
          <a:schemeClr val="accent3"/>
        </a:lnRef>
        <a:fillRef idx="1">
          <a:schemeClr val="lt1"/>
        </a:fillRef>
        <a:effectRef idx="0">
          <a:schemeClr val="accent3"/>
        </a:effectRef>
        <a:fontRef idx="minor">
          <a:schemeClr val="dk1"/>
        </a:fontRef>
      </dsp:style>
    </dsp:sp>
    <dsp:sp modelId="{A41FDBEF-3E91-46A1-A833-218DA108F3CD}">
      <dsp:nvSpPr>
        <dsp:cNvPr id="0" name=""/>
        <dsp:cNvSpPr/>
      </dsp:nvSpPr>
      <dsp:spPr>
        <a:xfrm>
          <a:off x="5733309" y="3653634"/>
          <a:ext cx="2391837" cy="505082"/>
        </a:xfrm>
        <a:prstGeom prst="roundRect">
          <a:avLst>
            <a:gd name="adj" fmla="val 10000"/>
          </a:avLst>
        </a:prstGeom>
        <a:solidFill>
          <a:schemeClr val="lt1"/>
        </a:solidFill>
        <a:ln w="28575"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noProof="0"/>
            <a:t>Group Discussion</a:t>
          </a:r>
        </a:p>
      </dsp:txBody>
      <dsp:txXfrm>
        <a:off x="5748102" y="3668427"/>
        <a:ext cx="2362251" cy="4754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640840-2874-437B-BD86-3B12B9AB29D5}">
      <dsp:nvSpPr>
        <dsp:cNvPr id="0" name=""/>
        <dsp:cNvSpPr/>
      </dsp:nvSpPr>
      <dsp:spPr>
        <a:xfrm>
          <a:off x="6842" y="3275"/>
          <a:ext cx="9513677" cy="1367196"/>
        </a:xfrm>
        <a:prstGeom prst="roundRect">
          <a:avLst>
            <a:gd name="adj" fmla="val 10000"/>
          </a:avLst>
        </a:prstGeom>
        <a:solidFill>
          <a:schemeClr val="accent2">
            <a:alpha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ctr" defTabSz="2622550">
            <a:lnSpc>
              <a:spcPct val="90000"/>
            </a:lnSpc>
            <a:spcBef>
              <a:spcPct val="0"/>
            </a:spcBef>
            <a:spcAft>
              <a:spcPct val="35000"/>
            </a:spcAft>
            <a:buNone/>
          </a:pPr>
          <a:r>
            <a:rPr lang="en-US" sz="5900" kern="1200" noProof="0" dirty="0">
              <a:solidFill>
                <a:schemeClr val="tx1"/>
              </a:solidFill>
            </a:rPr>
            <a:t>Question Types</a:t>
          </a:r>
        </a:p>
      </dsp:txBody>
      <dsp:txXfrm>
        <a:off x="46886" y="43319"/>
        <a:ext cx="9433589" cy="1287108"/>
      </dsp:txXfrm>
    </dsp:sp>
    <dsp:sp modelId="{51784863-ACCE-496A-8377-8EA5A0387BC7}">
      <dsp:nvSpPr>
        <dsp:cNvPr id="0" name=""/>
        <dsp:cNvSpPr/>
      </dsp:nvSpPr>
      <dsp:spPr>
        <a:xfrm>
          <a:off x="12707" y="1523022"/>
          <a:ext cx="2997192" cy="934847"/>
        </a:xfrm>
        <a:prstGeom prst="roundRect">
          <a:avLst>
            <a:gd name="adj" fmla="val 10000"/>
          </a:avLst>
        </a:prstGeom>
        <a:solidFill>
          <a:schemeClr val="accent2">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noProof="0" dirty="0">
              <a:solidFill>
                <a:schemeClr val="tx1"/>
              </a:solidFill>
            </a:rPr>
            <a:t>Open Questions</a:t>
          </a:r>
        </a:p>
      </dsp:txBody>
      <dsp:txXfrm>
        <a:off x="40088" y="1550403"/>
        <a:ext cx="2942430" cy="880085"/>
      </dsp:txXfrm>
    </dsp:sp>
    <dsp:sp modelId="{1971318D-1AC0-48EA-8EC4-53E8BCD72A78}">
      <dsp:nvSpPr>
        <dsp:cNvPr id="0" name=""/>
        <dsp:cNvSpPr/>
      </dsp:nvSpPr>
      <dsp:spPr>
        <a:xfrm>
          <a:off x="18552" y="2610422"/>
          <a:ext cx="2985501" cy="2085767"/>
        </a:xfrm>
        <a:prstGeom prst="roundRect">
          <a:avLst>
            <a:gd name="adj" fmla="val 10000"/>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u="none" strike="noStrike" kern="1200" baseline="0" noProof="0" dirty="0">
              <a:solidFill>
                <a:schemeClr val="tx1"/>
              </a:solidFill>
              <a:latin typeface="Verdana" pitchFamily="34" charset="0"/>
              <a:ea typeface="ＭＳ Ｐゴシック" pitchFamily="1" charset="-128"/>
              <a:cs typeface="+mn-cs"/>
            </a:rPr>
            <a:t>“How has corporate strategy changed over the past five years?”</a:t>
          </a:r>
          <a:endParaRPr lang="en-US" sz="2400" kern="1200" noProof="0" dirty="0">
            <a:solidFill>
              <a:schemeClr val="tx1"/>
            </a:solidFill>
          </a:endParaRPr>
        </a:p>
      </dsp:txBody>
      <dsp:txXfrm>
        <a:off x="79642" y="2671512"/>
        <a:ext cx="2863321" cy="1963587"/>
      </dsp:txXfrm>
    </dsp:sp>
    <dsp:sp modelId="{A004D61E-804A-4934-889A-F325150930EE}">
      <dsp:nvSpPr>
        <dsp:cNvPr id="0" name=""/>
        <dsp:cNvSpPr/>
      </dsp:nvSpPr>
      <dsp:spPr>
        <a:xfrm>
          <a:off x="3261663" y="1523022"/>
          <a:ext cx="2997192" cy="944103"/>
        </a:xfrm>
        <a:prstGeom prst="roundRect">
          <a:avLst>
            <a:gd name="adj" fmla="val 10000"/>
          </a:avLst>
        </a:prstGeom>
        <a:solidFill>
          <a:schemeClr val="accent2">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noProof="0" dirty="0">
              <a:solidFill>
                <a:schemeClr val="tx1"/>
              </a:solidFill>
            </a:rPr>
            <a:t>Probing Questions</a:t>
          </a:r>
        </a:p>
      </dsp:txBody>
      <dsp:txXfrm>
        <a:off x="3289315" y="1550674"/>
        <a:ext cx="2941888" cy="888799"/>
      </dsp:txXfrm>
    </dsp:sp>
    <dsp:sp modelId="{339D3C77-9E8B-45FF-9FD7-5C12E1880273}">
      <dsp:nvSpPr>
        <dsp:cNvPr id="0" name=""/>
        <dsp:cNvSpPr/>
      </dsp:nvSpPr>
      <dsp:spPr>
        <a:xfrm>
          <a:off x="3267509" y="2619678"/>
          <a:ext cx="2985501" cy="2050534"/>
        </a:xfrm>
        <a:prstGeom prst="roundRect">
          <a:avLst>
            <a:gd name="adj" fmla="val 10000"/>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u="none" strike="noStrike" kern="1200" baseline="0" noProof="0" dirty="0">
              <a:solidFill>
                <a:schemeClr val="tx1"/>
              </a:solidFill>
              <a:latin typeface="Verdana" pitchFamily="34" charset="0"/>
              <a:ea typeface="ＭＳ Ｐゴシック" pitchFamily="1" charset="-128"/>
              <a:cs typeface="+mn-cs"/>
            </a:rPr>
            <a:t>“How would you evaluate the success of this new marketing strategy?”</a:t>
          </a:r>
          <a:endParaRPr lang="en-US" sz="2400" kern="1200" noProof="0" dirty="0">
            <a:solidFill>
              <a:schemeClr val="tx1"/>
            </a:solidFill>
          </a:endParaRPr>
        </a:p>
      </dsp:txBody>
      <dsp:txXfrm>
        <a:off x="3327567" y="2679736"/>
        <a:ext cx="2865385" cy="1930418"/>
      </dsp:txXfrm>
    </dsp:sp>
    <dsp:sp modelId="{5AAF0FA3-C2A6-44DB-968C-4E49C030982B}">
      <dsp:nvSpPr>
        <dsp:cNvPr id="0" name=""/>
        <dsp:cNvSpPr/>
      </dsp:nvSpPr>
      <dsp:spPr>
        <a:xfrm>
          <a:off x="6510620" y="1523022"/>
          <a:ext cx="2997192" cy="1054668"/>
        </a:xfrm>
        <a:prstGeom prst="roundRect">
          <a:avLst>
            <a:gd name="adj" fmla="val 10000"/>
          </a:avLst>
        </a:prstGeom>
        <a:solidFill>
          <a:schemeClr val="accent2">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noProof="0" dirty="0">
              <a:solidFill>
                <a:schemeClr val="tx1"/>
              </a:solidFill>
            </a:rPr>
            <a:t>Specific and Closed Questions</a:t>
          </a:r>
        </a:p>
      </dsp:txBody>
      <dsp:txXfrm>
        <a:off x="6541510" y="1553912"/>
        <a:ext cx="2935412" cy="992888"/>
      </dsp:txXfrm>
    </dsp:sp>
    <dsp:sp modelId="{0D995257-6477-45D9-942C-70DC6013E2AE}">
      <dsp:nvSpPr>
        <dsp:cNvPr id="0" name=""/>
        <dsp:cNvSpPr/>
      </dsp:nvSpPr>
      <dsp:spPr>
        <a:xfrm>
          <a:off x="6516465" y="2730243"/>
          <a:ext cx="2985501" cy="2044669"/>
        </a:xfrm>
        <a:prstGeom prst="roundRect">
          <a:avLst>
            <a:gd name="adj" fmla="val 10000"/>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u="none" strike="noStrike" kern="1200" baseline="0" noProof="0" dirty="0">
              <a:solidFill>
                <a:schemeClr val="tx1"/>
              </a:solidFill>
              <a:latin typeface="Verdana" pitchFamily="34" charset="0"/>
              <a:ea typeface="ＭＳ Ｐゴシック" pitchFamily="1" charset="-128"/>
              <a:cs typeface="+mn-cs"/>
            </a:rPr>
            <a:t>“Did you lose money? Break even?”</a:t>
          </a:r>
        </a:p>
      </dsp:txBody>
      <dsp:txXfrm>
        <a:off x="6576351" y="2790129"/>
        <a:ext cx="2865729" cy="19248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7FE3A6-4896-4B60-9B59-B70466F2CD5D}">
      <dsp:nvSpPr>
        <dsp:cNvPr id="0" name=""/>
        <dsp:cNvSpPr/>
      </dsp:nvSpPr>
      <dsp:spPr>
        <a:xfrm>
          <a:off x="2677" y="520796"/>
          <a:ext cx="2124223" cy="1274534"/>
        </a:xfrm>
        <a:prstGeom prst="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i="0" u="none" strike="noStrike" kern="1200" cap="none" spc="0" baseline="0" dirty="0">
              <a:ln w="0"/>
              <a:solidFill>
                <a:schemeClr val="tx1"/>
              </a:solidFill>
              <a:effectLst>
                <a:outerShdw blurRad="38100" dist="19050" dir="2700000" algn="tl" rotWithShape="0">
                  <a:schemeClr val="dk1">
                    <a:alpha val="40000"/>
                  </a:schemeClr>
                </a:outerShdw>
              </a:effectLst>
              <a:latin typeface="+mn-lt"/>
              <a:ea typeface="ＭＳ Ｐゴシック" pitchFamily="1" charset="-128"/>
              <a:cs typeface="+mn-cs"/>
            </a:rPr>
            <a:t>Level of Knowledge </a:t>
          </a:r>
          <a:endParaRPr lang="en-US" sz="2400" b="1" kern="1200" cap="none" spc="0" dirty="0">
            <a:ln w="0"/>
            <a:solidFill>
              <a:schemeClr val="tx1"/>
            </a:solidFill>
            <a:effectLst>
              <a:outerShdw blurRad="38100" dist="19050" dir="2700000" algn="tl" rotWithShape="0">
                <a:schemeClr val="dk1">
                  <a:alpha val="40000"/>
                </a:schemeClr>
              </a:outerShdw>
            </a:effectLst>
            <a:latin typeface="+mn-lt"/>
          </a:endParaRPr>
        </a:p>
      </dsp:txBody>
      <dsp:txXfrm>
        <a:off x="2677" y="520796"/>
        <a:ext cx="2124223" cy="1274534"/>
      </dsp:txXfrm>
    </dsp:sp>
    <dsp:sp modelId="{23323E4B-DB35-45F6-BED7-7000C816CC2C}">
      <dsp:nvSpPr>
        <dsp:cNvPr id="0" name=""/>
        <dsp:cNvSpPr/>
      </dsp:nvSpPr>
      <dsp:spPr>
        <a:xfrm>
          <a:off x="2339323" y="520796"/>
          <a:ext cx="2124223" cy="1274534"/>
        </a:xfrm>
        <a:prstGeom prst="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i="0" u="none" strike="noStrike" kern="1200" cap="none" spc="0" baseline="0" dirty="0">
              <a:ln w="0"/>
              <a:solidFill>
                <a:schemeClr val="tx1"/>
              </a:solidFill>
              <a:effectLst>
                <a:outerShdw blurRad="38100" dist="19050" dir="2700000" algn="tl" rotWithShape="0">
                  <a:schemeClr val="dk1">
                    <a:alpha val="40000"/>
                  </a:schemeClr>
                </a:outerShdw>
              </a:effectLst>
              <a:latin typeface="+mn-lt"/>
              <a:ea typeface="ＭＳ Ｐゴシック" pitchFamily="1" charset="-128"/>
              <a:cs typeface="+mn-cs"/>
            </a:rPr>
            <a:t>Level of Information </a:t>
          </a:r>
          <a:endParaRPr lang="en-US" sz="2400" b="1" kern="1200" cap="none" spc="0" dirty="0">
            <a:ln w="0"/>
            <a:solidFill>
              <a:schemeClr val="tx1"/>
            </a:solidFill>
            <a:effectLst>
              <a:outerShdw blurRad="38100" dist="19050" dir="2700000" algn="tl" rotWithShape="0">
                <a:schemeClr val="dk1">
                  <a:alpha val="40000"/>
                </a:schemeClr>
              </a:outerShdw>
            </a:effectLst>
            <a:latin typeface="+mn-lt"/>
          </a:endParaRPr>
        </a:p>
      </dsp:txBody>
      <dsp:txXfrm>
        <a:off x="2339323" y="520796"/>
        <a:ext cx="2124223" cy="1274534"/>
      </dsp:txXfrm>
    </dsp:sp>
    <dsp:sp modelId="{F8D1C1B3-5C84-4239-B44A-A3397EBAB34B}">
      <dsp:nvSpPr>
        <dsp:cNvPr id="0" name=""/>
        <dsp:cNvSpPr/>
      </dsp:nvSpPr>
      <dsp:spPr>
        <a:xfrm>
          <a:off x="4675970" y="520796"/>
          <a:ext cx="2124223" cy="1274534"/>
        </a:xfrm>
        <a:prstGeom prst="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i="0" u="none" strike="noStrike" kern="1200" cap="none" spc="0" baseline="0" dirty="0">
              <a:ln w="0"/>
              <a:solidFill>
                <a:schemeClr val="tx1"/>
              </a:solidFill>
              <a:effectLst>
                <a:outerShdw blurRad="38100" dist="19050" dir="2700000" algn="tl" rotWithShape="0">
                  <a:schemeClr val="dk1">
                    <a:alpha val="40000"/>
                  </a:schemeClr>
                </a:outerShdw>
              </a:effectLst>
              <a:latin typeface="+mn-lt"/>
              <a:ea typeface="ＭＳ Ｐゴシック" pitchFamily="1" charset="-128"/>
              <a:cs typeface="+mn-cs"/>
            </a:rPr>
            <a:t>Appropriate-ness of Location </a:t>
          </a:r>
          <a:endParaRPr lang="en-US" sz="2400" b="1" kern="1200" cap="none" spc="0" dirty="0">
            <a:ln w="0"/>
            <a:solidFill>
              <a:schemeClr val="tx1"/>
            </a:solidFill>
            <a:effectLst>
              <a:outerShdw blurRad="38100" dist="19050" dir="2700000" algn="tl" rotWithShape="0">
                <a:schemeClr val="dk1">
                  <a:alpha val="40000"/>
                </a:schemeClr>
              </a:outerShdw>
            </a:effectLst>
            <a:latin typeface="+mn-lt"/>
          </a:endParaRPr>
        </a:p>
      </dsp:txBody>
      <dsp:txXfrm>
        <a:off x="4675970" y="520796"/>
        <a:ext cx="2124223" cy="1274534"/>
      </dsp:txXfrm>
    </dsp:sp>
    <dsp:sp modelId="{C6ABB350-A8E9-4417-9AB7-93BD730A10A4}">
      <dsp:nvSpPr>
        <dsp:cNvPr id="0" name=""/>
        <dsp:cNvSpPr/>
      </dsp:nvSpPr>
      <dsp:spPr>
        <a:xfrm>
          <a:off x="7012616" y="520796"/>
          <a:ext cx="2124223" cy="1274534"/>
        </a:xfrm>
        <a:prstGeom prst="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i="0" u="none" strike="noStrike" kern="1200" cap="none" spc="0" baseline="0" dirty="0">
              <a:ln w="0"/>
              <a:solidFill>
                <a:schemeClr val="tx1"/>
              </a:solidFill>
              <a:effectLst>
                <a:outerShdw blurRad="38100" dist="19050" dir="2700000" algn="tl" rotWithShape="0">
                  <a:schemeClr val="dk1">
                    <a:alpha val="40000"/>
                  </a:schemeClr>
                </a:outerShdw>
              </a:effectLst>
              <a:latin typeface="+mn-lt"/>
              <a:ea typeface="ＭＳ Ｐゴシック" pitchFamily="1" charset="-128"/>
              <a:cs typeface="+mn-cs"/>
            </a:rPr>
            <a:t>Researcher’s Appearance </a:t>
          </a:r>
          <a:endParaRPr lang="en-US" sz="2400" b="1" kern="1200" cap="none" spc="0" dirty="0">
            <a:ln w="0"/>
            <a:solidFill>
              <a:schemeClr val="tx1"/>
            </a:solidFill>
            <a:effectLst>
              <a:outerShdw blurRad="38100" dist="19050" dir="2700000" algn="tl" rotWithShape="0">
                <a:schemeClr val="dk1">
                  <a:alpha val="40000"/>
                </a:schemeClr>
              </a:outerShdw>
            </a:effectLst>
            <a:latin typeface="+mn-lt"/>
          </a:endParaRPr>
        </a:p>
      </dsp:txBody>
      <dsp:txXfrm>
        <a:off x="7012616" y="520796"/>
        <a:ext cx="2124223" cy="1274534"/>
      </dsp:txXfrm>
    </dsp:sp>
    <dsp:sp modelId="{69565FE8-27C5-4985-A5EC-3F886576632F}">
      <dsp:nvSpPr>
        <dsp:cNvPr id="0" name=""/>
        <dsp:cNvSpPr/>
      </dsp:nvSpPr>
      <dsp:spPr>
        <a:xfrm>
          <a:off x="2677" y="2007752"/>
          <a:ext cx="2124223" cy="1274534"/>
        </a:xfrm>
        <a:prstGeom prst="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i="0" u="none" strike="noStrike" kern="1200" cap="none" spc="0" baseline="0" dirty="0">
              <a:ln w="0"/>
              <a:solidFill>
                <a:schemeClr val="tx1"/>
              </a:solidFill>
              <a:effectLst>
                <a:outerShdw blurRad="38100" dist="19050" dir="2700000" algn="tl" rotWithShape="0">
                  <a:schemeClr val="dk1">
                    <a:alpha val="40000"/>
                  </a:schemeClr>
                </a:outerShdw>
              </a:effectLst>
              <a:latin typeface="+mn-lt"/>
              <a:ea typeface="ＭＳ Ｐゴシック" pitchFamily="1" charset="-128"/>
              <a:cs typeface="+mn-cs"/>
            </a:rPr>
            <a:t>Opening Comments </a:t>
          </a:r>
          <a:endParaRPr lang="en-US" sz="2400" b="1" kern="1200" cap="none" spc="0" dirty="0">
            <a:ln w="0"/>
            <a:solidFill>
              <a:schemeClr val="tx1"/>
            </a:solidFill>
            <a:effectLst>
              <a:outerShdw blurRad="38100" dist="19050" dir="2700000" algn="tl" rotWithShape="0">
                <a:schemeClr val="dk1">
                  <a:alpha val="40000"/>
                </a:schemeClr>
              </a:outerShdw>
            </a:effectLst>
            <a:latin typeface="+mn-lt"/>
          </a:endParaRPr>
        </a:p>
      </dsp:txBody>
      <dsp:txXfrm>
        <a:off x="2677" y="2007752"/>
        <a:ext cx="2124223" cy="1274534"/>
      </dsp:txXfrm>
    </dsp:sp>
    <dsp:sp modelId="{B042C817-FD4A-4DA7-AF07-357AD54F9B62}">
      <dsp:nvSpPr>
        <dsp:cNvPr id="0" name=""/>
        <dsp:cNvSpPr/>
      </dsp:nvSpPr>
      <dsp:spPr>
        <a:xfrm>
          <a:off x="2339323" y="2007752"/>
          <a:ext cx="2124223" cy="1274534"/>
        </a:xfrm>
        <a:prstGeom prst="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i="0" u="none" strike="noStrike" kern="1200" cap="none" spc="0" baseline="0" dirty="0">
              <a:ln w="0"/>
              <a:solidFill>
                <a:schemeClr val="tx1"/>
              </a:solidFill>
              <a:effectLst>
                <a:outerShdw blurRad="38100" dist="19050" dir="2700000" algn="tl" rotWithShape="0">
                  <a:schemeClr val="dk1">
                    <a:alpha val="40000"/>
                  </a:schemeClr>
                </a:outerShdw>
              </a:effectLst>
              <a:latin typeface="+mn-lt"/>
              <a:ea typeface="ＭＳ Ｐゴシック" pitchFamily="1" charset="-128"/>
              <a:cs typeface="+mn-cs"/>
            </a:rPr>
            <a:t>Approach to Questioning </a:t>
          </a:r>
          <a:endParaRPr lang="en-US" sz="2400" b="1" kern="1200" cap="none" spc="0" dirty="0">
            <a:ln w="0"/>
            <a:solidFill>
              <a:schemeClr val="tx1"/>
            </a:solidFill>
            <a:effectLst>
              <a:outerShdw blurRad="38100" dist="19050" dir="2700000" algn="tl" rotWithShape="0">
                <a:schemeClr val="dk1">
                  <a:alpha val="40000"/>
                </a:schemeClr>
              </a:outerShdw>
            </a:effectLst>
            <a:latin typeface="+mn-lt"/>
          </a:endParaRPr>
        </a:p>
      </dsp:txBody>
      <dsp:txXfrm>
        <a:off x="2339323" y="2007752"/>
        <a:ext cx="2124223" cy="1274534"/>
      </dsp:txXfrm>
    </dsp:sp>
    <dsp:sp modelId="{B0889687-4923-409D-964A-8A240F79BAAE}">
      <dsp:nvSpPr>
        <dsp:cNvPr id="0" name=""/>
        <dsp:cNvSpPr/>
      </dsp:nvSpPr>
      <dsp:spPr>
        <a:xfrm>
          <a:off x="4675970" y="2007752"/>
          <a:ext cx="2124223" cy="1274534"/>
        </a:xfrm>
        <a:prstGeom prst="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i="0" u="none" strike="noStrike" kern="1200" cap="none" spc="0" baseline="0" dirty="0">
              <a:ln w="0"/>
              <a:solidFill>
                <a:schemeClr val="tx1"/>
              </a:solidFill>
              <a:effectLst>
                <a:outerShdw blurRad="38100" dist="19050" dir="2700000" algn="tl" rotWithShape="0">
                  <a:schemeClr val="dk1">
                    <a:alpha val="40000"/>
                  </a:schemeClr>
                </a:outerShdw>
              </a:effectLst>
              <a:latin typeface="+mn-lt"/>
              <a:ea typeface="ＭＳ Ｐゴシック" pitchFamily="1" charset="-128"/>
              <a:cs typeface="+mn-cs"/>
            </a:rPr>
            <a:t>Nature</a:t>
          </a:r>
          <a:endParaRPr lang="en-US" sz="2400" b="1" kern="1200" cap="none" spc="0" dirty="0">
            <a:ln w="0"/>
            <a:solidFill>
              <a:schemeClr val="tx1"/>
            </a:solidFill>
            <a:effectLst>
              <a:outerShdw blurRad="38100" dist="19050" dir="2700000" algn="tl" rotWithShape="0">
                <a:schemeClr val="dk1">
                  <a:alpha val="40000"/>
                </a:schemeClr>
              </a:outerShdw>
            </a:effectLst>
            <a:latin typeface="+mn-lt"/>
          </a:endParaRPr>
        </a:p>
      </dsp:txBody>
      <dsp:txXfrm>
        <a:off x="4675970" y="2007752"/>
        <a:ext cx="2124223" cy="1274534"/>
      </dsp:txXfrm>
    </dsp:sp>
    <dsp:sp modelId="{63429538-50A7-4F3F-A54E-57086F65C771}">
      <dsp:nvSpPr>
        <dsp:cNvPr id="0" name=""/>
        <dsp:cNvSpPr/>
      </dsp:nvSpPr>
      <dsp:spPr>
        <a:xfrm>
          <a:off x="7012616" y="2007752"/>
          <a:ext cx="2124223" cy="1274534"/>
        </a:xfrm>
        <a:prstGeom prst="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i="0" u="none" strike="noStrike" kern="1200" cap="none" spc="0" baseline="0" dirty="0">
              <a:ln w="0"/>
              <a:solidFill>
                <a:schemeClr val="tx1"/>
              </a:solidFill>
              <a:effectLst>
                <a:outerShdw blurRad="38100" dist="19050" dir="2700000" algn="tl" rotWithShape="0">
                  <a:schemeClr val="dk1">
                    <a:alpha val="40000"/>
                  </a:schemeClr>
                </a:outerShdw>
              </a:effectLst>
              <a:latin typeface="+mn-lt"/>
              <a:ea typeface="ＭＳ Ｐゴシック" pitchFamily="1" charset="-128"/>
              <a:cs typeface="+mn-cs"/>
            </a:rPr>
            <a:t>Attentive Listening </a:t>
          </a:r>
          <a:endParaRPr lang="en-US" sz="2400" b="1" kern="1200" cap="none" spc="0" dirty="0">
            <a:ln w="0"/>
            <a:solidFill>
              <a:schemeClr val="tx1"/>
            </a:solidFill>
            <a:effectLst>
              <a:outerShdw blurRad="38100" dist="19050" dir="2700000" algn="tl" rotWithShape="0">
                <a:schemeClr val="dk1">
                  <a:alpha val="40000"/>
                </a:schemeClr>
              </a:outerShdw>
            </a:effectLst>
            <a:latin typeface="+mn-lt"/>
          </a:endParaRPr>
        </a:p>
      </dsp:txBody>
      <dsp:txXfrm>
        <a:off x="7012616" y="2007752"/>
        <a:ext cx="2124223" cy="1274534"/>
      </dsp:txXfrm>
    </dsp:sp>
    <dsp:sp modelId="{6DC1825D-25A8-4A85-800A-85601ADF2114}">
      <dsp:nvSpPr>
        <dsp:cNvPr id="0" name=""/>
        <dsp:cNvSpPr/>
      </dsp:nvSpPr>
      <dsp:spPr>
        <a:xfrm>
          <a:off x="1084353" y="3494709"/>
          <a:ext cx="2297518" cy="1274534"/>
        </a:xfrm>
        <a:prstGeom prst="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i="0" u="none" strike="noStrike" kern="1200" cap="none" spc="0" baseline="0" dirty="0">
              <a:ln w="0"/>
              <a:solidFill>
                <a:schemeClr val="tx1"/>
              </a:solidFill>
              <a:effectLst>
                <a:outerShdw blurRad="38100" dist="19050" dir="2700000" algn="tl" rotWithShape="0">
                  <a:schemeClr val="dk1">
                    <a:alpha val="40000"/>
                  </a:schemeClr>
                </a:outerShdw>
              </a:effectLst>
              <a:latin typeface="+mn-lt"/>
              <a:ea typeface="ＭＳ Ｐゴシック" pitchFamily="1" charset="-128"/>
              <a:cs typeface="+mn-cs"/>
            </a:rPr>
            <a:t>Test Understanding </a:t>
          </a:r>
          <a:endParaRPr lang="en-US" sz="2400" b="1" kern="1200" cap="none" spc="0" dirty="0">
            <a:ln w="0"/>
            <a:solidFill>
              <a:schemeClr val="tx1"/>
            </a:solidFill>
            <a:effectLst>
              <a:outerShdw blurRad="38100" dist="19050" dir="2700000" algn="tl" rotWithShape="0">
                <a:schemeClr val="dk1">
                  <a:alpha val="40000"/>
                </a:schemeClr>
              </a:outerShdw>
            </a:effectLst>
            <a:latin typeface="+mn-lt"/>
          </a:endParaRPr>
        </a:p>
      </dsp:txBody>
      <dsp:txXfrm>
        <a:off x="1084353" y="3494709"/>
        <a:ext cx="2297518" cy="1274534"/>
      </dsp:txXfrm>
    </dsp:sp>
    <dsp:sp modelId="{C4A04691-4B99-40F6-A1CE-A9987C145F8C}">
      <dsp:nvSpPr>
        <dsp:cNvPr id="0" name=""/>
        <dsp:cNvSpPr/>
      </dsp:nvSpPr>
      <dsp:spPr>
        <a:xfrm>
          <a:off x="3594294" y="3494709"/>
          <a:ext cx="2124223" cy="1274534"/>
        </a:xfrm>
        <a:prstGeom prst="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i="0" u="none" strike="noStrike" kern="1200" cap="none" spc="0" baseline="0" dirty="0">
              <a:ln w="0"/>
              <a:solidFill>
                <a:schemeClr val="tx1"/>
              </a:solidFill>
              <a:effectLst>
                <a:outerShdw blurRad="38100" dist="19050" dir="2700000" algn="tl" rotWithShape="0">
                  <a:schemeClr val="dk1">
                    <a:alpha val="40000"/>
                  </a:schemeClr>
                </a:outerShdw>
              </a:effectLst>
              <a:latin typeface="+mn-lt"/>
              <a:ea typeface="ＭＳ Ｐゴシック" pitchFamily="1" charset="-128"/>
              <a:cs typeface="+mn-cs"/>
            </a:rPr>
            <a:t>Recording Data </a:t>
          </a:r>
          <a:endParaRPr lang="en-US" sz="2400" b="1" kern="1200" cap="none" spc="0" dirty="0">
            <a:ln w="0"/>
            <a:solidFill>
              <a:schemeClr val="tx1"/>
            </a:solidFill>
            <a:effectLst>
              <a:outerShdw blurRad="38100" dist="19050" dir="2700000" algn="tl" rotWithShape="0">
                <a:schemeClr val="dk1">
                  <a:alpha val="40000"/>
                </a:schemeClr>
              </a:outerShdw>
            </a:effectLst>
            <a:latin typeface="+mn-lt"/>
          </a:endParaRPr>
        </a:p>
      </dsp:txBody>
      <dsp:txXfrm>
        <a:off x="3594294" y="3494709"/>
        <a:ext cx="2124223" cy="1274534"/>
      </dsp:txXfrm>
    </dsp:sp>
    <dsp:sp modelId="{589A2393-308F-4FB1-8E2A-EE29A7E27DB0}">
      <dsp:nvSpPr>
        <dsp:cNvPr id="0" name=""/>
        <dsp:cNvSpPr/>
      </dsp:nvSpPr>
      <dsp:spPr>
        <a:xfrm>
          <a:off x="5930940" y="3494709"/>
          <a:ext cx="2124223" cy="1274534"/>
        </a:xfrm>
        <a:prstGeom prst="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i="0" u="none" strike="noStrike" kern="1200" cap="none" spc="0" baseline="0" dirty="0">
              <a:ln w="0"/>
              <a:solidFill>
                <a:schemeClr val="tx1"/>
              </a:solidFill>
              <a:effectLst>
                <a:outerShdw blurRad="38100" dist="19050" dir="2700000" algn="tl" rotWithShape="0">
                  <a:schemeClr val="dk1">
                    <a:alpha val="40000"/>
                  </a:schemeClr>
                </a:outerShdw>
              </a:effectLst>
              <a:latin typeface="+mn-lt"/>
              <a:ea typeface="ＭＳ Ｐゴシック" pitchFamily="1" charset="-128"/>
              <a:cs typeface="+mn-cs"/>
            </a:rPr>
            <a:t>Cultural Differences </a:t>
          </a:r>
          <a:endParaRPr lang="en-US" sz="2400" b="1" kern="1200" cap="none" spc="0" dirty="0">
            <a:ln w="0"/>
            <a:solidFill>
              <a:schemeClr val="tx1"/>
            </a:solidFill>
            <a:effectLst>
              <a:outerShdw blurRad="38100" dist="19050" dir="2700000" algn="tl" rotWithShape="0">
                <a:schemeClr val="dk1">
                  <a:alpha val="40000"/>
                </a:schemeClr>
              </a:outerShdw>
            </a:effectLst>
            <a:latin typeface="+mn-lt"/>
          </a:endParaRPr>
        </a:p>
      </dsp:txBody>
      <dsp:txXfrm>
        <a:off x="5930940" y="3494709"/>
        <a:ext cx="2124223" cy="12745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5EB6F6-C16A-48A1-BFD3-517ECB849CE9}">
      <dsp:nvSpPr>
        <dsp:cNvPr id="0" name=""/>
        <dsp:cNvSpPr/>
      </dsp:nvSpPr>
      <dsp:spPr>
        <a:xfrm>
          <a:off x="0" y="539"/>
          <a:ext cx="955867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CD30C4-2B50-4EC8-8FF4-2CB3CD5296E0}">
      <dsp:nvSpPr>
        <dsp:cNvPr id="0" name=""/>
        <dsp:cNvSpPr/>
      </dsp:nvSpPr>
      <dsp:spPr>
        <a:xfrm>
          <a:off x="0" y="539"/>
          <a:ext cx="1911734" cy="8837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b="1" kern="1200" noProof="0"/>
            <a:t>Yes/No Sayer</a:t>
          </a:r>
        </a:p>
      </dsp:txBody>
      <dsp:txXfrm>
        <a:off x="0" y="539"/>
        <a:ext cx="1911734" cy="883704"/>
      </dsp:txXfrm>
    </dsp:sp>
    <dsp:sp modelId="{5494B0E9-790B-491D-BE91-2DBF31432EF3}">
      <dsp:nvSpPr>
        <dsp:cNvPr id="0" name=""/>
        <dsp:cNvSpPr/>
      </dsp:nvSpPr>
      <dsp:spPr>
        <a:xfrm>
          <a:off x="2055114" y="40668"/>
          <a:ext cx="7503555" cy="802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noProof="0"/>
            <a:t>Participant appears willing only to give monosyllabic answers, these being little more than ‘yes’ or ‘no’</a:t>
          </a:r>
        </a:p>
      </dsp:txBody>
      <dsp:txXfrm>
        <a:off x="2055114" y="40668"/>
        <a:ext cx="7503555" cy="802582"/>
      </dsp:txXfrm>
    </dsp:sp>
    <dsp:sp modelId="{61E82B05-BA98-4CC8-AD34-CC7401BEA91C}">
      <dsp:nvSpPr>
        <dsp:cNvPr id="0" name=""/>
        <dsp:cNvSpPr/>
      </dsp:nvSpPr>
      <dsp:spPr>
        <a:xfrm>
          <a:off x="1911734" y="843251"/>
          <a:ext cx="764693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5E32415-23DA-4CDF-83BC-3FC92B96905B}">
      <dsp:nvSpPr>
        <dsp:cNvPr id="0" name=""/>
        <dsp:cNvSpPr/>
      </dsp:nvSpPr>
      <dsp:spPr>
        <a:xfrm>
          <a:off x="0" y="884243"/>
          <a:ext cx="955867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2C967E-B061-4021-8342-862E423117D8}">
      <dsp:nvSpPr>
        <dsp:cNvPr id="0" name=""/>
        <dsp:cNvSpPr/>
      </dsp:nvSpPr>
      <dsp:spPr>
        <a:xfrm>
          <a:off x="85798" y="901078"/>
          <a:ext cx="1911734" cy="8837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b="1" kern="1200" noProof="0"/>
            <a:t>Talker</a:t>
          </a:r>
        </a:p>
      </dsp:txBody>
      <dsp:txXfrm>
        <a:off x="85798" y="901078"/>
        <a:ext cx="1911734" cy="883704"/>
      </dsp:txXfrm>
    </dsp:sp>
    <dsp:sp modelId="{FEDD401E-19F5-45BF-9D24-7E7928104ACC}">
      <dsp:nvSpPr>
        <dsp:cNvPr id="0" name=""/>
        <dsp:cNvSpPr/>
      </dsp:nvSpPr>
      <dsp:spPr>
        <a:xfrm>
          <a:off x="2055114" y="924372"/>
          <a:ext cx="7503555" cy="802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noProof="0" dirty="0"/>
            <a:t>Participant repeatedly provides long answers which digress from the focus of your interview</a:t>
          </a:r>
        </a:p>
      </dsp:txBody>
      <dsp:txXfrm>
        <a:off x="2055114" y="924372"/>
        <a:ext cx="7503555" cy="802582"/>
      </dsp:txXfrm>
    </dsp:sp>
    <dsp:sp modelId="{CA5EEE75-120F-467F-9BE0-CDE6BC2897D3}">
      <dsp:nvSpPr>
        <dsp:cNvPr id="0" name=""/>
        <dsp:cNvSpPr/>
      </dsp:nvSpPr>
      <dsp:spPr>
        <a:xfrm>
          <a:off x="1911734" y="1726955"/>
          <a:ext cx="764693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24DFE2C-AEBF-4A24-BB69-C1B4842B5535}">
      <dsp:nvSpPr>
        <dsp:cNvPr id="0" name=""/>
        <dsp:cNvSpPr/>
      </dsp:nvSpPr>
      <dsp:spPr>
        <a:xfrm>
          <a:off x="0" y="1767947"/>
          <a:ext cx="955867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2812C1-B8B9-4D08-A1F2-3CBAA26938A3}">
      <dsp:nvSpPr>
        <dsp:cNvPr id="0" name=""/>
        <dsp:cNvSpPr/>
      </dsp:nvSpPr>
      <dsp:spPr>
        <a:xfrm>
          <a:off x="0" y="1767947"/>
          <a:ext cx="1911734" cy="8837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b="1" kern="1200" noProof="0"/>
            <a:t>Interviewer</a:t>
          </a:r>
        </a:p>
      </dsp:txBody>
      <dsp:txXfrm>
        <a:off x="0" y="1767947"/>
        <a:ext cx="1911734" cy="883704"/>
      </dsp:txXfrm>
    </dsp:sp>
    <dsp:sp modelId="{20957679-357C-42E2-B893-AE24907093A9}">
      <dsp:nvSpPr>
        <dsp:cNvPr id="0" name=""/>
        <dsp:cNvSpPr/>
      </dsp:nvSpPr>
      <dsp:spPr>
        <a:xfrm>
          <a:off x="2055114" y="1808077"/>
          <a:ext cx="7503555" cy="802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noProof="0"/>
            <a:t>Participant starts interviewing you</a:t>
          </a:r>
        </a:p>
      </dsp:txBody>
      <dsp:txXfrm>
        <a:off x="2055114" y="1808077"/>
        <a:ext cx="7503555" cy="802582"/>
      </dsp:txXfrm>
    </dsp:sp>
    <dsp:sp modelId="{98C47DD5-1024-49E8-9D50-06534C1F8ABE}">
      <dsp:nvSpPr>
        <dsp:cNvPr id="0" name=""/>
        <dsp:cNvSpPr/>
      </dsp:nvSpPr>
      <dsp:spPr>
        <a:xfrm>
          <a:off x="1911734" y="2610659"/>
          <a:ext cx="764693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5EFC64-1D28-4D09-8EDE-3B990C45772C}">
      <dsp:nvSpPr>
        <dsp:cNvPr id="0" name=""/>
        <dsp:cNvSpPr/>
      </dsp:nvSpPr>
      <dsp:spPr>
        <a:xfrm>
          <a:off x="0" y="2651652"/>
          <a:ext cx="955867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B9B367-0BF7-426E-8A76-921AE00091BC}">
      <dsp:nvSpPr>
        <dsp:cNvPr id="0" name=""/>
        <dsp:cNvSpPr/>
      </dsp:nvSpPr>
      <dsp:spPr>
        <a:xfrm>
          <a:off x="0" y="2651652"/>
          <a:ext cx="1911734" cy="8837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b="1" kern="1200" noProof="0" dirty="0"/>
            <a:t>Criticiser</a:t>
          </a:r>
        </a:p>
      </dsp:txBody>
      <dsp:txXfrm>
        <a:off x="0" y="2651652"/>
        <a:ext cx="1911734" cy="883704"/>
      </dsp:txXfrm>
    </dsp:sp>
    <dsp:sp modelId="{33B0B592-DE43-41F0-A881-23C6A850932D}">
      <dsp:nvSpPr>
        <dsp:cNvPr id="0" name=""/>
        <dsp:cNvSpPr/>
      </dsp:nvSpPr>
      <dsp:spPr>
        <a:xfrm>
          <a:off x="2055114" y="2691781"/>
          <a:ext cx="7503555" cy="802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noProof="0"/>
            <a:t>Participant is proud of their status relative to you and wants to show off their knowledge, criticizing what you do</a:t>
          </a:r>
        </a:p>
      </dsp:txBody>
      <dsp:txXfrm>
        <a:off x="2055114" y="2691781"/>
        <a:ext cx="7503555" cy="802582"/>
      </dsp:txXfrm>
    </dsp:sp>
    <dsp:sp modelId="{1D03A44B-21F0-48BE-AB4E-B65F61CF42B5}">
      <dsp:nvSpPr>
        <dsp:cNvPr id="0" name=""/>
        <dsp:cNvSpPr/>
      </dsp:nvSpPr>
      <dsp:spPr>
        <a:xfrm>
          <a:off x="1911734" y="3494364"/>
          <a:ext cx="764693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F24E479-F5AB-4283-A2F6-280FD2246F6A}">
      <dsp:nvSpPr>
        <dsp:cNvPr id="0" name=""/>
        <dsp:cNvSpPr/>
      </dsp:nvSpPr>
      <dsp:spPr>
        <a:xfrm>
          <a:off x="0" y="3535356"/>
          <a:ext cx="955867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D89B7D-5D14-43A0-AA17-B581907838C7}">
      <dsp:nvSpPr>
        <dsp:cNvPr id="0" name=""/>
        <dsp:cNvSpPr/>
      </dsp:nvSpPr>
      <dsp:spPr>
        <a:xfrm>
          <a:off x="0" y="3535356"/>
          <a:ext cx="1911734" cy="8837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b="1" kern="1200" noProof="0"/>
            <a:t>Upset</a:t>
          </a:r>
        </a:p>
      </dsp:txBody>
      <dsp:txXfrm>
        <a:off x="0" y="3535356"/>
        <a:ext cx="1911734" cy="883704"/>
      </dsp:txXfrm>
    </dsp:sp>
    <dsp:sp modelId="{26C529AC-BF90-4B48-93EB-800ACAEE2A9D}">
      <dsp:nvSpPr>
        <dsp:cNvPr id="0" name=""/>
        <dsp:cNvSpPr/>
      </dsp:nvSpPr>
      <dsp:spPr>
        <a:xfrm>
          <a:off x="2055114" y="3575485"/>
          <a:ext cx="7503555" cy="802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noProof="0"/>
            <a:t>Participant becomes noticeably upset during the interview and, perhaps, starts to cry</a:t>
          </a:r>
        </a:p>
      </dsp:txBody>
      <dsp:txXfrm>
        <a:off x="2055114" y="3575485"/>
        <a:ext cx="7503555" cy="802582"/>
      </dsp:txXfrm>
    </dsp:sp>
    <dsp:sp modelId="{23C41042-ECB1-4A81-9956-ADF244DD90BE}">
      <dsp:nvSpPr>
        <dsp:cNvPr id="0" name=""/>
        <dsp:cNvSpPr/>
      </dsp:nvSpPr>
      <dsp:spPr>
        <a:xfrm>
          <a:off x="1911734" y="4378068"/>
          <a:ext cx="764693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C3BAD2-9A15-4E61-B719-E09E5DA2D98E}" type="datetimeFigureOut">
              <a:rPr lang="de-DE" smtClean="0"/>
              <a:t>09.07.2019</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EEEA97-B560-44C5-B24B-43A37521E06C}" type="slidenum">
              <a:rPr lang="de-DE" smtClean="0"/>
              <a:t>‹Nr.›</a:t>
            </a:fld>
            <a:endParaRPr lang="de-DE"/>
          </a:p>
        </p:txBody>
      </p:sp>
    </p:spTree>
    <p:extLst>
      <p:ext uri="{BB962C8B-B14F-4D97-AF65-F5344CB8AC3E}">
        <p14:creationId xmlns:p14="http://schemas.microsoft.com/office/powerpoint/2010/main" val="1642839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FEEEA97-B560-44C5-B24B-43A37521E06C}" type="slidenum">
              <a:rPr lang="de-DE" smtClean="0"/>
              <a:t>1</a:t>
            </a:fld>
            <a:endParaRPr lang="de-DE"/>
          </a:p>
        </p:txBody>
      </p:sp>
    </p:spTree>
    <p:extLst>
      <p:ext uri="{BB962C8B-B14F-4D97-AF65-F5344CB8AC3E}">
        <p14:creationId xmlns:p14="http://schemas.microsoft.com/office/powerpoint/2010/main" val="2263100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ltLang="en-US" dirty="0"/>
              <a:t>Interviews can help you to gather valid and reliable data that are relevant to the research question(s) and objectives of your consultancy project. If</a:t>
            </a:r>
            <a:r>
              <a:rPr lang="en-US" altLang="en-US" baseline="0" dirty="0"/>
              <a:t> the </a:t>
            </a:r>
            <a:r>
              <a:rPr lang="en-US" altLang="en-US" dirty="0"/>
              <a:t>research questions and objectives of your consultancy project are not yet</a:t>
            </a:r>
            <a:r>
              <a:rPr lang="en-US" altLang="en-US" baseline="0" dirty="0"/>
              <a:t> clear</a:t>
            </a:r>
            <a:r>
              <a:rPr lang="en-US" altLang="en-US" dirty="0"/>
              <a:t>, the</a:t>
            </a:r>
            <a:r>
              <a:rPr lang="en-US" altLang="en-US" baseline="0" dirty="0"/>
              <a:t> intake</a:t>
            </a:r>
            <a:r>
              <a:rPr lang="en-US" altLang="en-US" dirty="0"/>
              <a:t> interview (or interviews) with the company will help you to achieve this. </a:t>
            </a:r>
          </a:p>
          <a:p>
            <a:endParaRPr lang="en-US" altLang="en-US" dirty="0"/>
          </a:p>
          <a:p>
            <a:r>
              <a:rPr lang="en-US" altLang="en-US" dirty="0"/>
              <a:t>Interview is a general term for several types of interview. The nature of an interview should be consistent with your research question(s) and objectives, the purpose of your research and the research strategy that you have adopted. </a:t>
            </a:r>
          </a:p>
          <a:p>
            <a:endParaRPr lang="de-DE" altLang="en-US" dirty="0"/>
          </a:p>
          <a:p>
            <a:r>
              <a:rPr lang="en-US" altLang="en-US" dirty="0"/>
              <a:t>Interviews may be highly </a:t>
            </a:r>
            <a:r>
              <a:rPr lang="en-US" altLang="en-US" dirty="0" err="1"/>
              <a:t>formalised</a:t>
            </a:r>
            <a:r>
              <a:rPr lang="en-US" altLang="en-US" dirty="0"/>
              <a:t> and structured, using </a:t>
            </a:r>
            <a:r>
              <a:rPr lang="en-US" altLang="en-US" dirty="0" err="1"/>
              <a:t>standardised</a:t>
            </a:r>
            <a:r>
              <a:rPr lang="en-US" altLang="en-US" dirty="0"/>
              <a:t> questions for each </a:t>
            </a:r>
            <a:r>
              <a:rPr lang="en-US" altLang="en-US" b="0" dirty="0"/>
              <a:t>respondent</a:t>
            </a:r>
            <a:r>
              <a:rPr lang="en-US" altLang="en-US" dirty="0"/>
              <a:t> or they may be informal and unstructured conversations. In between there are intermediate positions. One typology that is commonly used is thus related to the level of formality and structure, whereby interviews may be </a:t>
            </a:r>
            <a:r>
              <a:rPr lang="en-US" altLang="en-US" dirty="0" err="1"/>
              <a:t>categorised</a:t>
            </a:r>
            <a:r>
              <a:rPr lang="en-US" altLang="en-US" dirty="0"/>
              <a:t> as one of:</a:t>
            </a:r>
          </a:p>
          <a:p>
            <a:r>
              <a:rPr lang="en-US" altLang="en-US" dirty="0"/>
              <a:t>• structured</a:t>
            </a:r>
            <a:r>
              <a:rPr lang="en-US" altLang="en-US" baseline="0" dirty="0"/>
              <a:t> (</a:t>
            </a:r>
            <a:r>
              <a:rPr lang="en-US" altLang="en-US" dirty="0" err="1"/>
              <a:t>standardised</a:t>
            </a:r>
            <a:r>
              <a:rPr lang="en-US" altLang="en-US" dirty="0"/>
              <a:t>) interviews;</a:t>
            </a:r>
          </a:p>
          <a:p>
            <a:r>
              <a:rPr lang="en-US" altLang="en-US" dirty="0"/>
              <a:t>• semi-structured (non-</a:t>
            </a:r>
            <a:r>
              <a:rPr lang="en-US" altLang="en-US" dirty="0" err="1"/>
              <a:t>standardised</a:t>
            </a:r>
            <a:r>
              <a:rPr lang="en-US" altLang="en-US" dirty="0"/>
              <a:t>) interviews;</a:t>
            </a:r>
          </a:p>
          <a:p>
            <a:r>
              <a:rPr lang="en-US" altLang="en-US" dirty="0"/>
              <a:t>• unstructured or in-depth interviews.</a:t>
            </a:r>
          </a:p>
        </p:txBody>
      </p:sp>
      <p:sp>
        <p:nvSpPr>
          <p:cNvPr id="4" name="Foliennummernplatzhalter 3"/>
          <p:cNvSpPr>
            <a:spLocks noGrp="1"/>
          </p:cNvSpPr>
          <p:nvPr>
            <p:ph type="sldNum" sz="quarter" idx="10"/>
          </p:nvPr>
        </p:nvSpPr>
        <p:spPr/>
        <p:txBody>
          <a:bodyPr/>
          <a:lstStyle/>
          <a:p>
            <a:fld id="{FFEEEA97-B560-44C5-B24B-43A37521E06C}" type="slidenum">
              <a:rPr lang="de-DE" smtClean="0"/>
              <a:t>4</a:t>
            </a:fld>
            <a:endParaRPr lang="de-DE"/>
          </a:p>
        </p:txBody>
      </p:sp>
    </p:spTree>
    <p:extLst>
      <p:ext uri="{BB962C8B-B14F-4D97-AF65-F5344CB8AC3E}">
        <p14:creationId xmlns:p14="http://schemas.microsoft.com/office/powerpoint/2010/main" val="2780549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ltLang="de-DE" dirty="0"/>
          </a:p>
        </p:txBody>
      </p:sp>
      <p:sp>
        <p:nvSpPr>
          <p:cNvPr id="4" name="Foliennummernplatzhalter 3"/>
          <p:cNvSpPr>
            <a:spLocks noGrp="1"/>
          </p:cNvSpPr>
          <p:nvPr>
            <p:ph type="sldNum" sz="quarter" idx="10"/>
          </p:nvPr>
        </p:nvSpPr>
        <p:spPr/>
        <p:txBody>
          <a:bodyPr/>
          <a:lstStyle/>
          <a:p>
            <a:fld id="{FFEEEA97-B560-44C5-B24B-43A37521E06C}" type="slidenum">
              <a:rPr lang="de-DE" smtClean="0"/>
              <a:t>6</a:t>
            </a:fld>
            <a:endParaRPr lang="de-DE"/>
          </a:p>
        </p:txBody>
      </p:sp>
    </p:spTree>
    <p:extLst>
      <p:ext uri="{BB962C8B-B14F-4D97-AF65-F5344CB8AC3E}">
        <p14:creationId xmlns:p14="http://schemas.microsoft.com/office/powerpoint/2010/main" val="743514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ltLang="en-US" b="1" dirty="0"/>
              <a:t>Structured interviews </a:t>
            </a:r>
            <a:r>
              <a:rPr lang="en-US" altLang="en-US" dirty="0"/>
              <a:t>use questionnaires based on a predetermined and ‘</a:t>
            </a:r>
            <a:r>
              <a:rPr lang="en-US" altLang="en-US" dirty="0" err="1"/>
              <a:t>standardised</a:t>
            </a:r>
            <a:r>
              <a:rPr lang="en-US" altLang="en-US" dirty="0"/>
              <a:t>’ or identical set of questions. You read out each question and then record the response on a </a:t>
            </a:r>
            <a:r>
              <a:rPr lang="en-US" altLang="en-US" dirty="0" err="1"/>
              <a:t>standardised</a:t>
            </a:r>
            <a:r>
              <a:rPr lang="en-US" altLang="en-US" dirty="0"/>
              <a:t> schedule, usually with pre-coded answers. While there is social interaction between you and the participant, such as the preliminary explanations that you will need to provide, you should read out the questions exactly as written and in the same tone of voice so that you do not indicate any bias. Structured interviews are used to collect quantifiable data. </a:t>
            </a:r>
          </a:p>
          <a:p>
            <a:endParaRPr lang="en-US" altLang="en-US" dirty="0"/>
          </a:p>
          <a:p>
            <a:r>
              <a:rPr lang="en-US" altLang="en-US" dirty="0"/>
              <a:t>In </a:t>
            </a:r>
            <a:r>
              <a:rPr lang="en-US" altLang="en-US" b="1" dirty="0"/>
              <a:t>semi-structured interviews </a:t>
            </a:r>
            <a:r>
              <a:rPr lang="en-US" altLang="en-US" dirty="0"/>
              <a:t>the researcher will have a list of themes and questions to be covered, although these may vary from interview to interview. This means that you may omit some questions in particular interviews. The order of questions may also be varied depending on the flow of the conversation. On the other hand, additional questions may be required to explore your research question and objectives given the nature of events within particular </a:t>
            </a:r>
            <a:r>
              <a:rPr lang="en-US" altLang="en-US" dirty="0" err="1"/>
              <a:t>organisations</a:t>
            </a:r>
            <a:r>
              <a:rPr lang="en-US" altLang="en-US" dirty="0"/>
              <a:t>. The nature of the questions and the ensuing discussion mean that data will be recorded by audio-recording the conversation or perhaps note taking.</a:t>
            </a:r>
          </a:p>
          <a:p>
            <a:endParaRPr lang="en-US" altLang="en-US" dirty="0"/>
          </a:p>
          <a:p>
            <a:r>
              <a:rPr lang="en-US" altLang="en-US" b="1" dirty="0"/>
              <a:t>Unstructured interviews </a:t>
            </a:r>
            <a:r>
              <a:rPr lang="en-US" altLang="en-US" dirty="0"/>
              <a:t>are informal. You would use these to explore in depth a general area in which you are interested. There is no predetermined list of questions to work through in this situation, although you need to have a clear idea about the aspect or aspects that you want to explore. The interviewee is given the opportunity to talk freely about events, </a:t>
            </a:r>
            <a:r>
              <a:rPr lang="en-US" altLang="en-US" dirty="0" err="1"/>
              <a:t>behaviour</a:t>
            </a:r>
            <a:r>
              <a:rPr lang="en-US" altLang="en-US" dirty="0"/>
              <a:t> and beliefs in relation to the topic area. </a:t>
            </a:r>
          </a:p>
        </p:txBody>
      </p:sp>
      <p:sp>
        <p:nvSpPr>
          <p:cNvPr id="4" name="Foliennummernplatzhalter 3"/>
          <p:cNvSpPr>
            <a:spLocks noGrp="1"/>
          </p:cNvSpPr>
          <p:nvPr>
            <p:ph type="sldNum" sz="quarter" idx="10"/>
          </p:nvPr>
        </p:nvSpPr>
        <p:spPr/>
        <p:txBody>
          <a:bodyPr/>
          <a:lstStyle/>
          <a:p>
            <a:fld id="{FFEEEA97-B560-44C5-B24B-43A37521E06C}" type="slidenum">
              <a:rPr lang="de-DE" smtClean="0"/>
              <a:t>7</a:t>
            </a:fld>
            <a:endParaRPr lang="de-DE"/>
          </a:p>
        </p:txBody>
      </p:sp>
    </p:spTree>
    <p:extLst>
      <p:ext uri="{BB962C8B-B14F-4D97-AF65-F5344CB8AC3E}">
        <p14:creationId xmlns:p14="http://schemas.microsoft.com/office/powerpoint/2010/main" val="240675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Each form of interview outlined above has a distinct purpose: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dirty="0" err="1"/>
              <a:t>Standardised</a:t>
            </a:r>
            <a:r>
              <a:rPr lang="en-US" altLang="en-US" b="1" dirty="0"/>
              <a:t> interviews </a:t>
            </a:r>
            <a:r>
              <a:rPr lang="en-US" altLang="en-US" dirty="0"/>
              <a:t>are normally used to gather data, which will then be the subject of quantitative analysis, for example as part of a survey strategy.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dirty="0"/>
              <a:t>Non-</a:t>
            </a:r>
            <a:r>
              <a:rPr lang="en-US" altLang="en-US" b="1" dirty="0" err="1"/>
              <a:t>standardised</a:t>
            </a:r>
            <a:r>
              <a:rPr lang="en-US" altLang="en-US" b="1" dirty="0"/>
              <a:t> (</a:t>
            </a:r>
            <a:r>
              <a:rPr lang="en-US" altLang="en-US" b="1" dirty="0" err="1"/>
              <a:t>semistructured</a:t>
            </a:r>
            <a:r>
              <a:rPr lang="en-US" altLang="en-US" b="1" dirty="0"/>
              <a:t> and in-depth) interviews</a:t>
            </a:r>
            <a:r>
              <a:rPr lang="en-US" altLang="en-US" dirty="0"/>
              <a:t> are used to gather data, which are normally </a:t>
            </a:r>
            <a:r>
              <a:rPr lang="en-US" altLang="en-US" dirty="0" err="1"/>
              <a:t>analysed</a:t>
            </a:r>
            <a:r>
              <a:rPr lang="en-US" altLang="en-US" dirty="0"/>
              <a:t> qualitatively, for example as part of a case study strategy. These data are likely to be used not only to reveal and understand the ‘what’ and the ‘how’ but also to place more emphasis on exploring the ‘why’.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t>Non-</a:t>
            </a:r>
            <a:r>
              <a:rPr lang="en-US" altLang="en-US" dirty="0" err="1"/>
              <a:t>standardised</a:t>
            </a:r>
            <a:r>
              <a:rPr lang="en-US" altLang="en-US" dirty="0"/>
              <a:t> interviews may be conducted on a one-to-one basis, between you and a single participant. There may be other situations where you conduct a semi-structured or in-depth interview on a group basis, where you meet with a small number of participants to explore an aspect of your research through a group discussion that you facilitate. </a:t>
            </a:r>
          </a:p>
          <a:p>
            <a:endParaRPr lang="en-US" altLang="en-US" dirty="0"/>
          </a:p>
          <a:p>
            <a:r>
              <a:rPr lang="en-US" altLang="en-US" dirty="0"/>
              <a:t>Interviews are most commonly conducted by meeting your participant ‘face to face’, but there may be some situations where you conduct an interview by telephone or electronically via the Internet or an </a:t>
            </a:r>
            <a:r>
              <a:rPr lang="en-US" altLang="en-US" dirty="0" err="1"/>
              <a:t>organisation’s</a:t>
            </a:r>
            <a:r>
              <a:rPr lang="en-US" altLang="en-US" dirty="0"/>
              <a:t> intranet. </a:t>
            </a:r>
          </a:p>
        </p:txBody>
      </p:sp>
      <p:sp>
        <p:nvSpPr>
          <p:cNvPr id="4" name="Foliennummernplatzhalter 3"/>
          <p:cNvSpPr>
            <a:spLocks noGrp="1"/>
          </p:cNvSpPr>
          <p:nvPr>
            <p:ph type="sldNum" sz="quarter" idx="10"/>
          </p:nvPr>
        </p:nvSpPr>
        <p:spPr/>
        <p:txBody>
          <a:bodyPr/>
          <a:lstStyle/>
          <a:p>
            <a:fld id="{FFEEEA97-B560-44C5-B24B-43A37521E06C}" type="slidenum">
              <a:rPr lang="de-DE" smtClean="0"/>
              <a:t>8</a:t>
            </a:fld>
            <a:endParaRPr lang="de-DE"/>
          </a:p>
        </p:txBody>
      </p:sp>
    </p:spTree>
    <p:extLst>
      <p:ext uri="{BB962C8B-B14F-4D97-AF65-F5344CB8AC3E}">
        <p14:creationId xmlns:p14="http://schemas.microsoft.com/office/powerpoint/2010/main" val="1682897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ltLang="en-US" b="1" dirty="0"/>
              <a:t>The purpose of the intake</a:t>
            </a:r>
            <a:r>
              <a:rPr lang="en-US" altLang="en-US" b="1" baseline="0" dirty="0"/>
              <a:t> interview</a:t>
            </a:r>
            <a:endParaRPr lang="en-US" altLang="en-US" b="1" dirty="0"/>
          </a:p>
          <a:p>
            <a:r>
              <a:rPr lang="en-US" altLang="en-US" dirty="0"/>
              <a:t>Before you start developing</a:t>
            </a:r>
            <a:r>
              <a:rPr lang="en-US" altLang="en-US" baseline="0" dirty="0"/>
              <a:t> the questions for your intake interview, take some time to think about the purpose and the objective(s) of the intake interview. During the first interview with your client, you need to build trust and establish a good working relationship. The interview also serves to get to know the company, its values and its employees better and to understand why the company seeks to </a:t>
            </a:r>
            <a:r>
              <a:rPr lang="en-US" altLang="en-US" baseline="0" dirty="0" err="1"/>
              <a:t>internationalise</a:t>
            </a:r>
            <a:r>
              <a:rPr lang="en-US" altLang="en-US" baseline="0" dirty="0"/>
              <a:t> (and why now). Furthermore, consultants need to find out what the client wants and what the client’s expectations are and why and what the specific objective(s) and task(s) of the consultancy project is/are. </a:t>
            </a:r>
            <a:r>
              <a:rPr lang="en-US" altLang="en-US" dirty="0"/>
              <a:t>Your aim will be to obtain data to enable you to answer all your research questions.</a:t>
            </a:r>
            <a:r>
              <a:rPr lang="en-US" altLang="en-US" baseline="0" dirty="0"/>
              <a:t> Consultants should also use the first meeting to talk about practical matters, for instance the preferred channel of communication. Can you think of further purposes of the intake interview?</a:t>
            </a:r>
            <a:endParaRPr lang="en-US" altLang="en-US" dirty="0"/>
          </a:p>
          <a:p>
            <a:endParaRPr lang="de-DE" altLang="en-US" dirty="0"/>
          </a:p>
          <a:p>
            <a:r>
              <a:rPr lang="en-US" altLang="en-US" b="1" dirty="0"/>
              <a:t>The significance of establishing personal contact</a:t>
            </a:r>
          </a:p>
          <a:p>
            <a:r>
              <a:rPr lang="en-US" altLang="en-US" dirty="0"/>
              <a:t>Managers are more likely to agree to be interviewed, rather than complete a questionnaire, especially where the interview topic is seen to be interesting and relevant to their current work. An interview provides them with an opportunity to reflect on events without needing to write anything down. Potential research participants who receive a questionnaire via the Internet, the intranet or through the post may be reluctant to complete it for a number of reasons. They may feel that it is not appropriate to provide sensitive and confidential information to someone they have never met. They may also not completely trust the way in which the information they provide is used. </a:t>
            </a:r>
          </a:p>
          <a:p>
            <a:endParaRPr lang="de-DE" altLang="en-US" dirty="0"/>
          </a:p>
          <a:p>
            <a:r>
              <a:rPr lang="en-US" altLang="en-US" b="1" dirty="0"/>
              <a:t>The nature of the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t>Be aware that the manner in which you interact with your interviewees and ask questions will impact on the data you collect! The following slides presents different types of questions that you can use during the</a:t>
            </a:r>
            <a:r>
              <a:rPr lang="en-US" altLang="en-US" baseline="0" dirty="0"/>
              <a:t> interview with your client.</a:t>
            </a:r>
            <a:endParaRPr lang="en-US" altLang="en-US" dirty="0"/>
          </a:p>
          <a:p>
            <a:endParaRPr lang="de-DE" altLang="en-US" dirty="0"/>
          </a:p>
          <a:p>
            <a:r>
              <a:rPr lang="en-US" altLang="en-US" b="1" dirty="0"/>
              <a:t>Length of time required</a:t>
            </a:r>
          </a:p>
          <a:p>
            <a:r>
              <a:rPr lang="en-US" altLang="en-US" dirty="0"/>
              <a:t>The time you have for the</a:t>
            </a:r>
            <a:r>
              <a:rPr lang="en-US" altLang="en-US" baseline="0" dirty="0"/>
              <a:t> interview is limited, so make sure to focus on the most important questions!</a:t>
            </a:r>
            <a:endParaRPr lang="en-US" altLang="en-US" dirty="0"/>
          </a:p>
        </p:txBody>
      </p:sp>
      <p:sp>
        <p:nvSpPr>
          <p:cNvPr id="4" name="Foliennummernplatzhalter 3"/>
          <p:cNvSpPr>
            <a:spLocks noGrp="1"/>
          </p:cNvSpPr>
          <p:nvPr>
            <p:ph type="sldNum" sz="quarter" idx="10"/>
          </p:nvPr>
        </p:nvSpPr>
        <p:spPr/>
        <p:txBody>
          <a:bodyPr/>
          <a:lstStyle/>
          <a:p>
            <a:fld id="{FFEEEA97-B560-44C5-B24B-43A37521E06C}" type="slidenum">
              <a:rPr lang="de-DE" smtClean="0"/>
              <a:t>9</a:t>
            </a:fld>
            <a:endParaRPr lang="de-DE"/>
          </a:p>
        </p:txBody>
      </p:sp>
    </p:spTree>
    <p:extLst>
      <p:ext uri="{BB962C8B-B14F-4D97-AF65-F5344CB8AC3E}">
        <p14:creationId xmlns:p14="http://schemas.microsoft.com/office/powerpoint/2010/main" val="253433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ltLang="de-DE" dirty="0"/>
              <a:t>Be aware that there are different types of questions. Allowing the interviewee to talk freely throughout an in-depth interview is unlikely to lead to a clearly focused discussion on issues relevant to the research topic/</a:t>
            </a:r>
            <a:r>
              <a:rPr lang="en-US" altLang="de-DE" dirty="0" err="1"/>
              <a:t>obejctive</a:t>
            </a:r>
            <a:r>
              <a:rPr lang="en-US" altLang="de-DE" dirty="0"/>
              <a:t>(s)</a:t>
            </a:r>
            <a:r>
              <a:rPr lang="en-US" altLang="de-DE" baseline="0" dirty="0"/>
              <a:t> of your consultancy project</a:t>
            </a:r>
            <a:r>
              <a:rPr lang="en-US" altLang="de-DE" dirty="0"/>
              <a:t>. It is therefore important to devise relevant interview themes, even though you can adopt a flexible approach about the way these are dealt with during the interview. Formulating appropriate questions to explore areas in which you are interested is critical to gather the information you need. </a:t>
            </a:r>
          </a:p>
          <a:p>
            <a:endParaRPr lang="en-US" altLang="de-DE" dirty="0"/>
          </a:p>
          <a:p>
            <a:r>
              <a:rPr lang="de-DE" altLang="de-DE" b="1" i="1" dirty="0"/>
              <a:t>Open </a:t>
            </a:r>
            <a:r>
              <a:rPr lang="de-DE" altLang="de-DE" b="1" i="1" dirty="0" err="1"/>
              <a:t>questions</a:t>
            </a:r>
            <a:endParaRPr lang="de-DE" altLang="de-DE" b="1" i="1" dirty="0"/>
          </a:p>
          <a:p>
            <a:r>
              <a:rPr lang="en-US" altLang="de-DE" dirty="0"/>
              <a:t>The use of </a:t>
            </a:r>
            <a:r>
              <a:rPr lang="en-US" altLang="de-DE" b="1" dirty="0"/>
              <a:t>open questions </a:t>
            </a:r>
            <a:r>
              <a:rPr lang="en-US" altLang="de-DE" dirty="0"/>
              <a:t>will allow participants to define and describe a situation or event. An open question is designed to encourage the interviewee to provide an extensive and developmental answer and to reply as they wish. An open question is likely to start with, or include, one of the following words: ‘what’, ‘how’ or ‘why’. Examples of </a:t>
            </a:r>
            <a:r>
              <a:rPr lang="de-DE" altLang="de-DE" dirty="0"/>
              <a:t>open </a:t>
            </a:r>
            <a:r>
              <a:rPr lang="de-DE" altLang="de-DE" dirty="0" err="1"/>
              <a:t>questions</a:t>
            </a:r>
            <a:r>
              <a:rPr lang="de-DE" altLang="de-DE" dirty="0"/>
              <a:t> </a:t>
            </a:r>
            <a:r>
              <a:rPr lang="de-DE" altLang="de-DE" dirty="0" err="1"/>
              <a:t>include</a:t>
            </a:r>
            <a:r>
              <a:rPr lang="de-DE" altLang="de-DE" dirty="0"/>
              <a:t>: </a:t>
            </a:r>
          </a:p>
          <a:p>
            <a:r>
              <a:rPr lang="en-US" altLang="de-DE" dirty="0"/>
              <a:t>‘Why did the </a:t>
            </a:r>
            <a:r>
              <a:rPr lang="en-US" altLang="de-DE" dirty="0" err="1"/>
              <a:t>organisation</a:t>
            </a:r>
            <a:r>
              <a:rPr lang="en-US" altLang="de-DE" dirty="0"/>
              <a:t> introduce its marketing strategy?’</a:t>
            </a:r>
          </a:p>
          <a:p>
            <a:r>
              <a:rPr lang="en-US" altLang="de-DE" dirty="0"/>
              <a:t>‘What methods have been used to make employees redundant?’</a:t>
            </a:r>
          </a:p>
          <a:p>
            <a:r>
              <a:rPr lang="en-US" altLang="de-DE" dirty="0"/>
              <a:t>‘How has corporate strategy changed over the past five years?’</a:t>
            </a:r>
          </a:p>
          <a:p>
            <a:endParaRPr lang="en-US" altLang="de-DE" dirty="0"/>
          </a:p>
          <a:p>
            <a:r>
              <a:rPr lang="de-DE" altLang="de-DE" b="1" i="1" dirty="0" err="1"/>
              <a:t>Probing</a:t>
            </a:r>
            <a:r>
              <a:rPr lang="de-DE" altLang="de-DE" b="1" i="1" dirty="0"/>
              <a:t> </a:t>
            </a:r>
            <a:r>
              <a:rPr lang="de-DE" altLang="de-DE" b="1" i="1" dirty="0" err="1"/>
              <a:t>questions</a:t>
            </a:r>
            <a:endParaRPr lang="de-DE" altLang="de-DE" b="1" i="1" dirty="0"/>
          </a:p>
          <a:p>
            <a:r>
              <a:rPr lang="en-US" altLang="de-DE" b="1" dirty="0"/>
              <a:t>Probing questions </a:t>
            </a:r>
            <a:r>
              <a:rPr lang="en-US" altLang="de-DE" dirty="0"/>
              <a:t>can be used to explore responses that are of significance to the research topic. They may be worded like open questions but request a particular focus or direction. Examples of this type of question include: </a:t>
            </a:r>
          </a:p>
          <a:p>
            <a:r>
              <a:rPr lang="en-US" altLang="de-DE" dirty="0"/>
              <a:t>‘How would you evaluate the success of this new marketing strategy?’</a:t>
            </a:r>
          </a:p>
          <a:p>
            <a:r>
              <a:rPr lang="en-US" altLang="de-DE" dirty="0"/>
              <a:t>‘Why did you choose a compulsory method to make redundancies?’</a:t>
            </a:r>
          </a:p>
          <a:p>
            <a:r>
              <a:rPr lang="en-US" altLang="de-DE" dirty="0"/>
              <a:t>‘What external factors caused the corporate strategy to change?’</a:t>
            </a:r>
          </a:p>
          <a:p>
            <a:endParaRPr lang="de-DE" altLang="de-DE" dirty="0"/>
          </a:p>
          <a:p>
            <a:r>
              <a:rPr lang="de-DE" altLang="de-DE" b="1" i="1" dirty="0" err="1"/>
              <a:t>Specific</a:t>
            </a:r>
            <a:r>
              <a:rPr lang="de-DE" altLang="de-DE" b="1" i="1" dirty="0"/>
              <a:t> </a:t>
            </a:r>
            <a:r>
              <a:rPr lang="de-DE" altLang="de-DE" b="1" i="1" dirty="0" err="1"/>
              <a:t>and</a:t>
            </a:r>
            <a:r>
              <a:rPr lang="de-DE" altLang="de-DE" b="1" i="1" dirty="0"/>
              <a:t> </a:t>
            </a:r>
            <a:r>
              <a:rPr lang="de-DE" altLang="de-DE" b="1" i="1" dirty="0" err="1"/>
              <a:t>closed</a:t>
            </a:r>
            <a:r>
              <a:rPr lang="de-DE" altLang="de-DE" b="1" i="1" dirty="0"/>
              <a:t> </a:t>
            </a:r>
            <a:r>
              <a:rPr lang="de-DE" altLang="de-DE" b="1" i="1" dirty="0" err="1"/>
              <a:t>questions</a:t>
            </a:r>
            <a:endParaRPr lang="de-DE" altLang="de-DE" b="1" i="1" dirty="0"/>
          </a:p>
          <a:p>
            <a:r>
              <a:rPr lang="en-US" altLang="de-DE" dirty="0"/>
              <a:t>These types of question are similar to those used in structured interviews. They can be used to obtain specific information or to confirm a fact or opinion. Examples of these types of question include those designed to obtain a specific piece </a:t>
            </a:r>
            <a:r>
              <a:rPr lang="de-DE" altLang="de-DE" dirty="0" err="1"/>
              <a:t>of</a:t>
            </a:r>
            <a:r>
              <a:rPr lang="de-DE" altLang="de-DE" dirty="0"/>
              <a:t> </a:t>
            </a:r>
            <a:r>
              <a:rPr lang="de-DE" altLang="de-DE" dirty="0" err="1"/>
              <a:t>data</a:t>
            </a:r>
            <a:r>
              <a:rPr lang="de-DE" altLang="de-DE" dirty="0"/>
              <a:t>:</a:t>
            </a:r>
          </a:p>
          <a:p>
            <a:r>
              <a:rPr lang="en-US" altLang="de-DE" dirty="0"/>
              <a:t>‘How many people responded to the customer survey?’</a:t>
            </a:r>
          </a:p>
          <a:p>
            <a:r>
              <a:rPr lang="en-US" altLang="de-DE" dirty="0"/>
              <a:t>‘Did you lose money? Break even?’</a:t>
            </a:r>
          </a:p>
          <a:p>
            <a:endParaRPr lang="en-US" altLang="de-DE" dirty="0"/>
          </a:p>
          <a:p>
            <a:r>
              <a:rPr lang="en-US" altLang="de-DE" dirty="0"/>
              <a:t>Avoid using leading or proposing types of question in order to control any bias!</a:t>
            </a:r>
            <a:endParaRPr lang="de-DE" altLang="de-DE" dirty="0"/>
          </a:p>
        </p:txBody>
      </p:sp>
      <p:sp>
        <p:nvSpPr>
          <p:cNvPr id="4" name="Foliennummernplatzhalter 3"/>
          <p:cNvSpPr>
            <a:spLocks noGrp="1"/>
          </p:cNvSpPr>
          <p:nvPr>
            <p:ph type="sldNum" sz="quarter" idx="10"/>
          </p:nvPr>
        </p:nvSpPr>
        <p:spPr/>
        <p:txBody>
          <a:bodyPr/>
          <a:lstStyle/>
          <a:p>
            <a:fld id="{FFEEEA97-B560-44C5-B24B-43A37521E06C}" type="slidenum">
              <a:rPr lang="de-DE" smtClean="0"/>
              <a:t>10</a:t>
            </a:fld>
            <a:endParaRPr lang="de-DE"/>
          </a:p>
        </p:txBody>
      </p:sp>
    </p:spTree>
    <p:extLst>
      <p:ext uri="{BB962C8B-B14F-4D97-AF65-F5344CB8AC3E}">
        <p14:creationId xmlns:p14="http://schemas.microsoft.com/office/powerpoint/2010/main" val="4213173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altLang="en-US" b="0" dirty="0"/>
              <a:t>The</a:t>
            </a:r>
            <a:r>
              <a:rPr lang="en-US" altLang="en-US" b="0" baseline="0" dirty="0"/>
              <a:t> </a:t>
            </a:r>
            <a:r>
              <a:rPr lang="en-US" altLang="en-US" b="1" dirty="0"/>
              <a:t>key to a successful interview is careful preparation</a:t>
            </a:r>
            <a:r>
              <a:rPr lang="en-US" altLang="en-US" dirty="0"/>
              <a:t>. When using non-structured interviews the five Ps are a useful mantra: prior planning prevents poor performance. </a:t>
            </a:r>
          </a:p>
          <a:p>
            <a:endParaRPr lang="en-US" altLang="en-US" dirty="0"/>
          </a:p>
          <a:p>
            <a:r>
              <a:rPr lang="en-US" altLang="en-US" b="1" dirty="0"/>
              <a:t>Level of knowledge of the </a:t>
            </a:r>
            <a:r>
              <a:rPr lang="en-US" altLang="en-US" b="1" dirty="0" err="1"/>
              <a:t>inverviewer</a:t>
            </a:r>
            <a:r>
              <a:rPr lang="en-US" altLang="en-US" b="1" dirty="0"/>
              <a:t>: </a:t>
            </a:r>
            <a:r>
              <a:rPr lang="en-US" altLang="en-US" dirty="0"/>
              <a:t>You need to be knowledgeable about the company,</a:t>
            </a:r>
            <a:r>
              <a:rPr lang="en-US" altLang="en-US" baseline="0" dirty="0"/>
              <a:t> the objective(s) and topic(s) of the consultancy project</a:t>
            </a:r>
            <a:r>
              <a:rPr lang="en-US" altLang="en-US" dirty="0"/>
              <a:t> and the </a:t>
            </a:r>
            <a:r>
              <a:rPr lang="en-US" altLang="en-US" dirty="0" err="1"/>
              <a:t>organisational</a:t>
            </a:r>
            <a:r>
              <a:rPr lang="en-US" altLang="en-US" dirty="0"/>
              <a:t> or situational context in which the interview is to take place. Study</a:t>
            </a:r>
            <a:r>
              <a:rPr lang="en-US" altLang="en-US" baseline="0" dirty="0"/>
              <a:t> the website of the company and (if available) </a:t>
            </a:r>
            <a:r>
              <a:rPr lang="en-US" altLang="en-US" dirty="0"/>
              <a:t>look at company reports and other publications, or financial data relating to the </a:t>
            </a:r>
            <a:r>
              <a:rPr lang="en-US" altLang="en-US" dirty="0" err="1"/>
              <a:t>organisation</a:t>
            </a:r>
            <a:r>
              <a:rPr lang="en-US" altLang="en-US" dirty="0"/>
              <a:t>. The ability to draw on this type of information in the interview should help to demonstrate your credibility, assess the accuracy of responses and encourage the interviewee to offer a more detailed account of the topic under discussion. </a:t>
            </a:r>
          </a:p>
          <a:p>
            <a:endParaRPr lang="de-DE" altLang="en-US" dirty="0"/>
          </a:p>
          <a:p>
            <a:r>
              <a:rPr lang="en-US" altLang="en-US" b="1" dirty="0"/>
              <a:t>Level of information supplied to the interviewee: </a:t>
            </a:r>
            <a:r>
              <a:rPr lang="en-US" altLang="en-US" dirty="0"/>
              <a:t>Credibility may also be promoted through the supply of relevant information to participants before the interview, e.g. a list of the interview themes.</a:t>
            </a:r>
            <a:r>
              <a:rPr lang="en-US" altLang="en-US" baseline="0" dirty="0"/>
              <a:t> This allows p</a:t>
            </a:r>
            <a:r>
              <a:rPr lang="en-US" altLang="en-US" dirty="0"/>
              <a:t>articipants to prepare themselves for the interview. </a:t>
            </a:r>
          </a:p>
          <a:p>
            <a:endParaRPr lang="de-DE" altLang="en-US" dirty="0"/>
          </a:p>
          <a:p>
            <a:r>
              <a:rPr lang="en-US" altLang="en-US" b="1" dirty="0"/>
              <a:t>Appropriateness of location </a:t>
            </a:r>
            <a:r>
              <a:rPr lang="en-US" altLang="en-US" dirty="0"/>
              <a:t>It is possible that the place you conduct your interviews may influence the data you collect. You should choose a location which is convenient for your participants, where they will feel comfortable and where the interview is unlikely to be disturbed. </a:t>
            </a:r>
          </a:p>
          <a:p>
            <a:endParaRPr lang="en-US" altLang="en-US" dirty="0"/>
          </a:p>
          <a:p>
            <a:r>
              <a:rPr lang="en-US" altLang="en-US" b="1" dirty="0"/>
              <a:t>Appropriateness of the researcher’s appearance at the interview: </a:t>
            </a:r>
            <a:r>
              <a:rPr lang="en-US" altLang="en-US" dirty="0"/>
              <a:t>Your appearance may affect the perception of the interviewee. This can have an adverse affect on your credibility in the view of interviewees, or result in a failure to gain their confidence. The resulting bias may affect the reliability of the information provided. Essentially, you will need to wear clothing that will be generally acceptable for the setting within which the interview is to occur.</a:t>
            </a:r>
          </a:p>
          <a:p>
            <a:endParaRPr lang="en-US" altLang="en-US" dirty="0"/>
          </a:p>
          <a:p>
            <a:r>
              <a:rPr lang="en-US" altLang="en-US" b="1" dirty="0"/>
              <a:t>Nature of the opening comments to be made when the interview commences: </a:t>
            </a:r>
            <a:r>
              <a:rPr lang="en-US" altLang="en-US" dirty="0"/>
              <a:t>Where the interviewee has not met you before, the first few minutes of conversation will have a significant impact on the outcome of the interview.</a:t>
            </a:r>
            <a:r>
              <a:rPr lang="en-US" altLang="en-US" baseline="0" dirty="0"/>
              <a:t> Y</a:t>
            </a:r>
            <a:r>
              <a:rPr lang="en-US" altLang="en-US" dirty="0"/>
              <a:t>ou will need to establish your credibility and gain the interviewee’s confidence. </a:t>
            </a:r>
          </a:p>
          <a:p>
            <a:endParaRPr lang="en-US" altLang="en-US" dirty="0"/>
          </a:p>
          <a:p>
            <a:r>
              <a:rPr lang="en-US" altLang="en-US" b="1" dirty="0"/>
              <a:t>Approach to questioning: </a:t>
            </a:r>
            <a:r>
              <a:rPr lang="en-US" altLang="en-US" dirty="0"/>
              <a:t>When conducted appropriately, your approach to questioning should reduce the scope for bias during the interview and increase the reliability of the information obtained. Your questions need to be phrased clearly, so that the interviewee can understand them, and you should ask them in a neutral tone of voice. The use of open questions usually helps to avoid bias. These can then be followed up by the use of appropriately worded probing questions. It</a:t>
            </a:r>
            <a:r>
              <a:rPr lang="en-US" altLang="en-US" baseline="0" dirty="0"/>
              <a:t> </a:t>
            </a:r>
            <a:r>
              <a:rPr lang="en-US" altLang="en-US" dirty="0"/>
              <a:t>is usually best to leave sensitive questions until near the end of an interview because this allows a greater time for the participant to build up trust and confidence in the researchers’. </a:t>
            </a:r>
          </a:p>
          <a:p>
            <a:endParaRPr lang="de-DE" altLang="en-US" dirty="0"/>
          </a:p>
          <a:p>
            <a:r>
              <a:rPr lang="en-US" altLang="en-US" b="1" dirty="0"/>
              <a:t>Nature and impact of the interviewer’s </a:t>
            </a:r>
            <a:r>
              <a:rPr lang="en-US" altLang="en-US" b="1" dirty="0" err="1"/>
              <a:t>behaviour</a:t>
            </a:r>
            <a:r>
              <a:rPr lang="en-US" altLang="en-US" b="1" dirty="0"/>
              <a:t> during the course of the interview: </a:t>
            </a:r>
            <a:r>
              <a:rPr lang="en-US" altLang="en-US" dirty="0"/>
              <a:t>Appropriate </a:t>
            </a:r>
            <a:r>
              <a:rPr lang="en-US" altLang="en-US" dirty="0" err="1"/>
              <a:t>behaviour</a:t>
            </a:r>
            <a:r>
              <a:rPr lang="en-US" altLang="en-US" dirty="0"/>
              <a:t> by the interviewer should also reduce the scope for bias during the interview. An appearance of boredom on your part is hardly likely to encourage your interviewee!</a:t>
            </a:r>
          </a:p>
          <a:p>
            <a:endParaRPr lang="de-DE" altLang="en-US" dirty="0"/>
          </a:p>
          <a:p>
            <a:r>
              <a:rPr lang="en-US" altLang="en-US" b="1" dirty="0"/>
              <a:t>Demonstration of attentive listening skills: </a:t>
            </a:r>
            <a:r>
              <a:rPr lang="en-US" altLang="en-US" dirty="0"/>
              <a:t>The purpose of a semi-structured or in depth interview will be to understand the participant’s explanations and meanings. This type of interaction will not be typical of many of the conversations that you normally engage in, where those involved often compete to speak rather than concentrate on listening. You therefore need to </a:t>
            </a:r>
            <a:r>
              <a:rPr lang="en-US" altLang="en-US" dirty="0" err="1"/>
              <a:t>recognise</a:t>
            </a:r>
            <a:r>
              <a:rPr lang="en-US" altLang="en-US" dirty="0"/>
              <a:t> that different skills will be </a:t>
            </a:r>
            <a:r>
              <a:rPr lang="en-US" altLang="en-US" dirty="0" err="1"/>
              <a:t>emphasised</a:t>
            </a:r>
            <a:r>
              <a:rPr lang="en-US" altLang="en-US" dirty="0"/>
              <a:t> in this kind of interaction. </a:t>
            </a:r>
          </a:p>
          <a:p>
            <a:endParaRPr lang="de-DE" altLang="en-US" dirty="0"/>
          </a:p>
          <a:p>
            <a:r>
              <a:rPr lang="en-US" altLang="de-DE" b="1" dirty="0"/>
              <a:t>Test understanding : </a:t>
            </a:r>
            <a:r>
              <a:rPr lang="en-US" altLang="de-DE" b="0" dirty="0"/>
              <a:t>T</a:t>
            </a:r>
            <a:r>
              <a:rPr lang="en-US" altLang="de-DE" dirty="0"/>
              <a:t>est your understanding by </a:t>
            </a:r>
            <a:r>
              <a:rPr lang="en-US" altLang="de-DE" dirty="0" err="1"/>
              <a:t>summarising</a:t>
            </a:r>
            <a:r>
              <a:rPr lang="en-US" altLang="de-DE" dirty="0"/>
              <a:t> an explanation provided by the interviewee. This allows the interviewee to evaluate if your interpretation is adequate and</a:t>
            </a:r>
            <a:r>
              <a:rPr lang="en-US" altLang="de-DE" baseline="0" dirty="0"/>
              <a:t> to </a:t>
            </a:r>
            <a:r>
              <a:rPr lang="en-US" altLang="de-DE" dirty="0"/>
              <a:t>correct you where necessary. This can be a powerful tool for avoiding a biased or incomplete interpretation. </a:t>
            </a:r>
          </a:p>
          <a:p>
            <a:endParaRPr lang="en-US" altLang="de-DE" dirty="0"/>
          </a:p>
          <a:p>
            <a:r>
              <a:rPr lang="en-US" altLang="de-DE" b="1" dirty="0"/>
              <a:t>Approach to recording data: You can </a:t>
            </a:r>
            <a:r>
              <a:rPr lang="en-US" altLang="de-DE" dirty="0"/>
              <a:t>audio-record your interview</a:t>
            </a:r>
            <a:r>
              <a:rPr lang="en-US" altLang="de-DE" baseline="0" dirty="0"/>
              <a:t> and/or </a:t>
            </a:r>
            <a:r>
              <a:rPr lang="en-US" altLang="de-DE" dirty="0"/>
              <a:t>make notes as the interview progresses. Taking notes is another way for you to show that your participant’s responses are important to you. </a:t>
            </a:r>
          </a:p>
          <a:p>
            <a:endParaRPr lang="de-DE" altLang="en-US" dirty="0"/>
          </a:p>
          <a:p>
            <a:r>
              <a:rPr lang="en-US" altLang="de-DE" b="1" dirty="0"/>
              <a:t>Cultural differences and bias: </a:t>
            </a:r>
            <a:r>
              <a:rPr lang="en-US" altLang="de-DE" dirty="0"/>
              <a:t>It is often difficult to control bias in all cases. Other factors may become significant. For example, there may be misinterpretation of responses because of cultural differences between the interviewee and the interviewer. An in-depth interview at least offers the opportunity to explore meanings, including those that may be culturally specific, but you will need to be aware of cultural differences and their implications.</a:t>
            </a:r>
            <a:endParaRPr lang="de-DE" dirty="0"/>
          </a:p>
        </p:txBody>
      </p:sp>
      <p:sp>
        <p:nvSpPr>
          <p:cNvPr id="4" name="Foliennummernplatzhalter 3"/>
          <p:cNvSpPr>
            <a:spLocks noGrp="1"/>
          </p:cNvSpPr>
          <p:nvPr>
            <p:ph type="sldNum" sz="quarter" idx="10"/>
          </p:nvPr>
        </p:nvSpPr>
        <p:spPr/>
        <p:txBody>
          <a:bodyPr/>
          <a:lstStyle/>
          <a:p>
            <a:fld id="{FFEEEA97-B560-44C5-B24B-43A37521E06C}" type="slidenum">
              <a:rPr lang="de-DE" smtClean="0"/>
              <a:t>11</a:t>
            </a:fld>
            <a:endParaRPr lang="de-DE"/>
          </a:p>
        </p:txBody>
      </p:sp>
    </p:spTree>
    <p:extLst>
      <p:ext uri="{BB962C8B-B14F-4D97-AF65-F5344CB8AC3E}">
        <p14:creationId xmlns:p14="http://schemas.microsoft.com/office/powerpoint/2010/main" val="37449184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24000" y="1122363"/>
            <a:ext cx="9144000" cy="2387600"/>
          </a:xfrm>
        </p:spPr>
        <p:txBody>
          <a:bodyPr anchor="b">
            <a:normAutofit/>
          </a:bodyPr>
          <a:lstStyle>
            <a:lvl1pPr algn="ctr">
              <a:defRPr sz="5000"/>
            </a:lvl1pPr>
          </a:lstStyle>
          <a:p>
            <a:r>
              <a:rPr lang="de-DE"/>
              <a:t>Titelmasterformat durch Klicken bearbeiten</a:t>
            </a:r>
            <a:endParaRPr lang="hr-HR"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hr-HR"/>
          </a:p>
        </p:txBody>
      </p:sp>
      <p:sp>
        <p:nvSpPr>
          <p:cNvPr id="4" name="Date Placeholder 3"/>
          <p:cNvSpPr>
            <a:spLocks noGrp="1"/>
          </p:cNvSpPr>
          <p:nvPr>
            <p:ph type="dt" sz="half" idx="10"/>
          </p:nvPr>
        </p:nvSpPr>
        <p:spPr/>
        <p:txBody>
          <a:bodyPr/>
          <a:lstStyle/>
          <a:p>
            <a:fld id="{7D785DF5-0D99-4637-AE20-09851F225AB0}" type="datetimeFigureOut">
              <a:rPr lang="hr-HR" smtClean="0"/>
              <a:t>9.7.2019.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4237673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hr-HR"/>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4" name="Date Placeholder 3"/>
          <p:cNvSpPr>
            <a:spLocks noGrp="1"/>
          </p:cNvSpPr>
          <p:nvPr>
            <p:ph type="dt" sz="half" idx="10"/>
          </p:nvPr>
        </p:nvSpPr>
        <p:spPr/>
        <p:txBody>
          <a:bodyPr/>
          <a:lstStyle/>
          <a:p>
            <a:fld id="{7D785DF5-0D99-4637-AE20-09851F225AB0}" type="datetimeFigureOut">
              <a:rPr lang="hr-HR" smtClean="0"/>
              <a:t>9.7.2019.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1673483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e-DE"/>
              <a:t>Titelmasterformat durch Klicken bearbeiten</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4" name="Date Placeholder 3"/>
          <p:cNvSpPr>
            <a:spLocks noGrp="1"/>
          </p:cNvSpPr>
          <p:nvPr>
            <p:ph type="dt" sz="half" idx="10"/>
          </p:nvPr>
        </p:nvSpPr>
        <p:spPr/>
        <p:txBody>
          <a:bodyPr/>
          <a:lstStyle/>
          <a:p>
            <a:fld id="{7D785DF5-0D99-4637-AE20-09851F225AB0}" type="datetimeFigureOut">
              <a:rPr lang="hr-HR" smtClean="0"/>
              <a:t>9.7.2019.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1696308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hr-HR"/>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4" name="Date Placeholder 3"/>
          <p:cNvSpPr>
            <a:spLocks noGrp="1"/>
          </p:cNvSpPr>
          <p:nvPr>
            <p:ph type="dt" sz="half" idx="10"/>
          </p:nvPr>
        </p:nvSpPr>
        <p:spPr/>
        <p:txBody>
          <a:bodyPr/>
          <a:lstStyle/>
          <a:p>
            <a:fld id="{7D785DF5-0D99-4637-AE20-09851F225AB0}" type="datetimeFigureOut">
              <a:rPr lang="hr-HR" smtClean="0"/>
              <a:t>9.7.2019.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936123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7D785DF5-0D99-4637-AE20-09851F225AB0}" type="datetimeFigureOut">
              <a:rPr lang="hr-HR" smtClean="0"/>
              <a:t>9.7.2019.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296623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5" name="Date Placeholder 4"/>
          <p:cNvSpPr>
            <a:spLocks noGrp="1"/>
          </p:cNvSpPr>
          <p:nvPr>
            <p:ph type="dt" sz="half" idx="10"/>
          </p:nvPr>
        </p:nvSpPr>
        <p:spPr/>
        <p:txBody>
          <a:bodyPr/>
          <a:lstStyle/>
          <a:p>
            <a:fld id="{7D785DF5-0D99-4637-AE20-09851F225AB0}" type="datetimeFigureOut">
              <a:rPr lang="hr-HR" smtClean="0"/>
              <a:t>9.7.2019.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1211608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e-DE"/>
              <a:t>Titelmasterformat durch Klicken bearbeiten</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7" name="Date Placeholder 6"/>
          <p:cNvSpPr>
            <a:spLocks noGrp="1"/>
          </p:cNvSpPr>
          <p:nvPr>
            <p:ph type="dt" sz="half" idx="10"/>
          </p:nvPr>
        </p:nvSpPr>
        <p:spPr/>
        <p:txBody>
          <a:bodyPr/>
          <a:lstStyle/>
          <a:p>
            <a:fld id="{7D785DF5-0D99-4637-AE20-09851F225AB0}" type="datetimeFigureOut">
              <a:rPr lang="hr-HR" smtClean="0"/>
              <a:t>9.7.2019.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2860745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hr-HR"/>
          </a:p>
        </p:txBody>
      </p:sp>
      <p:sp>
        <p:nvSpPr>
          <p:cNvPr id="3" name="Date Placeholder 2"/>
          <p:cNvSpPr>
            <a:spLocks noGrp="1"/>
          </p:cNvSpPr>
          <p:nvPr>
            <p:ph type="dt" sz="half" idx="10"/>
          </p:nvPr>
        </p:nvSpPr>
        <p:spPr/>
        <p:txBody>
          <a:bodyPr/>
          <a:lstStyle/>
          <a:p>
            <a:fld id="{7D785DF5-0D99-4637-AE20-09851F225AB0}" type="datetimeFigureOut">
              <a:rPr lang="hr-HR" smtClean="0"/>
              <a:t>9.7.2019.</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725110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785DF5-0D99-4637-AE20-09851F225AB0}" type="datetimeFigureOut">
              <a:rPr lang="hr-HR" smtClean="0"/>
              <a:t>9.7.2019.</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58744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7D785DF5-0D99-4637-AE20-09851F225AB0}" type="datetimeFigureOut">
              <a:rPr lang="hr-HR" smtClean="0"/>
              <a:t>9.7.2019.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2459007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7D785DF5-0D99-4637-AE20-09851F225AB0}" type="datetimeFigureOut">
              <a:rPr lang="hr-HR" smtClean="0"/>
              <a:t>9.7.2019.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B34092F8-88B9-48E5-9B8F-3F206E5F35A9}" type="slidenum">
              <a:rPr lang="hr-HR" smtClean="0"/>
              <a:t>‹Nr.›</a:t>
            </a:fld>
            <a:endParaRPr lang="hr-HR"/>
          </a:p>
        </p:txBody>
      </p:sp>
    </p:spTree>
    <p:extLst>
      <p:ext uri="{BB962C8B-B14F-4D97-AF65-F5344CB8AC3E}">
        <p14:creationId xmlns:p14="http://schemas.microsoft.com/office/powerpoint/2010/main" val="856868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hr-HR"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hr-HR"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85DF5-0D99-4637-AE20-09851F225AB0}" type="datetimeFigureOut">
              <a:rPr lang="hr-HR" smtClean="0"/>
              <a:t>9.7.2019.</a:t>
            </a:fld>
            <a:endParaRPr lang="hr-H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4092F8-88B9-48E5-9B8F-3F206E5F35A9}" type="slidenum">
              <a:rPr lang="hr-HR" smtClean="0"/>
              <a:t>‹Nr.›</a:t>
            </a:fld>
            <a:endParaRPr lang="hr-HR"/>
          </a:p>
        </p:txBody>
      </p:sp>
    </p:spTree>
    <p:extLst>
      <p:ext uri="{BB962C8B-B14F-4D97-AF65-F5344CB8AC3E}">
        <p14:creationId xmlns:p14="http://schemas.microsoft.com/office/powerpoint/2010/main" val="2310217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404041"/>
          </a:solidFill>
          <a:latin typeface="Adobe Fan Heiti Std B" panose="020B0700000000000000" pitchFamily="34" charset="-128"/>
          <a:ea typeface="Adobe Fan Heiti Std B" panose="020B07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04041"/>
          </a:solidFill>
          <a:latin typeface="Adobe Fan Heiti Std B" panose="020B0700000000000000" pitchFamily="34" charset="-128"/>
          <a:ea typeface="Adobe Fan Heiti Std B" panose="020B07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04041"/>
          </a:solidFill>
          <a:latin typeface="Adobe Fan Heiti Std B" panose="020B0700000000000000" pitchFamily="34" charset="-128"/>
          <a:ea typeface="Adobe Fan Heiti Std B" panose="020B07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04041"/>
          </a:solidFill>
          <a:latin typeface="Adobe Fan Heiti Std B" panose="020B0700000000000000" pitchFamily="34" charset="-128"/>
          <a:ea typeface="Adobe Fan Heiti Std B" panose="020B07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04041"/>
          </a:solidFill>
          <a:latin typeface="Adobe Fan Heiti Std B" panose="020B0700000000000000" pitchFamily="34" charset="-128"/>
          <a:ea typeface="Adobe Fan Heiti Std B" panose="020B07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04041"/>
          </a:solidFill>
          <a:latin typeface="Adobe Fan Heiti Std B" panose="020B0700000000000000" pitchFamily="34" charset="-128"/>
          <a:ea typeface="Adobe Fan Heiti Std B" panose="020B07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www.consultantsmind.com/2012/11/04/consultant-interview/"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consultantsmind.com/2012/11/04/consultant-interview/"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consultantsmind.com/2012/11/04/consultant-intervie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524000" y="1727670"/>
            <a:ext cx="9144000" cy="2387600"/>
          </a:xfrm>
        </p:spPr>
        <p:txBody>
          <a:bodyPr/>
          <a:lstStyle/>
          <a:p>
            <a:pPr eaLnBrk="1" hangingPunct="1"/>
            <a:r>
              <a:rPr lang="en-GB" altLang="x-none" dirty="0">
                <a:latin typeface="+mn-lt"/>
              </a:rPr>
              <a:t>Presentation Skills &amp; </a:t>
            </a:r>
            <a:br>
              <a:rPr lang="en-GB" altLang="x-none" dirty="0">
                <a:latin typeface="+mn-lt"/>
              </a:rPr>
            </a:br>
            <a:r>
              <a:rPr lang="en-GB" altLang="x-none" dirty="0">
                <a:latin typeface="+mn-lt"/>
              </a:rPr>
              <a:t>Interview Techniques </a:t>
            </a:r>
          </a:p>
        </p:txBody>
      </p:sp>
      <p:sp>
        <p:nvSpPr>
          <p:cNvPr id="3" name="Untertitel 1"/>
          <p:cNvSpPr>
            <a:spLocks noGrp="1"/>
          </p:cNvSpPr>
          <p:nvPr>
            <p:ph type="subTitle" idx="1"/>
          </p:nvPr>
        </p:nvSpPr>
        <p:spPr>
          <a:xfrm>
            <a:off x="1511121" y="4361891"/>
            <a:ext cx="9144000" cy="1655762"/>
          </a:xfrm>
        </p:spPr>
        <p:txBody>
          <a:bodyPr/>
          <a:lstStyle/>
          <a:p>
            <a:endParaRPr lang="de-DE" dirty="0"/>
          </a:p>
        </p:txBody>
      </p:sp>
    </p:spTree>
    <p:extLst>
      <p:ext uri="{BB962C8B-B14F-4D97-AF65-F5344CB8AC3E}">
        <p14:creationId xmlns:p14="http://schemas.microsoft.com/office/powerpoint/2010/main" val="4267608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mn-lt"/>
              </a:rPr>
              <a:t>Types of Questions</a:t>
            </a:r>
          </a:p>
        </p:txBody>
      </p:sp>
      <p:graphicFrame>
        <p:nvGraphicFramePr>
          <p:cNvPr id="4" name="Content Placeholder 1"/>
          <p:cNvGraphicFramePr>
            <a:graphicFrameLocks noGrp="1"/>
          </p:cNvGraphicFramePr>
          <p:nvPr>
            <p:ph idx="1"/>
            <p:extLst>
              <p:ext uri="{D42A27DB-BD31-4B8C-83A1-F6EECF244321}">
                <p14:modId xmlns:p14="http://schemas.microsoft.com/office/powerpoint/2010/main" val="4039903289"/>
              </p:ext>
            </p:extLst>
          </p:nvPr>
        </p:nvGraphicFramePr>
        <p:xfrm>
          <a:off x="900951" y="1447800"/>
          <a:ext cx="9520520" cy="47781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07769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199" y="365125"/>
            <a:ext cx="11062448" cy="1325563"/>
          </a:xfrm>
        </p:spPr>
        <p:txBody>
          <a:bodyPr>
            <a:normAutofit/>
          </a:bodyPr>
          <a:lstStyle/>
          <a:p>
            <a:r>
              <a:rPr lang="en-GB" sz="4200">
                <a:latin typeface="+mn-lt"/>
              </a:rPr>
              <a:t>Preparation – the Key to a Successful Interview</a:t>
            </a:r>
          </a:p>
        </p:txBody>
      </p:sp>
      <p:graphicFrame>
        <p:nvGraphicFramePr>
          <p:cNvPr id="4" name="Diagramm 3"/>
          <p:cNvGraphicFramePr/>
          <p:nvPr>
            <p:extLst>
              <p:ext uri="{D42A27DB-BD31-4B8C-83A1-F6EECF244321}">
                <p14:modId xmlns:p14="http://schemas.microsoft.com/office/powerpoint/2010/main" val="1363414009"/>
              </p:ext>
            </p:extLst>
          </p:nvPr>
        </p:nvGraphicFramePr>
        <p:xfrm>
          <a:off x="838200" y="1169894"/>
          <a:ext cx="9139518" cy="53788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3686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latin typeface="+mn-lt"/>
              </a:rPr>
              <a:t>References</a:t>
            </a:r>
          </a:p>
        </p:txBody>
      </p:sp>
      <p:sp>
        <p:nvSpPr>
          <p:cNvPr id="3" name="Inhaltsplatzhalter 2"/>
          <p:cNvSpPr>
            <a:spLocks noGrp="1"/>
          </p:cNvSpPr>
          <p:nvPr>
            <p:ph idx="1"/>
          </p:nvPr>
        </p:nvSpPr>
        <p:spPr/>
        <p:txBody>
          <a:bodyPr>
            <a:normAutofit/>
          </a:bodyPr>
          <a:lstStyle/>
          <a:p>
            <a:r>
              <a:rPr lang="en-GB" sz="1600" dirty="0">
                <a:solidFill>
                  <a:schemeClr val="bg2">
                    <a:lumMod val="25000"/>
                  </a:schemeClr>
                </a:solidFill>
                <a:latin typeface="+mn-lt"/>
              </a:rPr>
              <a:t>Saunders, M., Lewis, P. &amp; Thornhill, A. (2009). Research Methods for Business Students. Fifth Edition. Pearson: Essex.</a:t>
            </a:r>
          </a:p>
          <a:p>
            <a:r>
              <a:rPr lang="en-GB" sz="1600" dirty="0">
                <a:solidFill>
                  <a:schemeClr val="bg2">
                    <a:lumMod val="25000"/>
                  </a:schemeClr>
                </a:solidFill>
                <a:latin typeface="+mn-lt"/>
              </a:rPr>
              <a:t>Stroh, L.K. &amp; Johnson H. H. (2006). The Basic Principles of Effective Consulting. Lawrence Erlbaum Publishers: London.</a:t>
            </a:r>
          </a:p>
          <a:p>
            <a:r>
              <a:rPr lang="en-GB" sz="1600" dirty="0" err="1">
                <a:solidFill>
                  <a:schemeClr val="bg2">
                    <a:lumMod val="25000"/>
                  </a:schemeClr>
                </a:solidFill>
                <a:latin typeface="+mn-lt"/>
              </a:rPr>
              <a:t>Consultantsmind</a:t>
            </a:r>
            <a:r>
              <a:rPr lang="en-GB" sz="1600" dirty="0">
                <a:solidFill>
                  <a:schemeClr val="bg2">
                    <a:lumMod val="25000"/>
                  </a:schemeClr>
                </a:solidFill>
                <a:latin typeface="+mn-lt"/>
              </a:rPr>
              <a:t> (2012). How Consultants Interview Clients. Retrieved from </a:t>
            </a:r>
            <a:r>
              <a:rPr lang="en-GB" sz="1600" dirty="0">
                <a:solidFill>
                  <a:schemeClr val="bg2">
                    <a:lumMod val="25000"/>
                  </a:schemeClr>
                </a:solidFill>
                <a:latin typeface="+mn-lt"/>
                <a:hlinkClick r:id="rId2">
                  <a:extLst>
                    <a:ext uri="{A12FA001-AC4F-418D-AE19-62706E023703}">
                      <ahyp:hlinkClr xmlns:ahyp="http://schemas.microsoft.com/office/drawing/2018/hyperlinkcolor" val="tx"/>
                    </a:ext>
                  </a:extLst>
                </a:hlinkClick>
              </a:rPr>
              <a:t>http://www.consultantsmind.com/2012/11/04/consultant-interview/</a:t>
            </a:r>
            <a:r>
              <a:rPr lang="en-GB" sz="1600" dirty="0">
                <a:solidFill>
                  <a:schemeClr val="bg2">
                    <a:lumMod val="25000"/>
                  </a:schemeClr>
                </a:solidFill>
                <a:latin typeface="+mn-lt"/>
              </a:rPr>
              <a:t> </a:t>
            </a:r>
          </a:p>
        </p:txBody>
      </p:sp>
    </p:spTree>
    <p:extLst>
      <p:ext uri="{BB962C8B-B14F-4D97-AF65-F5344CB8AC3E}">
        <p14:creationId xmlns:p14="http://schemas.microsoft.com/office/powerpoint/2010/main" val="3287168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hr-HR" altLang="x-none" dirty="0">
                <a:latin typeface="+mn-lt"/>
              </a:rPr>
              <a:t>General Rules for Interviewing</a:t>
            </a:r>
            <a:endParaRPr lang="de-DE" dirty="0">
              <a:latin typeface="+mn-lt"/>
            </a:endParaRPr>
          </a:p>
        </p:txBody>
      </p:sp>
      <p:sp>
        <p:nvSpPr>
          <p:cNvPr id="3" name="Inhaltsplatzhalter 2"/>
          <p:cNvSpPr>
            <a:spLocks noGrp="1"/>
          </p:cNvSpPr>
          <p:nvPr>
            <p:ph idx="1"/>
          </p:nvPr>
        </p:nvSpPr>
        <p:spPr>
          <a:xfrm>
            <a:off x="848832" y="2793188"/>
            <a:ext cx="10515600" cy="800617"/>
          </a:xfrm>
        </p:spPr>
        <p:txBody>
          <a:bodyPr>
            <a:normAutofit/>
          </a:bodyPr>
          <a:lstStyle/>
          <a:p>
            <a:pPr marL="0" indent="0">
              <a:buNone/>
            </a:pPr>
            <a:r>
              <a:rPr lang="en-GB" sz="3200" dirty="0">
                <a:latin typeface="+mn-lt"/>
              </a:rPr>
              <a:t>Can you think of any general rules for effective interviewing?</a:t>
            </a:r>
          </a:p>
        </p:txBody>
      </p:sp>
    </p:spTree>
    <p:extLst>
      <p:ext uri="{BB962C8B-B14F-4D97-AF65-F5344CB8AC3E}">
        <p14:creationId xmlns:p14="http://schemas.microsoft.com/office/powerpoint/2010/main" val="1865566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hr-HR" altLang="x-none" dirty="0">
                <a:latin typeface="+mn-lt"/>
              </a:rPr>
              <a:t>General Rules for Interviewing</a:t>
            </a:r>
          </a:p>
        </p:txBody>
      </p:sp>
      <p:sp>
        <p:nvSpPr>
          <p:cNvPr id="6147" name="Rectangle 3"/>
          <p:cNvSpPr>
            <a:spLocks noGrp="1" noChangeArrowheads="1"/>
          </p:cNvSpPr>
          <p:nvPr>
            <p:ph type="body" idx="1"/>
          </p:nvPr>
        </p:nvSpPr>
        <p:spPr>
          <a:xfrm>
            <a:off x="838200" y="1605516"/>
            <a:ext cx="10857614" cy="4657061"/>
          </a:xfrm>
        </p:spPr>
        <p:txBody>
          <a:bodyPr>
            <a:normAutofit/>
          </a:bodyPr>
          <a:lstStyle/>
          <a:p>
            <a:pPr marL="0" indent="0" eaLnBrk="1" hangingPunct="1">
              <a:lnSpc>
                <a:spcPct val="90000"/>
              </a:lnSpc>
              <a:buNone/>
            </a:pPr>
            <a:r>
              <a:rPr lang="en-GB" altLang="x-none" b="1" dirty="0">
                <a:solidFill>
                  <a:schemeClr val="accent6"/>
                </a:solidFill>
                <a:latin typeface="+mn-lt"/>
              </a:rPr>
              <a:t>Before the interview:</a:t>
            </a:r>
          </a:p>
          <a:p>
            <a:pPr marL="0" indent="0" eaLnBrk="1" hangingPunct="1">
              <a:lnSpc>
                <a:spcPct val="90000"/>
              </a:lnSpc>
              <a:buNone/>
            </a:pPr>
            <a:r>
              <a:rPr lang="en-GB" altLang="x-none" b="1" dirty="0">
                <a:latin typeface="+mn-lt"/>
              </a:rPr>
              <a:t>Goals</a:t>
            </a:r>
          </a:p>
          <a:p>
            <a:pPr eaLnBrk="1" hangingPunct="1">
              <a:lnSpc>
                <a:spcPct val="90000"/>
              </a:lnSpc>
            </a:pPr>
            <a:r>
              <a:rPr lang="en-GB" altLang="x-none" sz="2400" dirty="0">
                <a:latin typeface="+mn-lt"/>
              </a:rPr>
              <a:t>Interviews should be goal oriented</a:t>
            </a:r>
          </a:p>
          <a:p>
            <a:pPr eaLnBrk="1" hangingPunct="1">
              <a:lnSpc>
                <a:spcPct val="90000"/>
              </a:lnSpc>
            </a:pPr>
            <a:r>
              <a:rPr lang="en-GB" altLang="x-none" sz="2400" dirty="0">
                <a:latin typeface="+mn-lt"/>
              </a:rPr>
              <a:t>Goals should be communicated before the interview</a:t>
            </a:r>
          </a:p>
          <a:p>
            <a:r>
              <a:rPr lang="en-GB" altLang="x-none" sz="2400" dirty="0">
                <a:latin typeface="+mn-lt"/>
              </a:rPr>
              <a:t>Be clear about the information you want to collect</a:t>
            </a:r>
          </a:p>
          <a:p>
            <a:pPr marL="0" indent="0">
              <a:buNone/>
            </a:pPr>
            <a:endParaRPr lang="en-GB" altLang="x-none" sz="2400" dirty="0">
              <a:latin typeface="+mn-lt"/>
            </a:endParaRPr>
          </a:p>
          <a:p>
            <a:pPr marL="0" indent="0">
              <a:buNone/>
            </a:pPr>
            <a:r>
              <a:rPr lang="en-GB" altLang="x-none" b="1" dirty="0">
                <a:latin typeface="+mn-lt"/>
              </a:rPr>
              <a:t>Planning ahead</a:t>
            </a:r>
          </a:p>
          <a:p>
            <a:pPr marL="269875" lvl="1" eaLnBrk="1" hangingPunct="1">
              <a:lnSpc>
                <a:spcPct val="90000"/>
              </a:lnSpc>
            </a:pPr>
            <a:r>
              <a:rPr lang="en-GB" altLang="x-none" dirty="0">
                <a:latin typeface="+mn-lt"/>
              </a:rPr>
              <a:t>Appropriate interview setting (quiet, no distractions, private, comfortable)</a:t>
            </a:r>
          </a:p>
          <a:p>
            <a:pPr marL="269875" lvl="1"/>
            <a:r>
              <a:rPr lang="en-US" altLang="x-none" dirty="0">
                <a:latin typeface="+mn-lt"/>
              </a:rPr>
              <a:t>Do your homework! Research the company, its business model, clients, etc., and the person(s) you will interview</a:t>
            </a:r>
            <a:endParaRPr lang="en-GB" altLang="x-none" dirty="0">
              <a:latin typeface="+mn-lt"/>
            </a:endParaRPr>
          </a:p>
        </p:txBody>
      </p:sp>
    </p:spTree>
    <p:extLst>
      <p:ext uri="{BB962C8B-B14F-4D97-AF65-F5344CB8AC3E}">
        <p14:creationId xmlns:p14="http://schemas.microsoft.com/office/powerpoint/2010/main" val="528238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hr-HR" altLang="x-none" dirty="0">
                <a:latin typeface="+mn-lt"/>
              </a:rPr>
              <a:t>General Rules for Interviewing</a:t>
            </a:r>
          </a:p>
        </p:txBody>
      </p:sp>
      <p:sp>
        <p:nvSpPr>
          <p:cNvPr id="6147" name="Rectangle 3"/>
          <p:cNvSpPr>
            <a:spLocks noGrp="1" noChangeArrowheads="1"/>
          </p:cNvSpPr>
          <p:nvPr>
            <p:ph type="body" idx="1"/>
          </p:nvPr>
        </p:nvSpPr>
        <p:spPr>
          <a:xfrm>
            <a:off x="838200" y="1638587"/>
            <a:ext cx="10515600" cy="4351338"/>
          </a:xfrm>
        </p:spPr>
        <p:txBody>
          <a:bodyPr>
            <a:normAutofit fontScale="85000" lnSpcReduction="20000"/>
          </a:bodyPr>
          <a:lstStyle/>
          <a:p>
            <a:pPr marL="0" indent="0" eaLnBrk="1" hangingPunct="1">
              <a:lnSpc>
                <a:spcPct val="90000"/>
              </a:lnSpc>
              <a:buNone/>
            </a:pPr>
            <a:r>
              <a:rPr lang="en-GB" altLang="x-none" sz="3000" b="1" dirty="0">
                <a:solidFill>
                  <a:schemeClr val="accent6"/>
                </a:solidFill>
                <a:latin typeface="+mn-lt"/>
              </a:rPr>
              <a:t>During the interview:</a:t>
            </a:r>
          </a:p>
          <a:p>
            <a:pPr marL="0" indent="0" eaLnBrk="1" hangingPunct="1">
              <a:lnSpc>
                <a:spcPct val="90000"/>
              </a:lnSpc>
              <a:buNone/>
            </a:pPr>
            <a:r>
              <a:rPr lang="en-GB" altLang="x-none" sz="3000" b="1" dirty="0">
                <a:solidFill>
                  <a:schemeClr val="tx1"/>
                </a:solidFill>
                <a:latin typeface="+mn-lt"/>
              </a:rPr>
              <a:t>Before the interview starts</a:t>
            </a:r>
          </a:p>
          <a:p>
            <a:r>
              <a:rPr lang="en-GB" altLang="x-none" sz="2600" dirty="0">
                <a:latin typeface="+mn-lt"/>
              </a:rPr>
              <a:t>Shake hands with everyone</a:t>
            </a:r>
          </a:p>
          <a:p>
            <a:r>
              <a:rPr lang="en-GB" altLang="x-none" sz="2600" dirty="0">
                <a:latin typeface="+mn-lt"/>
              </a:rPr>
              <a:t>Present yourself (first and last name)</a:t>
            </a:r>
          </a:p>
          <a:p>
            <a:r>
              <a:rPr lang="en-GB" altLang="x-none" sz="2600" dirty="0">
                <a:latin typeface="+mn-lt"/>
              </a:rPr>
              <a:t>Start with some small talk to create a relaxed atmosphere</a:t>
            </a:r>
          </a:p>
          <a:p>
            <a:pPr marL="0" indent="0" eaLnBrk="1" hangingPunct="1">
              <a:lnSpc>
                <a:spcPct val="90000"/>
              </a:lnSpc>
              <a:buNone/>
            </a:pPr>
            <a:endParaRPr lang="en-GB" altLang="x-none" sz="3000" b="1" dirty="0">
              <a:solidFill>
                <a:schemeClr val="tx1"/>
              </a:solidFill>
              <a:latin typeface="+mn-lt"/>
            </a:endParaRPr>
          </a:p>
          <a:p>
            <a:pPr marL="0" indent="0" eaLnBrk="1" hangingPunct="1">
              <a:lnSpc>
                <a:spcPct val="90000"/>
              </a:lnSpc>
              <a:buNone/>
            </a:pPr>
            <a:r>
              <a:rPr lang="en-GB" altLang="x-none" sz="3000" b="1" dirty="0">
                <a:solidFill>
                  <a:schemeClr val="tx1"/>
                </a:solidFill>
                <a:latin typeface="+mn-lt"/>
              </a:rPr>
              <a:t>Questions</a:t>
            </a:r>
            <a:endParaRPr lang="en-GB" altLang="x-none" sz="2600" dirty="0">
              <a:latin typeface="+mn-lt"/>
            </a:endParaRPr>
          </a:p>
          <a:p>
            <a:r>
              <a:rPr lang="en-GB" altLang="x-none" sz="2600" dirty="0">
                <a:latin typeface="+mn-lt"/>
              </a:rPr>
              <a:t>Ask one question at a time</a:t>
            </a:r>
          </a:p>
          <a:p>
            <a:r>
              <a:rPr lang="en-GB" altLang="x-none" sz="2600" dirty="0">
                <a:latin typeface="+mn-lt"/>
              </a:rPr>
              <a:t>The type of question must fit the purpose of the question</a:t>
            </a:r>
          </a:p>
          <a:p>
            <a:r>
              <a:rPr lang="en-GB" altLang="x-none" sz="2600" dirty="0">
                <a:latin typeface="+mn-lt"/>
              </a:rPr>
              <a:t>Do not be afraid of tough questions </a:t>
            </a:r>
          </a:p>
          <a:p>
            <a:r>
              <a:rPr lang="en-GB" altLang="x-none" sz="2600" dirty="0">
                <a:latin typeface="+mn-lt"/>
              </a:rPr>
              <a:t>Ask additional questions (in case the response is not complete/unclear)</a:t>
            </a:r>
          </a:p>
        </p:txBody>
      </p:sp>
    </p:spTree>
    <p:extLst>
      <p:ext uri="{BB962C8B-B14F-4D97-AF65-F5344CB8AC3E}">
        <p14:creationId xmlns:p14="http://schemas.microsoft.com/office/powerpoint/2010/main" val="3339478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hr-HR" altLang="x-none" dirty="0">
                <a:latin typeface="+mn-lt"/>
              </a:rPr>
              <a:t>General Rules for Interviewing</a:t>
            </a:r>
          </a:p>
        </p:txBody>
      </p:sp>
      <p:sp>
        <p:nvSpPr>
          <p:cNvPr id="6147" name="Rectangle 3"/>
          <p:cNvSpPr>
            <a:spLocks noGrp="1" noChangeArrowheads="1"/>
          </p:cNvSpPr>
          <p:nvPr>
            <p:ph type="body" idx="1"/>
          </p:nvPr>
        </p:nvSpPr>
        <p:spPr>
          <a:xfrm>
            <a:off x="838200" y="1825625"/>
            <a:ext cx="10332563" cy="4351338"/>
          </a:xfrm>
        </p:spPr>
        <p:txBody>
          <a:bodyPr>
            <a:normAutofit/>
          </a:bodyPr>
          <a:lstStyle/>
          <a:p>
            <a:pPr marL="0" indent="0" eaLnBrk="1" hangingPunct="1">
              <a:lnSpc>
                <a:spcPct val="90000"/>
              </a:lnSpc>
              <a:buNone/>
            </a:pPr>
            <a:r>
              <a:rPr lang="en-GB" altLang="x-none" b="1" dirty="0">
                <a:solidFill>
                  <a:schemeClr val="accent6"/>
                </a:solidFill>
                <a:latin typeface="+mn-lt"/>
              </a:rPr>
              <a:t>During the interview:</a:t>
            </a:r>
          </a:p>
          <a:p>
            <a:pPr marL="0" indent="0" eaLnBrk="1" hangingPunct="1">
              <a:lnSpc>
                <a:spcPct val="90000"/>
              </a:lnSpc>
              <a:buNone/>
            </a:pPr>
            <a:r>
              <a:rPr lang="en-GB" altLang="x-none" b="1" dirty="0">
                <a:solidFill>
                  <a:schemeClr val="tx1"/>
                </a:solidFill>
                <a:latin typeface="+mn-lt"/>
              </a:rPr>
              <a:t>Listening</a:t>
            </a:r>
          </a:p>
          <a:p>
            <a:r>
              <a:rPr lang="en-GB" altLang="x-none" sz="2400" dirty="0">
                <a:latin typeface="+mn-lt"/>
              </a:rPr>
              <a:t>Listen to the response</a:t>
            </a:r>
          </a:p>
          <a:p>
            <a:r>
              <a:rPr lang="en-GB" altLang="x-none" sz="2400" dirty="0">
                <a:latin typeface="+mn-lt"/>
              </a:rPr>
              <a:t>Let the interviewee talk – do not interrupt (unless interviewee digresses)</a:t>
            </a:r>
          </a:p>
          <a:p>
            <a:r>
              <a:rPr lang="en-GB" altLang="x-none" sz="2400" dirty="0">
                <a:latin typeface="+mn-lt"/>
              </a:rPr>
              <a:t>Encourage the interviewee to use details and examples</a:t>
            </a:r>
          </a:p>
          <a:p>
            <a:r>
              <a:rPr lang="en-GB" altLang="x-none" sz="2400" dirty="0">
                <a:latin typeface="+mn-lt"/>
              </a:rPr>
              <a:t>Give the interviewee time to think about the question and to develop his/her answer</a:t>
            </a:r>
          </a:p>
          <a:p>
            <a:r>
              <a:rPr lang="en-GB" altLang="x-none" sz="2400" dirty="0">
                <a:latin typeface="+mn-lt"/>
              </a:rPr>
              <a:t>During the interview, the interviewee should talk ca. 90% of the time and the interviewer only ca. 10% of the time</a:t>
            </a:r>
          </a:p>
        </p:txBody>
      </p:sp>
    </p:spTree>
    <p:extLst>
      <p:ext uri="{BB962C8B-B14F-4D97-AF65-F5344CB8AC3E}">
        <p14:creationId xmlns:p14="http://schemas.microsoft.com/office/powerpoint/2010/main" val="2561711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altLang="x-none" dirty="0">
                <a:latin typeface="+mn-lt"/>
              </a:rPr>
              <a:t>General Rules for Interviewing</a:t>
            </a:r>
          </a:p>
        </p:txBody>
      </p:sp>
      <p:sp>
        <p:nvSpPr>
          <p:cNvPr id="6147" name="Rectangle 3"/>
          <p:cNvSpPr>
            <a:spLocks noGrp="1" noChangeArrowheads="1"/>
          </p:cNvSpPr>
          <p:nvPr>
            <p:ph type="body" idx="1"/>
          </p:nvPr>
        </p:nvSpPr>
        <p:spPr>
          <a:xfrm>
            <a:off x="838200" y="1513840"/>
            <a:ext cx="10515600" cy="4815839"/>
          </a:xfrm>
        </p:spPr>
        <p:txBody>
          <a:bodyPr>
            <a:normAutofit/>
          </a:bodyPr>
          <a:lstStyle/>
          <a:p>
            <a:pPr marL="0" indent="0" eaLnBrk="1" hangingPunct="1">
              <a:lnSpc>
                <a:spcPct val="90000"/>
              </a:lnSpc>
              <a:buNone/>
            </a:pPr>
            <a:r>
              <a:rPr lang="en-GB" altLang="x-none" b="1" dirty="0">
                <a:solidFill>
                  <a:schemeClr val="accent6"/>
                </a:solidFill>
                <a:latin typeface="+mn-lt"/>
              </a:rPr>
              <a:t>During the interview:</a:t>
            </a:r>
          </a:p>
          <a:p>
            <a:pPr marL="0" indent="0" eaLnBrk="1" hangingPunct="1">
              <a:lnSpc>
                <a:spcPct val="90000"/>
              </a:lnSpc>
              <a:buNone/>
            </a:pPr>
            <a:r>
              <a:rPr lang="en-GB" altLang="x-none" b="1" dirty="0">
                <a:solidFill>
                  <a:schemeClr val="tx1"/>
                </a:solidFill>
                <a:latin typeface="+mn-lt"/>
              </a:rPr>
              <a:t>Own behaviour &amp; body language</a:t>
            </a:r>
          </a:p>
          <a:p>
            <a:r>
              <a:rPr lang="en-GB" altLang="x-none" sz="2400" dirty="0">
                <a:latin typeface="+mn-lt"/>
              </a:rPr>
              <a:t>Be focused and keep the interviewee focused on the topic</a:t>
            </a:r>
          </a:p>
          <a:p>
            <a:r>
              <a:rPr lang="en-GB" altLang="x-none" sz="2400" dirty="0">
                <a:latin typeface="+mn-lt"/>
              </a:rPr>
              <a:t>Be flexible</a:t>
            </a:r>
          </a:p>
          <a:p>
            <a:r>
              <a:rPr lang="en-GB" altLang="x-none" sz="2400" dirty="0">
                <a:latin typeface="+mn-lt"/>
              </a:rPr>
              <a:t>Maintain a bias-free and politically-neutral stance</a:t>
            </a:r>
          </a:p>
          <a:p>
            <a:r>
              <a:rPr lang="en-GB" sz="2400" dirty="0">
                <a:latin typeface="+mn-lt"/>
              </a:rPr>
              <a:t>An interview should be a conversation, not an interrogation</a:t>
            </a:r>
            <a:endParaRPr lang="en-GB" altLang="x-none" sz="2400" dirty="0">
              <a:latin typeface="+mn-lt"/>
            </a:endParaRPr>
          </a:p>
          <a:p>
            <a:r>
              <a:rPr lang="en-GB" altLang="x-none" sz="2400" dirty="0">
                <a:latin typeface="+mn-lt"/>
              </a:rPr>
              <a:t>If you do interviews in teams, make sure to have one lead interviewer</a:t>
            </a:r>
          </a:p>
          <a:p>
            <a:r>
              <a:rPr lang="en-GB" altLang="x-none" sz="2400" dirty="0">
                <a:latin typeface="+mn-lt"/>
              </a:rPr>
              <a:t>Non-verbal communication (sitting face to face, keeping eye contact, sitting upright in your chair, signalling that you are listening, taking notes)</a:t>
            </a:r>
          </a:p>
        </p:txBody>
      </p:sp>
    </p:spTree>
    <p:extLst>
      <p:ext uri="{BB962C8B-B14F-4D97-AF65-F5344CB8AC3E}">
        <p14:creationId xmlns:p14="http://schemas.microsoft.com/office/powerpoint/2010/main" val="806218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hr-HR" altLang="x-none" dirty="0">
                <a:latin typeface="+mn-lt"/>
              </a:rPr>
              <a:t>General Rules for Interviewing</a:t>
            </a:r>
          </a:p>
        </p:txBody>
      </p:sp>
      <p:sp>
        <p:nvSpPr>
          <p:cNvPr id="6147" name="Rectangle 3"/>
          <p:cNvSpPr>
            <a:spLocks noGrp="1" noChangeArrowheads="1"/>
          </p:cNvSpPr>
          <p:nvPr>
            <p:ph type="body" idx="1"/>
          </p:nvPr>
        </p:nvSpPr>
        <p:spPr>
          <a:xfrm>
            <a:off x="838200" y="1513840"/>
            <a:ext cx="10515600" cy="4815839"/>
          </a:xfrm>
        </p:spPr>
        <p:txBody>
          <a:bodyPr>
            <a:normAutofit fontScale="92500" lnSpcReduction="20000"/>
          </a:bodyPr>
          <a:lstStyle/>
          <a:p>
            <a:pPr marL="0" indent="0">
              <a:buNone/>
            </a:pPr>
            <a:r>
              <a:rPr lang="en-US" altLang="x-none" sz="3000" b="1" dirty="0">
                <a:solidFill>
                  <a:schemeClr val="accent6"/>
                </a:solidFill>
                <a:latin typeface="+mn-lt"/>
              </a:rPr>
              <a:t>During the interview:</a:t>
            </a:r>
          </a:p>
          <a:p>
            <a:pPr marL="0" indent="0">
              <a:buNone/>
            </a:pPr>
            <a:r>
              <a:rPr lang="en-US" altLang="x-none" sz="3000" b="1" dirty="0">
                <a:solidFill>
                  <a:schemeClr val="tx1"/>
                </a:solidFill>
                <a:latin typeface="+mn-lt"/>
              </a:rPr>
              <a:t>Time</a:t>
            </a:r>
          </a:p>
          <a:p>
            <a:r>
              <a:rPr lang="en-US" altLang="x-none" sz="2600" dirty="0">
                <a:solidFill>
                  <a:schemeClr val="tx1"/>
                </a:solidFill>
                <a:latin typeface="+mn-lt"/>
              </a:rPr>
              <a:t>Keep an eye on the time </a:t>
            </a:r>
          </a:p>
          <a:p>
            <a:r>
              <a:rPr lang="en-US" altLang="x-none" sz="2600" dirty="0">
                <a:solidFill>
                  <a:schemeClr val="tx1"/>
                </a:solidFill>
                <a:latin typeface="+mn-lt"/>
              </a:rPr>
              <a:t>Because the interviewee’s time is limited, always come prepared!</a:t>
            </a:r>
            <a:endParaRPr lang="en-US" altLang="x-none" sz="2600" b="1" dirty="0">
              <a:solidFill>
                <a:schemeClr val="accent6"/>
              </a:solidFill>
              <a:latin typeface="+mn-lt"/>
            </a:endParaRPr>
          </a:p>
          <a:p>
            <a:pPr marL="0" indent="0">
              <a:buNone/>
            </a:pPr>
            <a:endParaRPr lang="en-US" altLang="x-none" b="1" dirty="0">
              <a:solidFill>
                <a:schemeClr val="accent6"/>
              </a:solidFill>
              <a:latin typeface="+mn-lt"/>
            </a:endParaRPr>
          </a:p>
          <a:p>
            <a:pPr marL="0" indent="0">
              <a:buNone/>
            </a:pPr>
            <a:r>
              <a:rPr lang="en-US" altLang="x-none" b="1" dirty="0">
                <a:solidFill>
                  <a:schemeClr val="accent6"/>
                </a:solidFill>
                <a:latin typeface="+mn-lt"/>
              </a:rPr>
              <a:t>After the interview:</a:t>
            </a:r>
          </a:p>
          <a:p>
            <a:r>
              <a:rPr lang="en-US" altLang="x-none" sz="2600" dirty="0">
                <a:solidFill>
                  <a:schemeClr val="tx1"/>
                </a:solidFill>
                <a:latin typeface="+mn-lt"/>
              </a:rPr>
              <a:t>Thank the interviewee for taking the time</a:t>
            </a:r>
          </a:p>
          <a:p>
            <a:endParaRPr lang="en-US" altLang="x-none" sz="2400" dirty="0">
              <a:solidFill>
                <a:schemeClr val="tx1"/>
              </a:solidFill>
              <a:latin typeface="+mn-lt"/>
            </a:endParaRPr>
          </a:p>
          <a:p>
            <a:pPr marL="0" indent="0">
              <a:buNone/>
            </a:pPr>
            <a:r>
              <a:rPr lang="en-US" altLang="x-none" b="1" dirty="0">
                <a:solidFill>
                  <a:schemeClr val="accent6"/>
                </a:solidFill>
                <a:latin typeface="+mn-lt"/>
              </a:rPr>
              <a:t>No Go’s</a:t>
            </a:r>
          </a:p>
          <a:p>
            <a:r>
              <a:rPr lang="en-US" altLang="x-none" sz="2600" dirty="0">
                <a:solidFill>
                  <a:schemeClr val="tx1"/>
                </a:solidFill>
                <a:latin typeface="+mn-lt"/>
              </a:rPr>
              <a:t>What does your company do? What are your main products? </a:t>
            </a:r>
            <a:r>
              <a:rPr lang="en-US" altLang="x-none" sz="2600" dirty="0">
                <a:solidFill>
                  <a:schemeClr val="tx1"/>
                </a:solidFill>
                <a:latin typeface="+mn-lt"/>
                <a:sym typeface="Wingdings" panose="05000000000000000000" pitchFamily="2" charset="2"/>
              </a:rPr>
              <a:t></a:t>
            </a:r>
            <a:r>
              <a:rPr lang="en-US" altLang="x-none" sz="2600" dirty="0">
                <a:solidFill>
                  <a:schemeClr val="tx1"/>
                </a:solidFill>
                <a:latin typeface="+mn-lt"/>
              </a:rPr>
              <a:t> shows that you are not prepared</a:t>
            </a:r>
          </a:p>
          <a:p>
            <a:r>
              <a:rPr lang="en-US" altLang="x-none" sz="2600" dirty="0">
                <a:solidFill>
                  <a:schemeClr val="tx1"/>
                </a:solidFill>
                <a:latin typeface="+mn-lt"/>
              </a:rPr>
              <a:t>Why did your company fail at XX? </a:t>
            </a:r>
            <a:r>
              <a:rPr lang="en-US" altLang="x-none" sz="2600" dirty="0">
                <a:solidFill>
                  <a:schemeClr val="tx1"/>
                </a:solidFill>
                <a:latin typeface="+mn-lt"/>
                <a:sym typeface="Wingdings" panose="05000000000000000000" pitchFamily="2" charset="2"/>
              </a:rPr>
              <a:t> avoid judgements and negative wording</a:t>
            </a:r>
            <a:endParaRPr lang="en-US" altLang="x-none" sz="2600" dirty="0">
              <a:solidFill>
                <a:schemeClr val="tx1"/>
              </a:solidFill>
              <a:latin typeface="+mn-lt"/>
            </a:endParaRPr>
          </a:p>
          <a:p>
            <a:endParaRPr lang="en-US" altLang="x-none" sz="2400" dirty="0">
              <a:solidFill>
                <a:schemeClr val="tx1"/>
              </a:solidFill>
              <a:latin typeface="+mn-lt"/>
            </a:endParaRPr>
          </a:p>
        </p:txBody>
      </p:sp>
    </p:spTree>
    <p:extLst>
      <p:ext uri="{BB962C8B-B14F-4D97-AF65-F5344CB8AC3E}">
        <p14:creationId xmlns:p14="http://schemas.microsoft.com/office/powerpoint/2010/main" val="309573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199" y="365125"/>
            <a:ext cx="9858153" cy="1325563"/>
          </a:xfrm>
        </p:spPr>
        <p:txBody>
          <a:bodyPr>
            <a:normAutofit/>
          </a:bodyPr>
          <a:lstStyle/>
          <a:p>
            <a:r>
              <a:rPr lang="en-GB" sz="4000" dirty="0">
                <a:latin typeface="+mn-lt"/>
              </a:rPr>
              <a:t>Dealing with Difficult Interview Situations</a:t>
            </a:r>
          </a:p>
        </p:txBody>
      </p:sp>
      <p:graphicFrame>
        <p:nvGraphicFramePr>
          <p:cNvPr id="4" name="Content Placeholder 11"/>
          <p:cNvGraphicFramePr>
            <a:graphicFrameLocks noGrp="1"/>
          </p:cNvGraphicFramePr>
          <p:nvPr>
            <p:ph idx="1"/>
          </p:nvPr>
        </p:nvGraphicFramePr>
        <p:xfrm>
          <a:off x="935669" y="1798675"/>
          <a:ext cx="955867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4244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latin typeface="+mn-lt"/>
              </a:rPr>
              <a:t>Learning Objectives</a:t>
            </a:r>
          </a:p>
        </p:txBody>
      </p:sp>
      <p:sp>
        <p:nvSpPr>
          <p:cNvPr id="3" name="Inhaltsplatzhalter 2"/>
          <p:cNvSpPr>
            <a:spLocks noGrp="1"/>
          </p:cNvSpPr>
          <p:nvPr>
            <p:ph idx="1"/>
          </p:nvPr>
        </p:nvSpPr>
        <p:spPr>
          <a:xfrm>
            <a:off x="838200" y="1931955"/>
            <a:ext cx="10515600" cy="4351338"/>
          </a:xfrm>
        </p:spPr>
        <p:txBody>
          <a:bodyPr>
            <a:normAutofit/>
          </a:bodyPr>
          <a:lstStyle/>
          <a:p>
            <a:pPr marL="514350" indent="-514350">
              <a:spcAft>
                <a:spcPts val="1200"/>
              </a:spcAft>
              <a:buFont typeface="+mj-lt"/>
              <a:buAutoNum type="arabicPeriod"/>
            </a:pPr>
            <a:r>
              <a:rPr lang="en-GB" dirty="0">
                <a:latin typeface="+mn-lt"/>
              </a:rPr>
              <a:t>Students enhance their interview techniques by developing an interview outline and discussing rules for effective interviewing</a:t>
            </a:r>
          </a:p>
          <a:p>
            <a:pPr marL="514350" indent="-514350">
              <a:spcAft>
                <a:spcPts val="1200"/>
              </a:spcAft>
              <a:buFont typeface="+mj-lt"/>
              <a:buAutoNum type="arabicPeriod"/>
            </a:pPr>
            <a:r>
              <a:rPr lang="en-GB" dirty="0">
                <a:latin typeface="+mn-lt"/>
              </a:rPr>
              <a:t>Students enhance their research skills by brushing up on their knowledge of referencing, citing, formatting, and dealing with data</a:t>
            </a:r>
          </a:p>
          <a:p>
            <a:pPr marL="514350" indent="-514350">
              <a:spcAft>
                <a:spcPts val="1200"/>
              </a:spcAft>
              <a:buFont typeface="+mj-lt"/>
              <a:buAutoNum type="arabicPeriod"/>
            </a:pPr>
            <a:r>
              <a:rPr lang="en-GB" dirty="0">
                <a:latin typeface="+mn-lt"/>
              </a:rPr>
              <a:t>Students enhance their presentation skills by presenting a student assignment in class</a:t>
            </a:r>
          </a:p>
        </p:txBody>
      </p:sp>
    </p:spTree>
    <p:extLst>
      <p:ext uri="{BB962C8B-B14F-4D97-AF65-F5344CB8AC3E}">
        <p14:creationId xmlns:p14="http://schemas.microsoft.com/office/powerpoint/2010/main" val="17309060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latin typeface="+mn-lt"/>
              </a:rPr>
              <a:t>Further Information</a:t>
            </a:r>
            <a:endParaRPr lang="en-GB" dirty="0">
              <a:latin typeface="+mn-lt"/>
            </a:endParaRPr>
          </a:p>
        </p:txBody>
      </p:sp>
      <p:sp>
        <p:nvSpPr>
          <p:cNvPr id="3" name="Inhaltsplatzhalter 2"/>
          <p:cNvSpPr>
            <a:spLocks noGrp="1"/>
          </p:cNvSpPr>
          <p:nvPr>
            <p:ph idx="1"/>
          </p:nvPr>
        </p:nvSpPr>
        <p:spPr/>
        <p:txBody>
          <a:bodyPr/>
          <a:lstStyle/>
          <a:p>
            <a:pPr marL="0" indent="0">
              <a:buNone/>
            </a:pPr>
            <a:r>
              <a:rPr lang="en-GB" dirty="0">
                <a:solidFill>
                  <a:schemeClr val="bg2">
                    <a:lumMod val="25000"/>
                  </a:schemeClr>
                </a:solidFill>
                <a:latin typeface="+mn-lt"/>
              </a:rPr>
              <a:t>Want to know more about how consultants interview clients?</a:t>
            </a:r>
          </a:p>
          <a:p>
            <a:pPr marL="0" indent="0">
              <a:buNone/>
            </a:pPr>
            <a:endParaRPr lang="en-GB" dirty="0">
              <a:solidFill>
                <a:schemeClr val="bg2">
                  <a:lumMod val="25000"/>
                </a:schemeClr>
              </a:solidFill>
              <a:latin typeface="+mn-lt"/>
            </a:endParaRPr>
          </a:p>
          <a:p>
            <a:pPr marL="0" indent="0">
              <a:buNone/>
            </a:pPr>
            <a:r>
              <a:rPr lang="en-GB" dirty="0">
                <a:solidFill>
                  <a:schemeClr val="bg2">
                    <a:lumMod val="25000"/>
                  </a:schemeClr>
                </a:solidFill>
                <a:latin typeface="+mn-lt"/>
                <a:hlinkClick r:id="rId2">
                  <a:extLst>
                    <a:ext uri="{A12FA001-AC4F-418D-AE19-62706E023703}">
                      <ahyp:hlinkClr xmlns:ahyp="http://schemas.microsoft.com/office/drawing/2018/hyperlinkcolor" val="tx"/>
                    </a:ext>
                  </a:extLst>
                </a:hlinkClick>
              </a:rPr>
              <a:t>http://www.consultantsmind.com/2012/11/04/consultant-interview/</a:t>
            </a:r>
            <a:r>
              <a:rPr lang="en-GB" dirty="0">
                <a:solidFill>
                  <a:schemeClr val="bg2">
                    <a:lumMod val="25000"/>
                  </a:schemeClr>
                </a:solidFill>
                <a:latin typeface="+mn-lt"/>
              </a:rPr>
              <a:t> </a:t>
            </a:r>
          </a:p>
        </p:txBody>
      </p:sp>
    </p:spTree>
    <p:extLst>
      <p:ext uri="{BB962C8B-B14F-4D97-AF65-F5344CB8AC3E}">
        <p14:creationId xmlns:p14="http://schemas.microsoft.com/office/powerpoint/2010/main" val="29812302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latin typeface="+mn-lt"/>
              </a:rPr>
              <a:t>References</a:t>
            </a:r>
          </a:p>
        </p:txBody>
      </p:sp>
      <p:sp>
        <p:nvSpPr>
          <p:cNvPr id="6" name="Inhaltsplatzhalter 2">
            <a:extLst>
              <a:ext uri="{FF2B5EF4-FFF2-40B4-BE49-F238E27FC236}">
                <a16:creationId xmlns:a16="http://schemas.microsoft.com/office/drawing/2014/main" id="{7163C3BB-0778-704C-9BEE-17C6CFB1AEB3}"/>
              </a:ext>
            </a:extLst>
          </p:cNvPr>
          <p:cNvSpPr txBox="1">
            <a:spLocks/>
          </p:cNvSpPr>
          <p:nvPr/>
        </p:nvSpPr>
        <p:spPr>
          <a:xfrm>
            <a:off x="627993" y="1690688"/>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04041"/>
                </a:solidFill>
                <a:latin typeface="Adobe Fan Heiti Std B" panose="020B0700000000000000" pitchFamily="34" charset="-128"/>
                <a:ea typeface="Adobe Fan Heiti Std B" panose="020B07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04041"/>
                </a:solidFill>
                <a:latin typeface="Adobe Fan Heiti Std B" panose="020B0700000000000000" pitchFamily="34" charset="-128"/>
                <a:ea typeface="Adobe Fan Heiti Std B" panose="020B07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04041"/>
                </a:solidFill>
                <a:latin typeface="Adobe Fan Heiti Std B" panose="020B0700000000000000" pitchFamily="34" charset="-128"/>
                <a:ea typeface="Adobe Fan Heiti Std B" panose="020B07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04041"/>
                </a:solidFill>
                <a:latin typeface="Adobe Fan Heiti Std B" panose="020B0700000000000000" pitchFamily="34" charset="-128"/>
                <a:ea typeface="Adobe Fan Heiti Std B" panose="020B07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04041"/>
                </a:solidFill>
                <a:latin typeface="Adobe Fan Heiti Std B" panose="020B0700000000000000" pitchFamily="34" charset="-128"/>
                <a:ea typeface="Adobe Fan Heiti Std B" panose="020B07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dirty="0">
                <a:solidFill>
                  <a:schemeClr val="bg2">
                    <a:lumMod val="25000"/>
                  </a:schemeClr>
                </a:solidFill>
                <a:latin typeface="+mn-lt"/>
              </a:rPr>
              <a:t>Saunders, M., Lewis, P. &amp; Thornhill, A. (2009). Research Methods for Business Students. Fifth Edition. Pearson: Essex.</a:t>
            </a:r>
          </a:p>
          <a:p>
            <a:r>
              <a:rPr lang="en-GB" sz="1600" dirty="0">
                <a:solidFill>
                  <a:schemeClr val="bg2">
                    <a:lumMod val="25000"/>
                  </a:schemeClr>
                </a:solidFill>
                <a:latin typeface="+mn-lt"/>
              </a:rPr>
              <a:t>Stroh, L.K. &amp; Johnson H. H. (2006). The Basic Principles of Effective Consulting. Lawrence Erlbaum Publishers: London.</a:t>
            </a:r>
          </a:p>
          <a:p>
            <a:r>
              <a:rPr lang="en-GB" sz="1600" dirty="0" err="1">
                <a:solidFill>
                  <a:schemeClr val="bg2">
                    <a:lumMod val="25000"/>
                  </a:schemeClr>
                </a:solidFill>
                <a:latin typeface="+mn-lt"/>
              </a:rPr>
              <a:t>Consultantsmind</a:t>
            </a:r>
            <a:r>
              <a:rPr lang="en-GB" sz="1600" dirty="0">
                <a:solidFill>
                  <a:schemeClr val="bg2">
                    <a:lumMod val="25000"/>
                  </a:schemeClr>
                </a:solidFill>
                <a:latin typeface="+mn-lt"/>
              </a:rPr>
              <a:t> (2012). How Consultants Interview Clients. Retrieved from </a:t>
            </a:r>
            <a:r>
              <a:rPr lang="en-GB" sz="1600" dirty="0">
                <a:solidFill>
                  <a:schemeClr val="bg2">
                    <a:lumMod val="25000"/>
                  </a:schemeClr>
                </a:solidFill>
                <a:latin typeface="+mn-lt"/>
                <a:hlinkClick r:id="rId2">
                  <a:extLst>
                    <a:ext uri="{A12FA001-AC4F-418D-AE19-62706E023703}">
                      <ahyp:hlinkClr xmlns:ahyp="http://schemas.microsoft.com/office/drawing/2018/hyperlinkcolor" val="tx"/>
                    </a:ext>
                  </a:extLst>
                </a:hlinkClick>
              </a:rPr>
              <a:t>http://www.consultantsmind.com/2012/11/04/consultant-interview/</a:t>
            </a:r>
            <a:r>
              <a:rPr lang="en-GB" sz="1600" dirty="0">
                <a:solidFill>
                  <a:schemeClr val="bg2">
                    <a:lumMod val="25000"/>
                  </a:schemeClr>
                </a:solidFill>
                <a:latin typeface="+mn-lt"/>
              </a:rPr>
              <a:t> </a:t>
            </a:r>
          </a:p>
        </p:txBody>
      </p:sp>
    </p:spTree>
    <p:extLst>
      <p:ext uri="{BB962C8B-B14F-4D97-AF65-F5344CB8AC3E}">
        <p14:creationId xmlns:p14="http://schemas.microsoft.com/office/powerpoint/2010/main" val="3840800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vert="horz" lIns="91440" tIns="45720" rIns="91440" bIns="45720" rtlCol="0" anchor="t">
            <a:normAutofit/>
          </a:bodyPr>
          <a:lstStyle/>
          <a:p>
            <a:pPr marL="0" indent="0">
              <a:buNone/>
            </a:pPr>
            <a:r>
              <a:rPr lang="en-US" sz="3200" dirty="0">
                <a:latin typeface="+mn-lt"/>
                <a:ea typeface="Adobe Fan Heiti Std B"/>
              </a:rPr>
              <a:t>Collecting primary data is an important tool for consultants </a:t>
            </a:r>
            <a:endParaRPr lang="en-US" sz="3200" dirty="0">
              <a:latin typeface="+mn-lt"/>
            </a:endParaRPr>
          </a:p>
          <a:p>
            <a:pPr marL="0" indent="0">
              <a:buNone/>
            </a:pPr>
            <a:endParaRPr lang="en-US" sz="3200" dirty="0">
              <a:latin typeface="+mn-lt"/>
            </a:endParaRPr>
          </a:p>
          <a:p>
            <a:pPr marL="536575" indent="-536575">
              <a:buClr>
                <a:schemeClr val="accent6"/>
              </a:buClr>
              <a:buFont typeface="Wingdings" panose="05000000000000000000" pitchFamily="2" charset="2"/>
              <a:buChar char="Ø"/>
            </a:pPr>
            <a:r>
              <a:rPr lang="en-US" sz="3200" dirty="0">
                <a:latin typeface="+mn-lt"/>
              </a:rPr>
              <a:t>Which types of primary data collection do you know?</a:t>
            </a:r>
            <a:endParaRPr lang="de-DE" sz="3200" dirty="0">
              <a:latin typeface="+mn-lt"/>
            </a:endParaRPr>
          </a:p>
        </p:txBody>
      </p:sp>
      <p:sp>
        <p:nvSpPr>
          <p:cNvPr id="4" name="Titel 1"/>
          <p:cNvSpPr>
            <a:spLocks noGrp="1"/>
          </p:cNvSpPr>
          <p:nvPr>
            <p:ph type="title"/>
          </p:nvPr>
        </p:nvSpPr>
        <p:spPr>
          <a:xfrm>
            <a:off x="838200" y="365125"/>
            <a:ext cx="10515600" cy="1325563"/>
          </a:xfrm>
        </p:spPr>
        <p:txBody>
          <a:bodyPr/>
          <a:lstStyle/>
          <a:p>
            <a:r>
              <a:rPr lang="en-GB">
                <a:latin typeface="+mn-lt"/>
              </a:rPr>
              <a:t>Warm Up</a:t>
            </a:r>
          </a:p>
        </p:txBody>
      </p:sp>
    </p:spTree>
    <p:extLst>
      <p:ext uri="{BB962C8B-B14F-4D97-AF65-F5344CB8AC3E}">
        <p14:creationId xmlns:p14="http://schemas.microsoft.com/office/powerpoint/2010/main" val="2734768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45114" y="365125"/>
            <a:ext cx="10515600" cy="1325563"/>
          </a:xfrm>
        </p:spPr>
        <p:txBody>
          <a:bodyPr/>
          <a:lstStyle/>
          <a:p>
            <a:r>
              <a:rPr lang="en-GB">
                <a:latin typeface="+mn-lt"/>
              </a:rPr>
              <a:t>Types of Primary Data Collection</a:t>
            </a:r>
          </a:p>
        </p:txBody>
      </p:sp>
      <p:sp>
        <p:nvSpPr>
          <p:cNvPr id="4" name="Freihandform 3"/>
          <p:cNvSpPr/>
          <p:nvPr/>
        </p:nvSpPr>
        <p:spPr>
          <a:xfrm>
            <a:off x="5421889" y="4679590"/>
            <a:ext cx="1162050" cy="346075"/>
          </a:xfrm>
          <a:custGeom>
            <a:avLst/>
            <a:gdLst/>
            <a:ahLst/>
            <a:cxnLst/>
            <a:rect l="0" t="0" r="0" b="0"/>
            <a:pathLst>
              <a:path>
                <a:moveTo>
                  <a:pt x="0" y="0"/>
                </a:moveTo>
                <a:lnTo>
                  <a:pt x="0" y="235094"/>
                </a:lnTo>
                <a:lnTo>
                  <a:pt x="724888" y="235094"/>
                </a:lnTo>
                <a:lnTo>
                  <a:pt x="724888" y="344980"/>
                </a:lnTo>
              </a:path>
            </a:pathLst>
          </a:custGeom>
        </p:spPr>
        <p:style>
          <a:lnRef idx="1">
            <a:schemeClr val="accent6"/>
          </a:lnRef>
          <a:fillRef idx="0">
            <a:schemeClr val="accent6"/>
          </a:fillRef>
          <a:effectRef idx="0">
            <a:schemeClr val="accent6"/>
          </a:effectRef>
          <a:fontRef idx="minor">
            <a:schemeClr val="tx1"/>
          </a:fontRef>
        </p:style>
      </p:sp>
      <p:sp>
        <p:nvSpPr>
          <p:cNvPr id="5" name="Freihandform 4"/>
          <p:cNvSpPr/>
          <p:nvPr/>
        </p:nvSpPr>
        <p:spPr>
          <a:xfrm>
            <a:off x="4696402" y="4679590"/>
            <a:ext cx="1162050" cy="346075"/>
          </a:xfrm>
          <a:custGeom>
            <a:avLst/>
            <a:gdLst/>
            <a:ahLst/>
            <a:cxnLst/>
            <a:rect l="0" t="0" r="0" b="0"/>
            <a:pathLst>
              <a:path>
                <a:moveTo>
                  <a:pt x="724888" y="0"/>
                </a:moveTo>
                <a:lnTo>
                  <a:pt x="724888" y="235094"/>
                </a:lnTo>
                <a:lnTo>
                  <a:pt x="0" y="235094"/>
                </a:lnTo>
                <a:lnTo>
                  <a:pt x="0" y="344980"/>
                </a:lnTo>
              </a:path>
            </a:pathLst>
          </a:custGeom>
        </p:spPr>
        <p:style>
          <a:lnRef idx="1">
            <a:schemeClr val="accent6"/>
          </a:lnRef>
          <a:fillRef idx="0">
            <a:schemeClr val="accent6"/>
          </a:fillRef>
          <a:effectRef idx="0">
            <a:schemeClr val="accent6"/>
          </a:effectRef>
          <a:fontRef idx="minor">
            <a:schemeClr val="tx1"/>
          </a:fontRef>
        </p:style>
      </p:sp>
      <p:sp>
        <p:nvSpPr>
          <p:cNvPr id="6" name="Freihandform 5"/>
          <p:cNvSpPr/>
          <p:nvPr/>
        </p:nvSpPr>
        <p:spPr>
          <a:xfrm>
            <a:off x="8642928" y="2663972"/>
            <a:ext cx="1074737" cy="346075"/>
          </a:xfrm>
          <a:custGeom>
            <a:avLst/>
            <a:gdLst/>
            <a:ahLst/>
            <a:cxnLst/>
            <a:rect l="0" t="0" r="0" b="0"/>
            <a:pathLst>
              <a:path>
                <a:moveTo>
                  <a:pt x="0" y="0"/>
                </a:moveTo>
                <a:lnTo>
                  <a:pt x="0" y="235094"/>
                </a:lnTo>
                <a:lnTo>
                  <a:pt x="724888" y="235094"/>
                </a:lnTo>
                <a:lnTo>
                  <a:pt x="724888" y="344980"/>
                </a:lnTo>
              </a:path>
            </a:pathLst>
          </a:custGeom>
        </p:spPr>
        <p:style>
          <a:lnRef idx="1">
            <a:schemeClr val="accent6"/>
          </a:lnRef>
          <a:fillRef idx="0">
            <a:schemeClr val="accent6"/>
          </a:fillRef>
          <a:effectRef idx="0">
            <a:schemeClr val="accent6"/>
          </a:effectRef>
          <a:fontRef idx="minor">
            <a:schemeClr val="tx1"/>
          </a:fontRef>
        </p:style>
      </p:sp>
      <p:sp>
        <p:nvSpPr>
          <p:cNvPr id="7" name="Freihandform 6"/>
          <p:cNvSpPr/>
          <p:nvPr/>
        </p:nvSpPr>
        <p:spPr>
          <a:xfrm>
            <a:off x="7917440" y="2663972"/>
            <a:ext cx="1074738" cy="346075"/>
          </a:xfrm>
          <a:custGeom>
            <a:avLst/>
            <a:gdLst/>
            <a:ahLst/>
            <a:cxnLst/>
            <a:rect l="0" t="0" r="0" b="0"/>
            <a:pathLst>
              <a:path>
                <a:moveTo>
                  <a:pt x="724888" y="0"/>
                </a:moveTo>
                <a:lnTo>
                  <a:pt x="724888" y="235094"/>
                </a:lnTo>
                <a:lnTo>
                  <a:pt x="0" y="235094"/>
                </a:lnTo>
                <a:lnTo>
                  <a:pt x="0" y="344980"/>
                </a:lnTo>
              </a:path>
            </a:pathLst>
          </a:custGeom>
        </p:spPr>
        <p:style>
          <a:lnRef idx="1">
            <a:schemeClr val="accent6"/>
          </a:lnRef>
          <a:fillRef idx="0">
            <a:schemeClr val="accent6"/>
          </a:fillRef>
          <a:effectRef idx="0">
            <a:schemeClr val="accent6"/>
          </a:effectRef>
          <a:fontRef idx="minor">
            <a:schemeClr val="tx1"/>
          </a:fontRef>
        </p:style>
      </p:sp>
      <p:sp>
        <p:nvSpPr>
          <p:cNvPr id="8" name="Freihandform 7"/>
          <p:cNvSpPr/>
          <p:nvPr/>
        </p:nvSpPr>
        <p:spPr>
          <a:xfrm>
            <a:off x="2192735" y="2646003"/>
            <a:ext cx="1023938" cy="346075"/>
          </a:xfrm>
          <a:custGeom>
            <a:avLst/>
            <a:gdLst/>
            <a:ahLst/>
            <a:cxnLst/>
            <a:rect l="0" t="0" r="0" b="0"/>
            <a:pathLst>
              <a:path>
                <a:moveTo>
                  <a:pt x="0" y="0"/>
                </a:moveTo>
                <a:lnTo>
                  <a:pt x="0" y="235094"/>
                </a:lnTo>
                <a:lnTo>
                  <a:pt x="724888" y="235094"/>
                </a:lnTo>
                <a:lnTo>
                  <a:pt x="724888" y="344980"/>
                </a:lnTo>
              </a:path>
            </a:pathLst>
          </a:custGeom>
        </p:spPr>
        <p:style>
          <a:lnRef idx="1">
            <a:schemeClr val="accent6"/>
          </a:lnRef>
          <a:fillRef idx="0">
            <a:schemeClr val="accent6"/>
          </a:fillRef>
          <a:effectRef idx="0">
            <a:schemeClr val="accent6"/>
          </a:effectRef>
          <a:fontRef idx="minor">
            <a:schemeClr val="tx1"/>
          </a:fontRef>
        </p:style>
      </p:sp>
      <p:sp>
        <p:nvSpPr>
          <p:cNvPr id="9" name="Freihandform 8"/>
          <p:cNvSpPr/>
          <p:nvPr/>
        </p:nvSpPr>
        <p:spPr>
          <a:xfrm>
            <a:off x="1467248" y="2646003"/>
            <a:ext cx="1025525" cy="346075"/>
          </a:xfrm>
          <a:custGeom>
            <a:avLst/>
            <a:gdLst/>
            <a:ahLst/>
            <a:cxnLst/>
            <a:rect l="0" t="0" r="0" b="0"/>
            <a:pathLst>
              <a:path>
                <a:moveTo>
                  <a:pt x="724888" y="0"/>
                </a:moveTo>
                <a:lnTo>
                  <a:pt x="724888" y="235094"/>
                </a:lnTo>
                <a:lnTo>
                  <a:pt x="0" y="235094"/>
                </a:lnTo>
                <a:lnTo>
                  <a:pt x="0" y="344980"/>
                </a:lnTo>
              </a:path>
            </a:pathLst>
          </a:custGeom>
        </p:spPr>
        <p:style>
          <a:lnRef idx="1">
            <a:schemeClr val="accent6"/>
          </a:lnRef>
          <a:fillRef idx="0">
            <a:schemeClr val="accent6"/>
          </a:fillRef>
          <a:effectRef idx="0">
            <a:schemeClr val="accent6"/>
          </a:effectRef>
          <a:fontRef idx="minor">
            <a:schemeClr val="tx1"/>
          </a:fontRef>
        </p:style>
      </p:sp>
      <p:sp>
        <p:nvSpPr>
          <p:cNvPr id="10" name="Abgerundetes Rechteck 9"/>
          <p:cNvSpPr/>
          <p:nvPr/>
        </p:nvSpPr>
        <p:spPr>
          <a:xfrm>
            <a:off x="2403873" y="2992078"/>
            <a:ext cx="1676400" cy="752475"/>
          </a:xfrm>
          <a:prstGeom prst="roundRect">
            <a:avLst>
              <a:gd name="adj" fmla="val 10000"/>
            </a:avLst>
          </a:prstGeom>
        </p:spPr>
        <p:style>
          <a:lnRef idx="2">
            <a:schemeClr val="accent6">
              <a:shade val="50000"/>
            </a:schemeClr>
          </a:lnRef>
          <a:fillRef idx="1">
            <a:schemeClr val="accent6"/>
          </a:fillRef>
          <a:effectRef idx="0">
            <a:schemeClr val="accent6"/>
          </a:effectRef>
          <a:fontRef idx="minor">
            <a:schemeClr val="lt1"/>
          </a:fontRef>
        </p:style>
      </p:sp>
      <p:sp>
        <p:nvSpPr>
          <p:cNvPr id="11" name="Freihandform 10"/>
          <p:cNvSpPr/>
          <p:nvPr/>
        </p:nvSpPr>
        <p:spPr>
          <a:xfrm>
            <a:off x="2535635" y="3117491"/>
            <a:ext cx="1676400" cy="752475"/>
          </a:xfrm>
          <a:custGeom>
            <a:avLst/>
            <a:gdLst>
              <a:gd name="connsiteX0" fmla="*/ 0 w 1186180"/>
              <a:gd name="connsiteY0" fmla="*/ 75322 h 753224"/>
              <a:gd name="connsiteX1" fmla="*/ 75322 w 1186180"/>
              <a:gd name="connsiteY1" fmla="*/ 0 h 753224"/>
              <a:gd name="connsiteX2" fmla="*/ 1110858 w 1186180"/>
              <a:gd name="connsiteY2" fmla="*/ 0 h 753224"/>
              <a:gd name="connsiteX3" fmla="*/ 1186180 w 1186180"/>
              <a:gd name="connsiteY3" fmla="*/ 75322 h 753224"/>
              <a:gd name="connsiteX4" fmla="*/ 1186180 w 1186180"/>
              <a:gd name="connsiteY4" fmla="*/ 677902 h 753224"/>
              <a:gd name="connsiteX5" fmla="*/ 1110858 w 1186180"/>
              <a:gd name="connsiteY5" fmla="*/ 753224 h 753224"/>
              <a:gd name="connsiteX6" fmla="*/ 75322 w 1186180"/>
              <a:gd name="connsiteY6" fmla="*/ 753224 h 753224"/>
              <a:gd name="connsiteX7" fmla="*/ 0 w 1186180"/>
              <a:gd name="connsiteY7" fmla="*/ 677902 h 753224"/>
              <a:gd name="connsiteX8" fmla="*/ 0 w 1186180"/>
              <a:gd name="connsiteY8" fmla="*/ 75322 h 753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6180" h="753224">
                <a:moveTo>
                  <a:pt x="0" y="75322"/>
                </a:moveTo>
                <a:cubicBezTo>
                  <a:pt x="0" y="33723"/>
                  <a:pt x="33723" y="0"/>
                  <a:pt x="75322" y="0"/>
                </a:cubicBezTo>
                <a:lnTo>
                  <a:pt x="1110858" y="0"/>
                </a:lnTo>
                <a:cubicBezTo>
                  <a:pt x="1152457" y="0"/>
                  <a:pt x="1186180" y="33723"/>
                  <a:pt x="1186180" y="75322"/>
                </a:cubicBezTo>
                <a:lnTo>
                  <a:pt x="1186180" y="677902"/>
                </a:lnTo>
                <a:cubicBezTo>
                  <a:pt x="1186180" y="719501"/>
                  <a:pt x="1152457" y="753224"/>
                  <a:pt x="1110858" y="753224"/>
                </a:cubicBezTo>
                <a:lnTo>
                  <a:pt x="75322" y="753224"/>
                </a:lnTo>
                <a:cubicBezTo>
                  <a:pt x="33723" y="753224"/>
                  <a:pt x="0" y="719501"/>
                  <a:pt x="0" y="677902"/>
                </a:cubicBezTo>
                <a:lnTo>
                  <a:pt x="0" y="75322"/>
                </a:lnTo>
                <a:close/>
              </a:path>
            </a:pathLst>
          </a:custGeom>
        </p:spPr>
        <p:style>
          <a:lnRef idx="2">
            <a:schemeClr val="accent6"/>
          </a:lnRef>
          <a:fillRef idx="1">
            <a:schemeClr val="lt1"/>
          </a:fillRef>
          <a:effectRef idx="0">
            <a:schemeClr val="accent6"/>
          </a:effectRef>
          <a:fontRef idx="minor">
            <a:schemeClr val="dk1"/>
          </a:fontRef>
        </p:style>
        <p:txBody>
          <a:bodyPr lIns="98261" tIns="98261" rIns="98261" bIns="98261" spcCol="1270" anchor="ctr"/>
          <a:lstStyle/>
          <a:p>
            <a:pPr algn="ctr" defTabSz="889000">
              <a:lnSpc>
                <a:spcPct val="90000"/>
              </a:lnSpc>
              <a:spcAft>
                <a:spcPct val="35000"/>
              </a:spcAft>
              <a:defRPr/>
            </a:pPr>
            <a:r>
              <a:rPr lang="en-GB" sz="2200" b="0" dirty="0"/>
              <a:t>Structured Observation</a:t>
            </a:r>
          </a:p>
        </p:txBody>
      </p:sp>
      <p:sp>
        <p:nvSpPr>
          <p:cNvPr id="12" name="Abgerundetes Rechteck 11"/>
          <p:cNvSpPr/>
          <p:nvPr/>
        </p:nvSpPr>
        <p:spPr>
          <a:xfrm>
            <a:off x="6582353" y="3010047"/>
            <a:ext cx="1858962" cy="734507"/>
          </a:xfrm>
          <a:prstGeom prst="roundRect">
            <a:avLst>
              <a:gd name="adj" fmla="val 10000"/>
            </a:avLst>
          </a:prstGeom>
        </p:spPr>
        <p:style>
          <a:lnRef idx="2">
            <a:schemeClr val="accent6">
              <a:shade val="50000"/>
            </a:schemeClr>
          </a:lnRef>
          <a:fillRef idx="1">
            <a:schemeClr val="accent6"/>
          </a:fillRef>
          <a:effectRef idx="0">
            <a:schemeClr val="accent6"/>
          </a:effectRef>
          <a:fontRef idx="minor">
            <a:schemeClr val="lt1"/>
          </a:fontRef>
        </p:style>
      </p:sp>
      <p:sp>
        <p:nvSpPr>
          <p:cNvPr id="13" name="Freihandform 12"/>
          <p:cNvSpPr/>
          <p:nvPr/>
        </p:nvSpPr>
        <p:spPr>
          <a:xfrm>
            <a:off x="6714115" y="3135459"/>
            <a:ext cx="1858963" cy="734507"/>
          </a:xfrm>
          <a:custGeom>
            <a:avLst/>
            <a:gdLst>
              <a:gd name="connsiteX0" fmla="*/ 0 w 1186180"/>
              <a:gd name="connsiteY0" fmla="*/ 75322 h 753224"/>
              <a:gd name="connsiteX1" fmla="*/ 75322 w 1186180"/>
              <a:gd name="connsiteY1" fmla="*/ 0 h 753224"/>
              <a:gd name="connsiteX2" fmla="*/ 1110858 w 1186180"/>
              <a:gd name="connsiteY2" fmla="*/ 0 h 753224"/>
              <a:gd name="connsiteX3" fmla="*/ 1186180 w 1186180"/>
              <a:gd name="connsiteY3" fmla="*/ 75322 h 753224"/>
              <a:gd name="connsiteX4" fmla="*/ 1186180 w 1186180"/>
              <a:gd name="connsiteY4" fmla="*/ 677902 h 753224"/>
              <a:gd name="connsiteX5" fmla="*/ 1110858 w 1186180"/>
              <a:gd name="connsiteY5" fmla="*/ 753224 h 753224"/>
              <a:gd name="connsiteX6" fmla="*/ 75322 w 1186180"/>
              <a:gd name="connsiteY6" fmla="*/ 753224 h 753224"/>
              <a:gd name="connsiteX7" fmla="*/ 0 w 1186180"/>
              <a:gd name="connsiteY7" fmla="*/ 677902 h 753224"/>
              <a:gd name="connsiteX8" fmla="*/ 0 w 1186180"/>
              <a:gd name="connsiteY8" fmla="*/ 75322 h 753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6180" h="753224">
                <a:moveTo>
                  <a:pt x="0" y="75322"/>
                </a:moveTo>
                <a:cubicBezTo>
                  <a:pt x="0" y="33723"/>
                  <a:pt x="33723" y="0"/>
                  <a:pt x="75322" y="0"/>
                </a:cubicBezTo>
                <a:lnTo>
                  <a:pt x="1110858" y="0"/>
                </a:lnTo>
                <a:cubicBezTo>
                  <a:pt x="1152457" y="0"/>
                  <a:pt x="1186180" y="33723"/>
                  <a:pt x="1186180" y="75322"/>
                </a:cubicBezTo>
                <a:lnTo>
                  <a:pt x="1186180" y="677902"/>
                </a:lnTo>
                <a:cubicBezTo>
                  <a:pt x="1186180" y="719501"/>
                  <a:pt x="1152457" y="753224"/>
                  <a:pt x="1110858" y="753224"/>
                </a:cubicBezTo>
                <a:lnTo>
                  <a:pt x="75322" y="753224"/>
                </a:lnTo>
                <a:cubicBezTo>
                  <a:pt x="33723" y="753224"/>
                  <a:pt x="0" y="719501"/>
                  <a:pt x="0" y="677902"/>
                </a:cubicBezTo>
                <a:lnTo>
                  <a:pt x="0" y="75322"/>
                </a:lnTo>
                <a:close/>
              </a:path>
            </a:pathLst>
          </a:custGeom>
        </p:spPr>
        <p:style>
          <a:lnRef idx="2">
            <a:schemeClr val="accent6"/>
          </a:lnRef>
          <a:fillRef idx="1">
            <a:schemeClr val="lt1"/>
          </a:fillRef>
          <a:effectRef idx="0">
            <a:schemeClr val="accent6"/>
          </a:effectRef>
          <a:fontRef idx="minor">
            <a:schemeClr val="dk1"/>
          </a:fontRef>
        </p:style>
        <p:txBody>
          <a:bodyPr lIns="98261" tIns="98261" rIns="98261" bIns="98261" spcCol="1270" anchor="ctr"/>
          <a:lstStyle/>
          <a:p>
            <a:pPr algn="ctr" defTabSz="889000">
              <a:lnSpc>
                <a:spcPct val="90000"/>
              </a:lnSpc>
              <a:spcAft>
                <a:spcPct val="35000"/>
              </a:spcAft>
              <a:defRPr/>
            </a:pPr>
            <a:r>
              <a:rPr lang="en-GB" sz="2400" b="0"/>
              <a:t>Standardised</a:t>
            </a:r>
          </a:p>
        </p:txBody>
      </p:sp>
      <p:sp>
        <p:nvSpPr>
          <p:cNvPr id="14" name="Abgerundetes Rechteck 13"/>
          <p:cNvSpPr/>
          <p:nvPr/>
        </p:nvSpPr>
        <p:spPr>
          <a:xfrm>
            <a:off x="4467802" y="3927115"/>
            <a:ext cx="2087406" cy="752475"/>
          </a:xfrm>
          <a:prstGeom prst="roundRect">
            <a:avLst>
              <a:gd name="adj" fmla="val 10000"/>
            </a:avLst>
          </a:prstGeom>
        </p:spPr>
        <p:style>
          <a:lnRef idx="2">
            <a:schemeClr val="accent6">
              <a:shade val="50000"/>
            </a:schemeClr>
          </a:lnRef>
          <a:fillRef idx="1">
            <a:schemeClr val="accent6"/>
          </a:fillRef>
          <a:effectRef idx="0">
            <a:schemeClr val="accent6"/>
          </a:effectRef>
          <a:fontRef idx="minor">
            <a:schemeClr val="lt1"/>
          </a:fontRef>
        </p:style>
      </p:sp>
      <p:sp>
        <p:nvSpPr>
          <p:cNvPr id="15" name="Freihandform 14"/>
          <p:cNvSpPr/>
          <p:nvPr/>
        </p:nvSpPr>
        <p:spPr>
          <a:xfrm>
            <a:off x="4615439" y="4052527"/>
            <a:ext cx="2089150" cy="752475"/>
          </a:xfrm>
          <a:custGeom>
            <a:avLst/>
            <a:gdLst>
              <a:gd name="connsiteX0" fmla="*/ 0 w 1186180"/>
              <a:gd name="connsiteY0" fmla="*/ 75322 h 753224"/>
              <a:gd name="connsiteX1" fmla="*/ 75322 w 1186180"/>
              <a:gd name="connsiteY1" fmla="*/ 0 h 753224"/>
              <a:gd name="connsiteX2" fmla="*/ 1110858 w 1186180"/>
              <a:gd name="connsiteY2" fmla="*/ 0 h 753224"/>
              <a:gd name="connsiteX3" fmla="*/ 1186180 w 1186180"/>
              <a:gd name="connsiteY3" fmla="*/ 75322 h 753224"/>
              <a:gd name="connsiteX4" fmla="*/ 1186180 w 1186180"/>
              <a:gd name="connsiteY4" fmla="*/ 677902 h 753224"/>
              <a:gd name="connsiteX5" fmla="*/ 1110858 w 1186180"/>
              <a:gd name="connsiteY5" fmla="*/ 753224 h 753224"/>
              <a:gd name="connsiteX6" fmla="*/ 75322 w 1186180"/>
              <a:gd name="connsiteY6" fmla="*/ 753224 h 753224"/>
              <a:gd name="connsiteX7" fmla="*/ 0 w 1186180"/>
              <a:gd name="connsiteY7" fmla="*/ 677902 h 753224"/>
              <a:gd name="connsiteX8" fmla="*/ 0 w 1186180"/>
              <a:gd name="connsiteY8" fmla="*/ 75322 h 753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6180" h="753224">
                <a:moveTo>
                  <a:pt x="0" y="75322"/>
                </a:moveTo>
                <a:cubicBezTo>
                  <a:pt x="0" y="33723"/>
                  <a:pt x="33723" y="0"/>
                  <a:pt x="75322" y="0"/>
                </a:cubicBezTo>
                <a:lnTo>
                  <a:pt x="1110858" y="0"/>
                </a:lnTo>
                <a:cubicBezTo>
                  <a:pt x="1152457" y="0"/>
                  <a:pt x="1186180" y="33723"/>
                  <a:pt x="1186180" y="75322"/>
                </a:cubicBezTo>
                <a:lnTo>
                  <a:pt x="1186180" y="677902"/>
                </a:lnTo>
                <a:cubicBezTo>
                  <a:pt x="1186180" y="719501"/>
                  <a:pt x="1152457" y="753224"/>
                  <a:pt x="1110858" y="753224"/>
                </a:cubicBezTo>
                <a:lnTo>
                  <a:pt x="75322" y="753224"/>
                </a:lnTo>
                <a:cubicBezTo>
                  <a:pt x="33723" y="753224"/>
                  <a:pt x="0" y="719501"/>
                  <a:pt x="0" y="677902"/>
                </a:cubicBezTo>
                <a:lnTo>
                  <a:pt x="0" y="75322"/>
                </a:lnTo>
                <a:close/>
              </a:path>
            </a:pathLst>
          </a:custGeom>
        </p:spPr>
        <p:style>
          <a:lnRef idx="2">
            <a:schemeClr val="accent6"/>
          </a:lnRef>
          <a:fillRef idx="1">
            <a:schemeClr val="lt1"/>
          </a:fillRef>
          <a:effectRef idx="0">
            <a:schemeClr val="accent6"/>
          </a:effectRef>
          <a:fontRef idx="minor">
            <a:schemeClr val="dk1"/>
          </a:fontRef>
        </p:style>
        <p:txBody>
          <a:bodyPr lIns="98261" tIns="98261" rIns="98261" bIns="98261" spcCol="1270" anchor="ctr"/>
          <a:lstStyle/>
          <a:p>
            <a:pPr algn="ctr" defTabSz="889000">
              <a:lnSpc>
                <a:spcPct val="90000"/>
              </a:lnSpc>
              <a:spcAft>
                <a:spcPct val="35000"/>
              </a:spcAft>
              <a:defRPr/>
            </a:pPr>
            <a:r>
              <a:rPr lang="en-GB" sz="2400" b="1"/>
              <a:t>Questionnaire</a:t>
            </a:r>
          </a:p>
        </p:txBody>
      </p:sp>
      <p:sp>
        <p:nvSpPr>
          <p:cNvPr id="16" name="Abgerundetes Rechteck 15"/>
          <p:cNvSpPr/>
          <p:nvPr/>
        </p:nvSpPr>
        <p:spPr>
          <a:xfrm>
            <a:off x="3399414" y="5025665"/>
            <a:ext cx="1901825" cy="752475"/>
          </a:xfrm>
          <a:prstGeom prst="roundRect">
            <a:avLst>
              <a:gd name="adj" fmla="val 10000"/>
            </a:avLst>
          </a:prstGeom>
        </p:spPr>
        <p:style>
          <a:lnRef idx="2">
            <a:schemeClr val="accent6">
              <a:shade val="50000"/>
            </a:schemeClr>
          </a:lnRef>
          <a:fillRef idx="1">
            <a:schemeClr val="accent6"/>
          </a:fillRef>
          <a:effectRef idx="0">
            <a:schemeClr val="accent6"/>
          </a:effectRef>
          <a:fontRef idx="minor">
            <a:schemeClr val="lt1"/>
          </a:fontRef>
        </p:style>
      </p:sp>
      <p:sp>
        <p:nvSpPr>
          <p:cNvPr id="17" name="Abgerundetes Rechteck 16"/>
          <p:cNvSpPr/>
          <p:nvPr/>
        </p:nvSpPr>
        <p:spPr>
          <a:xfrm>
            <a:off x="5631439" y="5025665"/>
            <a:ext cx="1901825" cy="752475"/>
          </a:xfrm>
          <a:prstGeom prst="roundRect">
            <a:avLst>
              <a:gd name="adj" fmla="val 10000"/>
            </a:avLst>
          </a:prstGeom>
        </p:spPr>
        <p:style>
          <a:lnRef idx="2">
            <a:schemeClr val="accent6">
              <a:shade val="50000"/>
            </a:schemeClr>
          </a:lnRef>
          <a:fillRef idx="1">
            <a:schemeClr val="accent6"/>
          </a:fillRef>
          <a:effectRef idx="0">
            <a:schemeClr val="accent6"/>
          </a:effectRef>
          <a:fontRef idx="minor">
            <a:schemeClr val="lt1"/>
          </a:fontRef>
        </p:style>
      </p:sp>
      <p:sp>
        <p:nvSpPr>
          <p:cNvPr id="18" name="Freihandform 17"/>
          <p:cNvSpPr/>
          <p:nvPr/>
        </p:nvSpPr>
        <p:spPr>
          <a:xfrm>
            <a:off x="3531177" y="5165364"/>
            <a:ext cx="1901825" cy="752475"/>
          </a:xfrm>
          <a:custGeom>
            <a:avLst/>
            <a:gdLst>
              <a:gd name="connsiteX0" fmla="*/ 0 w 1186180"/>
              <a:gd name="connsiteY0" fmla="*/ 75322 h 753224"/>
              <a:gd name="connsiteX1" fmla="*/ 75322 w 1186180"/>
              <a:gd name="connsiteY1" fmla="*/ 0 h 753224"/>
              <a:gd name="connsiteX2" fmla="*/ 1110858 w 1186180"/>
              <a:gd name="connsiteY2" fmla="*/ 0 h 753224"/>
              <a:gd name="connsiteX3" fmla="*/ 1186180 w 1186180"/>
              <a:gd name="connsiteY3" fmla="*/ 75322 h 753224"/>
              <a:gd name="connsiteX4" fmla="*/ 1186180 w 1186180"/>
              <a:gd name="connsiteY4" fmla="*/ 677902 h 753224"/>
              <a:gd name="connsiteX5" fmla="*/ 1110858 w 1186180"/>
              <a:gd name="connsiteY5" fmla="*/ 753224 h 753224"/>
              <a:gd name="connsiteX6" fmla="*/ 75322 w 1186180"/>
              <a:gd name="connsiteY6" fmla="*/ 753224 h 753224"/>
              <a:gd name="connsiteX7" fmla="*/ 0 w 1186180"/>
              <a:gd name="connsiteY7" fmla="*/ 677902 h 753224"/>
              <a:gd name="connsiteX8" fmla="*/ 0 w 1186180"/>
              <a:gd name="connsiteY8" fmla="*/ 75322 h 753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6180" h="753224">
                <a:moveTo>
                  <a:pt x="0" y="75322"/>
                </a:moveTo>
                <a:cubicBezTo>
                  <a:pt x="0" y="33723"/>
                  <a:pt x="33723" y="0"/>
                  <a:pt x="75322" y="0"/>
                </a:cubicBezTo>
                <a:lnTo>
                  <a:pt x="1110858" y="0"/>
                </a:lnTo>
                <a:cubicBezTo>
                  <a:pt x="1152457" y="0"/>
                  <a:pt x="1186180" y="33723"/>
                  <a:pt x="1186180" y="75322"/>
                </a:cubicBezTo>
                <a:lnTo>
                  <a:pt x="1186180" y="677902"/>
                </a:lnTo>
                <a:cubicBezTo>
                  <a:pt x="1186180" y="719501"/>
                  <a:pt x="1152457" y="753224"/>
                  <a:pt x="1110858" y="753224"/>
                </a:cubicBezTo>
                <a:lnTo>
                  <a:pt x="75322" y="753224"/>
                </a:lnTo>
                <a:cubicBezTo>
                  <a:pt x="33723" y="753224"/>
                  <a:pt x="0" y="719501"/>
                  <a:pt x="0" y="677902"/>
                </a:cubicBezTo>
                <a:lnTo>
                  <a:pt x="0" y="75322"/>
                </a:lnTo>
                <a:close/>
              </a:path>
            </a:pathLst>
          </a:custGeom>
        </p:spPr>
        <p:style>
          <a:lnRef idx="2">
            <a:schemeClr val="accent6"/>
          </a:lnRef>
          <a:fillRef idx="1">
            <a:schemeClr val="lt1"/>
          </a:fillRef>
          <a:effectRef idx="0">
            <a:schemeClr val="accent6"/>
          </a:effectRef>
          <a:fontRef idx="minor">
            <a:schemeClr val="dk1"/>
          </a:fontRef>
        </p:style>
        <p:txBody>
          <a:bodyPr lIns="98261" tIns="98261" rIns="98261" bIns="98261" spcCol="1270" anchor="ctr"/>
          <a:lstStyle/>
          <a:p>
            <a:pPr algn="ctr" defTabSz="889000">
              <a:lnSpc>
                <a:spcPct val="90000"/>
              </a:lnSpc>
              <a:spcAft>
                <a:spcPct val="35000"/>
              </a:spcAft>
              <a:defRPr/>
            </a:pPr>
            <a:r>
              <a:rPr lang="en-GB" sz="2400" b="0" dirty="0"/>
              <a:t>Self-Administered</a:t>
            </a:r>
          </a:p>
        </p:txBody>
      </p:sp>
      <p:sp>
        <p:nvSpPr>
          <p:cNvPr id="19" name="Freihandform 18"/>
          <p:cNvSpPr/>
          <p:nvPr/>
        </p:nvSpPr>
        <p:spPr>
          <a:xfrm>
            <a:off x="5763202" y="5165364"/>
            <a:ext cx="1901825" cy="752475"/>
          </a:xfrm>
          <a:custGeom>
            <a:avLst/>
            <a:gdLst>
              <a:gd name="connsiteX0" fmla="*/ 0 w 1186180"/>
              <a:gd name="connsiteY0" fmla="*/ 75322 h 753224"/>
              <a:gd name="connsiteX1" fmla="*/ 75322 w 1186180"/>
              <a:gd name="connsiteY1" fmla="*/ 0 h 753224"/>
              <a:gd name="connsiteX2" fmla="*/ 1110858 w 1186180"/>
              <a:gd name="connsiteY2" fmla="*/ 0 h 753224"/>
              <a:gd name="connsiteX3" fmla="*/ 1186180 w 1186180"/>
              <a:gd name="connsiteY3" fmla="*/ 75322 h 753224"/>
              <a:gd name="connsiteX4" fmla="*/ 1186180 w 1186180"/>
              <a:gd name="connsiteY4" fmla="*/ 677902 h 753224"/>
              <a:gd name="connsiteX5" fmla="*/ 1110858 w 1186180"/>
              <a:gd name="connsiteY5" fmla="*/ 753224 h 753224"/>
              <a:gd name="connsiteX6" fmla="*/ 75322 w 1186180"/>
              <a:gd name="connsiteY6" fmla="*/ 753224 h 753224"/>
              <a:gd name="connsiteX7" fmla="*/ 0 w 1186180"/>
              <a:gd name="connsiteY7" fmla="*/ 677902 h 753224"/>
              <a:gd name="connsiteX8" fmla="*/ 0 w 1186180"/>
              <a:gd name="connsiteY8" fmla="*/ 75322 h 753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6180" h="753224">
                <a:moveTo>
                  <a:pt x="0" y="75322"/>
                </a:moveTo>
                <a:cubicBezTo>
                  <a:pt x="0" y="33723"/>
                  <a:pt x="33723" y="0"/>
                  <a:pt x="75322" y="0"/>
                </a:cubicBezTo>
                <a:lnTo>
                  <a:pt x="1110858" y="0"/>
                </a:lnTo>
                <a:cubicBezTo>
                  <a:pt x="1152457" y="0"/>
                  <a:pt x="1186180" y="33723"/>
                  <a:pt x="1186180" y="75322"/>
                </a:cubicBezTo>
                <a:lnTo>
                  <a:pt x="1186180" y="677902"/>
                </a:lnTo>
                <a:cubicBezTo>
                  <a:pt x="1186180" y="719501"/>
                  <a:pt x="1152457" y="753224"/>
                  <a:pt x="1110858" y="753224"/>
                </a:cubicBezTo>
                <a:lnTo>
                  <a:pt x="75322" y="753224"/>
                </a:lnTo>
                <a:cubicBezTo>
                  <a:pt x="33723" y="753224"/>
                  <a:pt x="0" y="719501"/>
                  <a:pt x="0" y="677902"/>
                </a:cubicBezTo>
                <a:lnTo>
                  <a:pt x="0" y="75322"/>
                </a:lnTo>
                <a:close/>
              </a:path>
            </a:pathLst>
          </a:custGeom>
        </p:spPr>
        <p:style>
          <a:lnRef idx="2">
            <a:schemeClr val="accent6"/>
          </a:lnRef>
          <a:fillRef idx="1">
            <a:schemeClr val="lt1"/>
          </a:fillRef>
          <a:effectRef idx="0">
            <a:schemeClr val="accent6"/>
          </a:effectRef>
          <a:fontRef idx="minor">
            <a:schemeClr val="dk1"/>
          </a:fontRef>
        </p:style>
        <p:txBody>
          <a:bodyPr lIns="98261" tIns="98261" rIns="98261" bIns="98261" spcCol="1270" anchor="ctr"/>
          <a:lstStyle/>
          <a:p>
            <a:pPr algn="ctr" defTabSz="889000">
              <a:lnSpc>
                <a:spcPct val="90000"/>
              </a:lnSpc>
              <a:spcAft>
                <a:spcPct val="35000"/>
              </a:spcAft>
              <a:defRPr/>
            </a:pPr>
            <a:r>
              <a:rPr lang="en-GB" sz="2400" b="0" dirty="0"/>
              <a:t>Interviewer-Administered</a:t>
            </a:r>
          </a:p>
        </p:txBody>
      </p:sp>
      <p:sp>
        <p:nvSpPr>
          <p:cNvPr id="20" name="Abgerundetes Rechteck 19"/>
          <p:cNvSpPr/>
          <p:nvPr/>
        </p:nvSpPr>
        <p:spPr>
          <a:xfrm>
            <a:off x="467196" y="2992078"/>
            <a:ext cx="1676400" cy="752475"/>
          </a:xfrm>
          <a:prstGeom prst="roundRect">
            <a:avLst>
              <a:gd name="adj" fmla="val 10000"/>
            </a:avLst>
          </a:prstGeom>
        </p:spPr>
        <p:style>
          <a:lnRef idx="2">
            <a:schemeClr val="accent6">
              <a:shade val="50000"/>
            </a:schemeClr>
          </a:lnRef>
          <a:fillRef idx="1">
            <a:schemeClr val="accent6"/>
          </a:fillRef>
          <a:effectRef idx="0">
            <a:schemeClr val="accent6"/>
          </a:effectRef>
          <a:fontRef idx="minor">
            <a:schemeClr val="lt1"/>
          </a:fontRef>
        </p:style>
      </p:sp>
      <p:sp>
        <p:nvSpPr>
          <p:cNvPr id="21" name="Freihandform 20"/>
          <p:cNvSpPr/>
          <p:nvPr/>
        </p:nvSpPr>
        <p:spPr>
          <a:xfrm>
            <a:off x="598958" y="3117491"/>
            <a:ext cx="1676400" cy="752475"/>
          </a:xfrm>
          <a:custGeom>
            <a:avLst/>
            <a:gdLst>
              <a:gd name="connsiteX0" fmla="*/ 0 w 1186180"/>
              <a:gd name="connsiteY0" fmla="*/ 75322 h 753224"/>
              <a:gd name="connsiteX1" fmla="*/ 75322 w 1186180"/>
              <a:gd name="connsiteY1" fmla="*/ 0 h 753224"/>
              <a:gd name="connsiteX2" fmla="*/ 1110858 w 1186180"/>
              <a:gd name="connsiteY2" fmla="*/ 0 h 753224"/>
              <a:gd name="connsiteX3" fmla="*/ 1186180 w 1186180"/>
              <a:gd name="connsiteY3" fmla="*/ 75322 h 753224"/>
              <a:gd name="connsiteX4" fmla="*/ 1186180 w 1186180"/>
              <a:gd name="connsiteY4" fmla="*/ 677902 h 753224"/>
              <a:gd name="connsiteX5" fmla="*/ 1110858 w 1186180"/>
              <a:gd name="connsiteY5" fmla="*/ 753224 h 753224"/>
              <a:gd name="connsiteX6" fmla="*/ 75322 w 1186180"/>
              <a:gd name="connsiteY6" fmla="*/ 753224 h 753224"/>
              <a:gd name="connsiteX7" fmla="*/ 0 w 1186180"/>
              <a:gd name="connsiteY7" fmla="*/ 677902 h 753224"/>
              <a:gd name="connsiteX8" fmla="*/ 0 w 1186180"/>
              <a:gd name="connsiteY8" fmla="*/ 75322 h 753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6180" h="753224">
                <a:moveTo>
                  <a:pt x="0" y="75322"/>
                </a:moveTo>
                <a:cubicBezTo>
                  <a:pt x="0" y="33723"/>
                  <a:pt x="33723" y="0"/>
                  <a:pt x="75322" y="0"/>
                </a:cubicBezTo>
                <a:lnTo>
                  <a:pt x="1110858" y="0"/>
                </a:lnTo>
                <a:cubicBezTo>
                  <a:pt x="1152457" y="0"/>
                  <a:pt x="1186180" y="33723"/>
                  <a:pt x="1186180" y="75322"/>
                </a:cubicBezTo>
                <a:lnTo>
                  <a:pt x="1186180" y="677902"/>
                </a:lnTo>
                <a:cubicBezTo>
                  <a:pt x="1186180" y="719501"/>
                  <a:pt x="1152457" y="753224"/>
                  <a:pt x="1110858" y="753224"/>
                </a:cubicBezTo>
                <a:lnTo>
                  <a:pt x="75322" y="753224"/>
                </a:lnTo>
                <a:cubicBezTo>
                  <a:pt x="33723" y="753224"/>
                  <a:pt x="0" y="719501"/>
                  <a:pt x="0" y="677902"/>
                </a:cubicBezTo>
                <a:lnTo>
                  <a:pt x="0" y="75322"/>
                </a:lnTo>
                <a:close/>
              </a:path>
            </a:pathLst>
          </a:custGeom>
        </p:spPr>
        <p:style>
          <a:lnRef idx="2">
            <a:schemeClr val="accent6"/>
          </a:lnRef>
          <a:fillRef idx="1">
            <a:schemeClr val="lt1"/>
          </a:fillRef>
          <a:effectRef idx="0">
            <a:schemeClr val="accent6"/>
          </a:effectRef>
          <a:fontRef idx="minor">
            <a:schemeClr val="dk1"/>
          </a:fontRef>
        </p:style>
        <p:txBody>
          <a:bodyPr lIns="98261" tIns="98261" rIns="98261" bIns="98261" spcCol="1270" anchor="ctr"/>
          <a:lstStyle/>
          <a:p>
            <a:pPr algn="ctr" defTabSz="889000">
              <a:lnSpc>
                <a:spcPct val="90000"/>
              </a:lnSpc>
              <a:spcAft>
                <a:spcPct val="35000"/>
              </a:spcAft>
              <a:defRPr/>
            </a:pPr>
            <a:r>
              <a:rPr lang="en-GB" sz="2200" b="0" dirty="0"/>
              <a:t>Participant Observation</a:t>
            </a:r>
          </a:p>
        </p:txBody>
      </p:sp>
      <p:sp>
        <p:nvSpPr>
          <p:cNvPr id="22" name="Abgerundetes Rechteck 21"/>
          <p:cNvSpPr/>
          <p:nvPr/>
        </p:nvSpPr>
        <p:spPr>
          <a:xfrm>
            <a:off x="8704839" y="3004490"/>
            <a:ext cx="1813469" cy="797212"/>
          </a:xfrm>
          <a:prstGeom prst="roundRect">
            <a:avLst>
              <a:gd name="adj" fmla="val 10000"/>
            </a:avLst>
          </a:prstGeom>
        </p:spPr>
        <p:style>
          <a:lnRef idx="2">
            <a:schemeClr val="accent6">
              <a:shade val="50000"/>
            </a:schemeClr>
          </a:lnRef>
          <a:fillRef idx="1">
            <a:schemeClr val="accent6"/>
          </a:fillRef>
          <a:effectRef idx="0">
            <a:schemeClr val="accent6"/>
          </a:effectRef>
          <a:fontRef idx="minor">
            <a:schemeClr val="lt1"/>
          </a:fontRef>
        </p:style>
      </p:sp>
      <p:sp>
        <p:nvSpPr>
          <p:cNvPr id="23" name="Freihandform 22"/>
          <p:cNvSpPr/>
          <p:nvPr/>
        </p:nvSpPr>
        <p:spPr>
          <a:xfrm>
            <a:off x="8836601" y="3129903"/>
            <a:ext cx="1813469" cy="797212"/>
          </a:xfrm>
          <a:custGeom>
            <a:avLst/>
            <a:gdLst>
              <a:gd name="connsiteX0" fmla="*/ 0 w 1186180"/>
              <a:gd name="connsiteY0" fmla="*/ 75322 h 753224"/>
              <a:gd name="connsiteX1" fmla="*/ 75322 w 1186180"/>
              <a:gd name="connsiteY1" fmla="*/ 0 h 753224"/>
              <a:gd name="connsiteX2" fmla="*/ 1110858 w 1186180"/>
              <a:gd name="connsiteY2" fmla="*/ 0 h 753224"/>
              <a:gd name="connsiteX3" fmla="*/ 1186180 w 1186180"/>
              <a:gd name="connsiteY3" fmla="*/ 75322 h 753224"/>
              <a:gd name="connsiteX4" fmla="*/ 1186180 w 1186180"/>
              <a:gd name="connsiteY4" fmla="*/ 677902 h 753224"/>
              <a:gd name="connsiteX5" fmla="*/ 1110858 w 1186180"/>
              <a:gd name="connsiteY5" fmla="*/ 753224 h 753224"/>
              <a:gd name="connsiteX6" fmla="*/ 75322 w 1186180"/>
              <a:gd name="connsiteY6" fmla="*/ 753224 h 753224"/>
              <a:gd name="connsiteX7" fmla="*/ 0 w 1186180"/>
              <a:gd name="connsiteY7" fmla="*/ 677902 h 753224"/>
              <a:gd name="connsiteX8" fmla="*/ 0 w 1186180"/>
              <a:gd name="connsiteY8" fmla="*/ 75322 h 753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6180" h="753224">
                <a:moveTo>
                  <a:pt x="0" y="75322"/>
                </a:moveTo>
                <a:cubicBezTo>
                  <a:pt x="0" y="33723"/>
                  <a:pt x="33723" y="0"/>
                  <a:pt x="75322" y="0"/>
                </a:cubicBezTo>
                <a:lnTo>
                  <a:pt x="1110858" y="0"/>
                </a:lnTo>
                <a:cubicBezTo>
                  <a:pt x="1152457" y="0"/>
                  <a:pt x="1186180" y="33723"/>
                  <a:pt x="1186180" y="75322"/>
                </a:cubicBezTo>
                <a:lnTo>
                  <a:pt x="1186180" y="677902"/>
                </a:lnTo>
                <a:cubicBezTo>
                  <a:pt x="1186180" y="719501"/>
                  <a:pt x="1152457" y="753224"/>
                  <a:pt x="1110858" y="753224"/>
                </a:cubicBezTo>
                <a:lnTo>
                  <a:pt x="75322" y="753224"/>
                </a:lnTo>
                <a:cubicBezTo>
                  <a:pt x="33723" y="753224"/>
                  <a:pt x="0" y="719501"/>
                  <a:pt x="0" y="677902"/>
                </a:cubicBezTo>
                <a:lnTo>
                  <a:pt x="0" y="75322"/>
                </a:lnTo>
                <a:close/>
              </a:path>
            </a:pathLst>
          </a:custGeom>
        </p:spPr>
        <p:style>
          <a:lnRef idx="2">
            <a:schemeClr val="accent6"/>
          </a:lnRef>
          <a:fillRef idx="1">
            <a:schemeClr val="lt1"/>
          </a:fillRef>
          <a:effectRef idx="0">
            <a:schemeClr val="accent6"/>
          </a:effectRef>
          <a:fontRef idx="minor">
            <a:schemeClr val="dk1"/>
          </a:fontRef>
        </p:style>
        <p:txBody>
          <a:bodyPr lIns="98261" tIns="98261" rIns="98261" bIns="98261" spcCol="1270" anchor="ctr"/>
          <a:lstStyle/>
          <a:p>
            <a:pPr algn="ctr" defTabSz="889000">
              <a:lnSpc>
                <a:spcPct val="90000"/>
              </a:lnSpc>
              <a:spcAft>
                <a:spcPct val="35000"/>
              </a:spcAft>
              <a:defRPr/>
            </a:pPr>
            <a:r>
              <a:rPr lang="en-GB" sz="2400" b="0" dirty="0"/>
              <a:t>Semi/Non- Standardised</a:t>
            </a:r>
          </a:p>
        </p:txBody>
      </p:sp>
      <p:sp>
        <p:nvSpPr>
          <p:cNvPr id="24" name="Abgerundetes Rechteck 23"/>
          <p:cNvSpPr/>
          <p:nvPr/>
        </p:nvSpPr>
        <p:spPr>
          <a:xfrm>
            <a:off x="7668203" y="1911496"/>
            <a:ext cx="1900237" cy="752475"/>
          </a:xfrm>
          <a:prstGeom prst="roundRect">
            <a:avLst>
              <a:gd name="adj" fmla="val 10000"/>
            </a:avLst>
          </a:prstGeom>
        </p:spPr>
        <p:style>
          <a:lnRef idx="2">
            <a:schemeClr val="accent6">
              <a:shade val="50000"/>
            </a:schemeClr>
          </a:lnRef>
          <a:fillRef idx="1">
            <a:schemeClr val="accent6"/>
          </a:fillRef>
          <a:effectRef idx="0">
            <a:schemeClr val="accent6"/>
          </a:effectRef>
          <a:fontRef idx="minor">
            <a:schemeClr val="lt1"/>
          </a:fontRef>
        </p:style>
      </p:sp>
      <p:sp>
        <p:nvSpPr>
          <p:cNvPr id="25" name="Freihandform 24"/>
          <p:cNvSpPr/>
          <p:nvPr/>
        </p:nvSpPr>
        <p:spPr>
          <a:xfrm>
            <a:off x="7815840" y="2036908"/>
            <a:ext cx="1901825" cy="752475"/>
          </a:xfrm>
          <a:custGeom>
            <a:avLst/>
            <a:gdLst>
              <a:gd name="connsiteX0" fmla="*/ 0 w 1186180"/>
              <a:gd name="connsiteY0" fmla="*/ 75322 h 753224"/>
              <a:gd name="connsiteX1" fmla="*/ 75322 w 1186180"/>
              <a:gd name="connsiteY1" fmla="*/ 0 h 753224"/>
              <a:gd name="connsiteX2" fmla="*/ 1110858 w 1186180"/>
              <a:gd name="connsiteY2" fmla="*/ 0 h 753224"/>
              <a:gd name="connsiteX3" fmla="*/ 1186180 w 1186180"/>
              <a:gd name="connsiteY3" fmla="*/ 75322 h 753224"/>
              <a:gd name="connsiteX4" fmla="*/ 1186180 w 1186180"/>
              <a:gd name="connsiteY4" fmla="*/ 677902 h 753224"/>
              <a:gd name="connsiteX5" fmla="*/ 1110858 w 1186180"/>
              <a:gd name="connsiteY5" fmla="*/ 753224 h 753224"/>
              <a:gd name="connsiteX6" fmla="*/ 75322 w 1186180"/>
              <a:gd name="connsiteY6" fmla="*/ 753224 h 753224"/>
              <a:gd name="connsiteX7" fmla="*/ 0 w 1186180"/>
              <a:gd name="connsiteY7" fmla="*/ 677902 h 753224"/>
              <a:gd name="connsiteX8" fmla="*/ 0 w 1186180"/>
              <a:gd name="connsiteY8" fmla="*/ 75322 h 753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6180" h="753224">
                <a:moveTo>
                  <a:pt x="0" y="75322"/>
                </a:moveTo>
                <a:cubicBezTo>
                  <a:pt x="0" y="33723"/>
                  <a:pt x="33723" y="0"/>
                  <a:pt x="75322" y="0"/>
                </a:cubicBezTo>
                <a:lnTo>
                  <a:pt x="1110858" y="0"/>
                </a:lnTo>
                <a:cubicBezTo>
                  <a:pt x="1152457" y="0"/>
                  <a:pt x="1186180" y="33723"/>
                  <a:pt x="1186180" y="75322"/>
                </a:cubicBezTo>
                <a:lnTo>
                  <a:pt x="1186180" y="677902"/>
                </a:lnTo>
                <a:cubicBezTo>
                  <a:pt x="1186180" y="719501"/>
                  <a:pt x="1152457" y="753224"/>
                  <a:pt x="1110858" y="753224"/>
                </a:cubicBezTo>
                <a:lnTo>
                  <a:pt x="75322" y="753224"/>
                </a:lnTo>
                <a:cubicBezTo>
                  <a:pt x="33723" y="753224"/>
                  <a:pt x="0" y="719501"/>
                  <a:pt x="0" y="677902"/>
                </a:cubicBezTo>
                <a:lnTo>
                  <a:pt x="0" y="75322"/>
                </a:lnTo>
                <a:close/>
              </a:path>
            </a:pathLst>
          </a:custGeom>
        </p:spPr>
        <p:style>
          <a:lnRef idx="2">
            <a:schemeClr val="accent6"/>
          </a:lnRef>
          <a:fillRef idx="1">
            <a:schemeClr val="lt1"/>
          </a:fillRef>
          <a:effectRef idx="0">
            <a:schemeClr val="accent6"/>
          </a:effectRef>
          <a:fontRef idx="minor">
            <a:schemeClr val="dk1"/>
          </a:fontRef>
        </p:style>
        <p:txBody>
          <a:bodyPr lIns="98261" tIns="98261" rIns="98261" bIns="98261" spcCol="1270" anchor="ctr"/>
          <a:lstStyle/>
          <a:p>
            <a:pPr algn="ctr" defTabSz="889000">
              <a:lnSpc>
                <a:spcPct val="90000"/>
              </a:lnSpc>
              <a:spcAft>
                <a:spcPct val="35000"/>
              </a:spcAft>
              <a:defRPr/>
            </a:pPr>
            <a:r>
              <a:rPr lang="en-GB" sz="2400" b="1"/>
              <a:t>Interview</a:t>
            </a:r>
          </a:p>
        </p:txBody>
      </p:sp>
      <p:sp>
        <p:nvSpPr>
          <p:cNvPr id="26" name="Abgerundetes Rechteck 25"/>
          <p:cNvSpPr/>
          <p:nvPr/>
        </p:nvSpPr>
        <p:spPr>
          <a:xfrm>
            <a:off x="1178252" y="1931629"/>
            <a:ext cx="1900237" cy="752475"/>
          </a:xfrm>
          <a:prstGeom prst="roundRect">
            <a:avLst>
              <a:gd name="adj" fmla="val 10000"/>
            </a:avLst>
          </a:prstGeom>
        </p:spPr>
        <p:style>
          <a:lnRef idx="2">
            <a:schemeClr val="accent6">
              <a:shade val="50000"/>
            </a:schemeClr>
          </a:lnRef>
          <a:fillRef idx="1">
            <a:schemeClr val="accent6"/>
          </a:fillRef>
          <a:effectRef idx="0">
            <a:schemeClr val="accent6"/>
          </a:effectRef>
          <a:fontRef idx="minor">
            <a:schemeClr val="lt1"/>
          </a:fontRef>
        </p:style>
      </p:sp>
      <p:sp>
        <p:nvSpPr>
          <p:cNvPr id="27" name="Freihandform 26"/>
          <p:cNvSpPr/>
          <p:nvPr/>
        </p:nvSpPr>
        <p:spPr>
          <a:xfrm>
            <a:off x="1325889" y="2057041"/>
            <a:ext cx="1901825" cy="752475"/>
          </a:xfrm>
          <a:custGeom>
            <a:avLst/>
            <a:gdLst>
              <a:gd name="connsiteX0" fmla="*/ 0 w 1186180"/>
              <a:gd name="connsiteY0" fmla="*/ 75322 h 753224"/>
              <a:gd name="connsiteX1" fmla="*/ 75322 w 1186180"/>
              <a:gd name="connsiteY1" fmla="*/ 0 h 753224"/>
              <a:gd name="connsiteX2" fmla="*/ 1110858 w 1186180"/>
              <a:gd name="connsiteY2" fmla="*/ 0 h 753224"/>
              <a:gd name="connsiteX3" fmla="*/ 1186180 w 1186180"/>
              <a:gd name="connsiteY3" fmla="*/ 75322 h 753224"/>
              <a:gd name="connsiteX4" fmla="*/ 1186180 w 1186180"/>
              <a:gd name="connsiteY4" fmla="*/ 677902 h 753224"/>
              <a:gd name="connsiteX5" fmla="*/ 1110858 w 1186180"/>
              <a:gd name="connsiteY5" fmla="*/ 753224 h 753224"/>
              <a:gd name="connsiteX6" fmla="*/ 75322 w 1186180"/>
              <a:gd name="connsiteY6" fmla="*/ 753224 h 753224"/>
              <a:gd name="connsiteX7" fmla="*/ 0 w 1186180"/>
              <a:gd name="connsiteY7" fmla="*/ 677902 h 753224"/>
              <a:gd name="connsiteX8" fmla="*/ 0 w 1186180"/>
              <a:gd name="connsiteY8" fmla="*/ 75322 h 753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6180" h="753224">
                <a:moveTo>
                  <a:pt x="0" y="75322"/>
                </a:moveTo>
                <a:cubicBezTo>
                  <a:pt x="0" y="33723"/>
                  <a:pt x="33723" y="0"/>
                  <a:pt x="75322" y="0"/>
                </a:cubicBezTo>
                <a:lnTo>
                  <a:pt x="1110858" y="0"/>
                </a:lnTo>
                <a:cubicBezTo>
                  <a:pt x="1152457" y="0"/>
                  <a:pt x="1186180" y="33723"/>
                  <a:pt x="1186180" y="75322"/>
                </a:cubicBezTo>
                <a:lnTo>
                  <a:pt x="1186180" y="677902"/>
                </a:lnTo>
                <a:cubicBezTo>
                  <a:pt x="1186180" y="719501"/>
                  <a:pt x="1152457" y="753224"/>
                  <a:pt x="1110858" y="753224"/>
                </a:cubicBezTo>
                <a:lnTo>
                  <a:pt x="75322" y="753224"/>
                </a:lnTo>
                <a:cubicBezTo>
                  <a:pt x="33723" y="753224"/>
                  <a:pt x="0" y="719501"/>
                  <a:pt x="0" y="677902"/>
                </a:cubicBezTo>
                <a:lnTo>
                  <a:pt x="0" y="75322"/>
                </a:lnTo>
                <a:close/>
              </a:path>
            </a:pathLst>
          </a:custGeom>
        </p:spPr>
        <p:style>
          <a:lnRef idx="2">
            <a:schemeClr val="accent6"/>
          </a:lnRef>
          <a:fillRef idx="1">
            <a:schemeClr val="lt1"/>
          </a:fillRef>
          <a:effectRef idx="0">
            <a:schemeClr val="accent6"/>
          </a:effectRef>
          <a:fontRef idx="minor">
            <a:schemeClr val="dk1"/>
          </a:fontRef>
        </p:style>
        <p:txBody>
          <a:bodyPr lIns="98261" tIns="98261" rIns="98261" bIns="98261" spcCol="1270" anchor="ctr"/>
          <a:lstStyle/>
          <a:p>
            <a:pPr algn="ctr" defTabSz="889000">
              <a:lnSpc>
                <a:spcPct val="90000"/>
              </a:lnSpc>
              <a:spcAft>
                <a:spcPct val="35000"/>
              </a:spcAft>
              <a:defRPr/>
            </a:pPr>
            <a:r>
              <a:rPr lang="en-GB" sz="2400" b="1"/>
              <a:t>Observation</a:t>
            </a:r>
          </a:p>
        </p:txBody>
      </p:sp>
    </p:spTree>
    <p:extLst>
      <p:ext uri="{BB962C8B-B14F-4D97-AF65-F5344CB8AC3E}">
        <p14:creationId xmlns:p14="http://schemas.microsoft.com/office/powerpoint/2010/main" val="4088446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GB" altLang="x-none" dirty="0">
                <a:latin typeface="+mn-lt"/>
              </a:rPr>
              <a:t>Interviewing:</a:t>
            </a:r>
          </a:p>
        </p:txBody>
      </p:sp>
      <p:sp>
        <p:nvSpPr>
          <p:cNvPr id="3075" name="Rectangle 3"/>
          <p:cNvSpPr>
            <a:spLocks noGrp="1" noChangeArrowheads="1"/>
          </p:cNvSpPr>
          <p:nvPr>
            <p:ph type="subTitle" idx="1"/>
          </p:nvPr>
        </p:nvSpPr>
        <p:spPr/>
        <p:txBody>
          <a:bodyPr>
            <a:normAutofit/>
          </a:bodyPr>
          <a:lstStyle/>
          <a:p>
            <a:pPr eaLnBrk="1" hangingPunct="1"/>
            <a:r>
              <a:rPr lang="hr-HR" altLang="x-none" sz="3200" dirty="0">
                <a:latin typeface="+mn-lt"/>
              </a:rPr>
              <a:t>The most basic and most important </a:t>
            </a:r>
            <a:endParaRPr lang="de-DE" altLang="x-none" sz="3200" dirty="0">
              <a:latin typeface="+mn-lt"/>
            </a:endParaRPr>
          </a:p>
          <a:p>
            <a:pPr eaLnBrk="1" hangingPunct="1"/>
            <a:r>
              <a:rPr lang="hr-HR" altLang="x-none" sz="3200" dirty="0">
                <a:latin typeface="+mn-lt"/>
              </a:rPr>
              <a:t>data collection skill for consultants</a:t>
            </a:r>
          </a:p>
        </p:txBody>
      </p:sp>
    </p:spTree>
    <p:extLst>
      <p:ext uri="{BB962C8B-B14F-4D97-AF65-F5344CB8AC3E}">
        <p14:creationId xmlns:p14="http://schemas.microsoft.com/office/powerpoint/2010/main" val="3627829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hr-HR" altLang="x-none" dirty="0">
                <a:latin typeface="+mn-lt"/>
              </a:rPr>
              <a:t>Interviewing</a:t>
            </a:r>
          </a:p>
        </p:txBody>
      </p:sp>
      <p:sp>
        <p:nvSpPr>
          <p:cNvPr id="4099" name="Rectangle 3"/>
          <p:cNvSpPr>
            <a:spLocks noGrp="1" noChangeArrowheads="1"/>
          </p:cNvSpPr>
          <p:nvPr>
            <p:ph type="body" idx="1"/>
          </p:nvPr>
        </p:nvSpPr>
        <p:spPr/>
        <p:txBody>
          <a:bodyPr/>
          <a:lstStyle/>
          <a:p>
            <a:pPr eaLnBrk="1" hangingPunct="1"/>
            <a:r>
              <a:rPr lang="en-GB" altLang="x-none" dirty="0">
                <a:latin typeface="+mn-lt"/>
              </a:rPr>
              <a:t>A skill that every consultant should have in his/her “tool box”</a:t>
            </a:r>
          </a:p>
          <a:p>
            <a:pPr eaLnBrk="1" hangingPunct="1"/>
            <a:r>
              <a:rPr lang="en-GB" altLang="x-none" dirty="0">
                <a:latin typeface="+mn-lt"/>
              </a:rPr>
              <a:t>Can be used in all stages of the consulting process</a:t>
            </a:r>
          </a:p>
          <a:p>
            <a:r>
              <a:rPr lang="en-GB" altLang="x-none" dirty="0">
                <a:latin typeface="+mn-lt"/>
              </a:rPr>
              <a:t>An effective tool to gather information and to establish a positive relationship with the client</a:t>
            </a:r>
          </a:p>
          <a:p>
            <a:pPr marL="0" indent="0">
              <a:buNone/>
            </a:pPr>
            <a:endParaRPr lang="en-GB" altLang="x-none" dirty="0">
              <a:latin typeface="+mn-lt"/>
            </a:endParaRPr>
          </a:p>
          <a:p>
            <a:pPr marL="0" indent="0">
              <a:buNone/>
              <a:defRPr/>
            </a:pPr>
            <a:r>
              <a:rPr lang="en-GB" altLang="x-none" b="1" dirty="0">
                <a:latin typeface="+mn-lt"/>
              </a:rPr>
              <a:t>Goals of Interviewing: </a:t>
            </a:r>
          </a:p>
          <a:p>
            <a:pPr marL="538163" lvl="3">
              <a:defRPr/>
            </a:pPr>
            <a:r>
              <a:rPr lang="en-GB" altLang="x-none" sz="2800" dirty="0">
                <a:latin typeface="+mn-lt"/>
              </a:rPr>
              <a:t>Delving into issues that are sometimes sensitive</a:t>
            </a:r>
          </a:p>
          <a:p>
            <a:pPr marL="538163" lvl="3">
              <a:defRPr/>
            </a:pPr>
            <a:r>
              <a:rPr lang="en-GB" altLang="x-none" sz="2800" dirty="0">
                <a:latin typeface="+mn-lt"/>
              </a:rPr>
              <a:t>Getting below the surface</a:t>
            </a:r>
          </a:p>
          <a:p>
            <a:pPr marL="538163" lvl="3">
              <a:defRPr/>
            </a:pPr>
            <a:r>
              <a:rPr lang="en-GB" altLang="x-none" sz="2800" dirty="0">
                <a:latin typeface="+mn-lt"/>
              </a:rPr>
              <a:t>Going beyond what is socially desirable to talk about</a:t>
            </a:r>
          </a:p>
          <a:p>
            <a:endParaRPr lang="en-GB" altLang="x-none" dirty="0"/>
          </a:p>
          <a:p>
            <a:pPr eaLnBrk="1" hangingPunct="1"/>
            <a:endParaRPr lang="en-GB" altLang="x-none" dirty="0"/>
          </a:p>
          <a:p>
            <a:pPr marL="0" indent="0" eaLnBrk="1" hangingPunct="1">
              <a:buNone/>
            </a:pPr>
            <a:endParaRPr lang="en-GB" altLang="x-none" dirty="0"/>
          </a:p>
          <a:p>
            <a:pPr eaLnBrk="1" hangingPunct="1"/>
            <a:endParaRPr lang="en-GB" altLang="x-none" dirty="0"/>
          </a:p>
          <a:p>
            <a:pPr eaLnBrk="1" hangingPunct="1"/>
            <a:endParaRPr lang="en-GB" altLang="x-none" dirty="0"/>
          </a:p>
        </p:txBody>
      </p:sp>
    </p:spTree>
    <p:extLst>
      <p:ext uri="{BB962C8B-B14F-4D97-AF65-F5344CB8AC3E}">
        <p14:creationId xmlns:p14="http://schemas.microsoft.com/office/powerpoint/2010/main" val="2936830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latin typeface="+mn-lt"/>
              </a:rPr>
              <a:t>Interview</a:t>
            </a:r>
            <a:r>
              <a:rPr lang="en-GB"/>
              <a:t> </a:t>
            </a:r>
            <a:r>
              <a:rPr lang="en-GB">
                <a:latin typeface="+mn-lt"/>
              </a:rPr>
              <a:t>Types</a:t>
            </a:r>
          </a:p>
        </p:txBody>
      </p:sp>
      <p:sp>
        <p:nvSpPr>
          <p:cNvPr id="4" name="Textfeld 3"/>
          <p:cNvSpPr txBox="1"/>
          <p:nvPr/>
        </p:nvSpPr>
        <p:spPr>
          <a:xfrm>
            <a:off x="905696" y="1681429"/>
            <a:ext cx="2881312" cy="1055608"/>
          </a:xfrm>
          <a:prstGeom prst="roundRect">
            <a:avLst/>
          </a:prstGeom>
        </p:spPr>
        <p:style>
          <a:lnRef idx="1">
            <a:schemeClr val="accent6"/>
          </a:lnRef>
          <a:fillRef idx="3">
            <a:schemeClr val="accent6"/>
          </a:fillRef>
          <a:effectRef idx="2">
            <a:schemeClr val="accent6"/>
          </a:effectRef>
          <a:fontRef idx="minor">
            <a:schemeClr val="lt1"/>
          </a:fontRef>
        </p:style>
        <p:txBody>
          <a:bodyPr>
            <a:spAutoFit/>
          </a:bodyPr>
          <a:lstStyle/>
          <a:p>
            <a:pPr algn="ctr">
              <a:defRPr/>
            </a:pPr>
            <a:r>
              <a:rPr lang="en-GB" sz="2800" b="1">
                <a:solidFill>
                  <a:schemeClr val="tx1"/>
                </a:solidFill>
              </a:rPr>
              <a:t>Structured Interviews</a:t>
            </a:r>
          </a:p>
        </p:txBody>
      </p:sp>
      <p:sp>
        <p:nvSpPr>
          <p:cNvPr id="5" name="Textfeld 4"/>
          <p:cNvSpPr txBox="1"/>
          <p:nvPr/>
        </p:nvSpPr>
        <p:spPr>
          <a:xfrm>
            <a:off x="7218089" y="4424480"/>
            <a:ext cx="2881313" cy="1055608"/>
          </a:xfrm>
          <a:prstGeom prst="roundRect">
            <a:avLst/>
          </a:prstGeom>
        </p:spPr>
        <p:style>
          <a:lnRef idx="1">
            <a:schemeClr val="accent6"/>
          </a:lnRef>
          <a:fillRef idx="3">
            <a:schemeClr val="accent6"/>
          </a:fillRef>
          <a:effectRef idx="2">
            <a:schemeClr val="accent6"/>
          </a:effectRef>
          <a:fontRef idx="minor">
            <a:schemeClr val="lt1"/>
          </a:fontRef>
        </p:style>
        <p:txBody>
          <a:bodyPr>
            <a:spAutoFit/>
          </a:bodyPr>
          <a:lstStyle/>
          <a:p>
            <a:pPr algn="ctr">
              <a:defRPr/>
            </a:pPr>
            <a:r>
              <a:rPr lang="en-GB" sz="2800" b="1">
                <a:solidFill>
                  <a:schemeClr val="tx1"/>
                </a:solidFill>
              </a:rPr>
              <a:t>Unstructured Interviews</a:t>
            </a:r>
          </a:p>
        </p:txBody>
      </p:sp>
      <p:sp>
        <p:nvSpPr>
          <p:cNvPr id="6" name="Textfeld 5"/>
          <p:cNvSpPr txBox="1"/>
          <p:nvPr/>
        </p:nvSpPr>
        <p:spPr>
          <a:xfrm>
            <a:off x="3787008" y="3037060"/>
            <a:ext cx="3529013" cy="1055608"/>
          </a:xfrm>
          <a:prstGeom prst="roundRect">
            <a:avLst/>
          </a:prstGeom>
        </p:spPr>
        <p:style>
          <a:lnRef idx="1">
            <a:schemeClr val="accent6"/>
          </a:lnRef>
          <a:fillRef idx="3">
            <a:schemeClr val="accent6"/>
          </a:fillRef>
          <a:effectRef idx="2">
            <a:schemeClr val="accent6"/>
          </a:effectRef>
          <a:fontRef idx="minor">
            <a:schemeClr val="lt1"/>
          </a:fontRef>
        </p:style>
        <p:txBody>
          <a:bodyPr>
            <a:spAutoFit/>
          </a:bodyPr>
          <a:lstStyle/>
          <a:p>
            <a:pPr algn="ctr">
              <a:defRPr/>
            </a:pPr>
            <a:r>
              <a:rPr lang="en-GB" sz="2800" b="1" dirty="0">
                <a:solidFill>
                  <a:schemeClr val="tx1"/>
                </a:solidFill>
              </a:rPr>
              <a:t>Semi-Structured Interviews</a:t>
            </a:r>
          </a:p>
        </p:txBody>
      </p:sp>
    </p:spTree>
    <p:extLst>
      <p:ext uri="{BB962C8B-B14F-4D97-AF65-F5344CB8AC3E}">
        <p14:creationId xmlns:p14="http://schemas.microsoft.com/office/powerpoint/2010/main" val="1393248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mn-lt"/>
              </a:rPr>
              <a:t>Interview Types</a:t>
            </a:r>
          </a:p>
        </p:txBody>
      </p:sp>
      <p:sp>
        <p:nvSpPr>
          <p:cNvPr id="7" name="Textfeld 6"/>
          <p:cNvSpPr txBox="1"/>
          <p:nvPr/>
        </p:nvSpPr>
        <p:spPr>
          <a:xfrm>
            <a:off x="9465972" y="6116468"/>
            <a:ext cx="2498501" cy="276999"/>
          </a:xfrm>
          <a:prstGeom prst="rect">
            <a:avLst/>
          </a:prstGeom>
          <a:noFill/>
        </p:spPr>
        <p:txBody>
          <a:bodyPr wrap="square" rtlCol="0">
            <a:spAutoFit/>
          </a:bodyPr>
          <a:lstStyle/>
          <a:p>
            <a:r>
              <a:rPr lang="de-DE" sz="1200" dirty="0"/>
              <a:t>(</a:t>
            </a:r>
            <a:r>
              <a:rPr lang="de-DE" sz="1200" dirty="0" err="1"/>
              <a:t>adapted</a:t>
            </a:r>
            <a:r>
              <a:rPr lang="de-DE" sz="1200" dirty="0"/>
              <a:t> </a:t>
            </a:r>
            <a:r>
              <a:rPr lang="de-DE" sz="1200" dirty="0" err="1"/>
              <a:t>from</a:t>
            </a:r>
            <a:r>
              <a:rPr lang="de-DE" sz="1200" dirty="0"/>
              <a:t> Saunders et al., 2009)</a:t>
            </a:r>
          </a:p>
        </p:txBody>
      </p:sp>
      <p:graphicFrame>
        <p:nvGraphicFramePr>
          <p:cNvPr id="3" name="Diagramm 2"/>
          <p:cNvGraphicFramePr/>
          <p:nvPr>
            <p:extLst>
              <p:ext uri="{D42A27DB-BD31-4B8C-83A1-F6EECF244321}">
                <p14:modId xmlns:p14="http://schemas.microsoft.com/office/powerpoint/2010/main" val="4274415450"/>
              </p:ext>
            </p:extLst>
          </p:nvPr>
        </p:nvGraphicFramePr>
        <p:xfrm>
          <a:off x="2235200" y="780428"/>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13275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6365" y="236336"/>
            <a:ext cx="11086497" cy="1325563"/>
          </a:xfrm>
        </p:spPr>
        <p:txBody>
          <a:bodyPr/>
          <a:lstStyle/>
          <a:p>
            <a:r>
              <a:rPr lang="en-GB" dirty="0">
                <a:latin typeface="+mn-lt"/>
              </a:rPr>
              <a:t>Intake Interview </a:t>
            </a:r>
            <a:r>
              <a:rPr lang="en-GB" dirty="0">
                <a:latin typeface="+mn-lt"/>
                <a:sym typeface="Wingdings" panose="05000000000000000000" pitchFamily="2" charset="2"/>
              </a:rPr>
              <a:t> </a:t>
            </a:r>
            <a:r>
              <a:rPr lang="en-GB" dirty="0">
                <a:latin typeface="+mn-lt"/>
              </a:rPr>
              <a:t>Non-Standardised Interview</a:t>
            </a:r>
          </a:p>
        </p:txBody>
      </p:sp>
      <p:grpSp>
        <p:nvGrpSpPr>
          <p:cNvPr id="5" name="Gruppieren 4"/>
          <p:cNvGrpSpPr/>
          <p:nvPr/>
        </p:nvGrpSpPr>
        <p:grpSpPr>
          <a:xfrm>
            <a:off x="2889335" y="1452812"/>
            <a:ext cx="5544614" cy="4735461"/>
            <a:chOff x="1907704" y="1331789"/>
            <a:chExt cx="5544614" cy="4735461"/>
          </a:xfrm>
        </p:grpSpPr>
        <p:sp>
          <p:nvSpPr>
            <p:cNvPr id="7" name="Freihandform 6"/>
            <p:cNvSpPr/>
            <p:nvPr/>
          </p:nvSpPr>
          <p:spPr>
            <a:xfrm>
              <a:off x="2870831" y="1890339"/>
              <a:ext cx="3618360" cy="3618360"/>
            </a:xfrm>
            <a:custGeom>
              <a:avLst/>
              <a:gdLst/>
              <a:ahLst/>
              <a:cxnLst/>
              <a:rect l="0" t="0" r="0" b="0"/>
              <a:pathLst>
                <a:path>
                  <a:moveTo>
                    <a:pt x="2782723" y="284271"/>
                  </a:moveTo>
                  <a:arcTo wR="1809180" hR="1809180" stAng="18153316" swAng="2344284"/>
                </a:path>
              </a:pathLst>
            </a:custGeom>
            <a:ln w="57150"/>
          </p:spPr>
          <p:style>
            <a:lnRef idx="3">
              <a:schemeClr val="accent6"/>
            </a:lnRef>
            <a:fillRef idx="0">
              <a:schemeClr val="accent6"/>
            </a:fillRef>
            <a:effectRef idx="2">
              <a:schemeClr val="accent6"/>
            </a:effectRef>
            <a:fontRef idx="minor">
              <a:schemeClr val="tx1"/>
            </a:fontRef>
          </p:style>
        </p:sp>
        <p:sp>
          <p:nvSpPr>
            <p:cNvPr id="13" name="Freihandform 12"/>
            <p:cNvSpPr/>
            <p:nvPr/>
          </p:nvSpPr>
          <p:spPr>
            <a:xfrm>
              <a:off x="2845073" y="1916097"/>
              <a:ext cx="3618360" cy="3618360"/>
            </a:xfrm>
            <a:custGeom>
              <a:avLst/>
              <a:gdLst/>
              <a:ahLst/>
              <a:cxnLst/>
              <a:rect l="0" t="0" r="0" b="0"/>
              <a:pathLst>
                <a:path>
                  <a:moveTo>
                    <a:pt x="92226" y="1238913"/>
                  </a:moveTo>
                  <a:arcTo wR="1809180" hR="1809180" stAng="11902400" swAng="2344284"/>
                </a:path>
              </a:pathLst>
            </a:custGeom>
            <a:ln w="57150"/>
          </p:spPr>
          <p:style>
            <a:lnRef idx="3">
              <a:schemeClr val="accent6"/>
            </a:lnRef>
            <a:fillRef idx="0">
              <a:schemeClr val="accent6"/>
            </a:fillRef>
            <a:effectRef idx="2">
              <a:schemeClr val="accent6"/>
            </a:effectRef>
            <a:fontRef idx="minor">
              <a:schemeClr val="tx1"/>
            </a:fontRef>
          </p:style>
        </p:sp>
        <p:sp>
          <p:nvSpPr>
            <p:cNvPr id="6" name="Freihandform 5"/>
            <p:cNvSpPr/>
            <p:nvPr/>
          </p:nvSpPr>
          <p:spPr>
            <a:xfrm>
              <a:off x="3487339" y="1331789"/>
              <a:ext cx="2318196" cy="1117101"/>
            </a:xfrm>
            <a:custGeom>
              <a:avLst/>
              <a:gdLst>
                <a:gd name="connsiteX0" fmla="*/ 0 w 1926253"/>
                <a:gd name="connsiteY0" fmla="*/ 186187 h 1117101"/>
                <a:gd name="connsiteX1" fmla="*/ 186187 w 1926253"/>
                <a:gd name="connsiteY1" fmla="*/ 0 h 1117101"/>
                <a:gd name="connsiteX2" fmla="*/ 1740066 w 1926253"/>
                <a:gd name="connsiteY2" fmla="*/ 0 h 1117101"/>
                <a:gd name="connsiteX3" fmla="*/ 1926253 w 1926253"/>
                <a:gd name="connsiteY3" fmla="*/ 186187 h 1117101"/>
                <a:gd name="connsiteX4" fmla="*/ 1926253 w 1926253"/>
                <a:gd name="connsiteY4" fmla="*/ 930914 h 1117101"/>
                <a:gd name="connsiteX5" fmla="*/ 1740066 w 1926253"/>
                <a:gd name="connsiteY5" fmla="*/ 1117101 h 1117101"/>
                <a:gd name="connsiteX6" fmla="*/ 186187 w 1926253"/>
                <a:gd name="connsiteY6" fmla="*/ 1117101 h 1117101"/>
                <a:gd name="connsiteX7" fmla="*/ 0 w 1926253"/>
                <a:gd name="connsiteY7" fmla="*/ 930914 h 1117101"/>
                <a:gd name="connsiteX8" fmla="*/ 0 w 1926253"/>
                <a:gd name="connsiteY8" fmla="*/ 186187 h 1117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6253" h="1117101">
                  <a:moveTo>
                    <a:pt x="0" y="186187"/>
                  </a:moveTo>
                  <a:cubicBezTo>
                    <a:pt x="0" y="83359"/>
                    <a:pt x="83359" y="0"/>
                    <a:pt x="186187" y="0"/>
                  </a:cubicBezTo>
                  <a:lnTo>
                    <a:pt x="1740066" y="0"/>
                  </a:lnTo>
                  <a:cubicBezTo>
                    <a:pt x="1842894" y="0"/>
                    <a:pt x="1926253" y="83359"/>
                    <a:pt x="1926253" y="186187"/>
                  </a:cubicBezTo>
                  <a:lnTo>
                    <a:pt x="1926253" y="930914"/>
                  </a:lnTo>
                  <a:cubicBezTo>
                    <a:pt x="1926253" y="1033742"/>
                    <a:pt x="1842894" y="1117101"/>
                    <a:pt x="1740066" y="1117101"/>
                  </a:cubicBezTo>
                  <a:lnTo>
                    <a:pt x="186187" y="1117101"/>
                  </a:lnTo>
                  <a:cubicBezTo>
                    <a:pt x="83359" y="1117101"/>
                    <a:pt x="0" y="1033742"/>
                    <a:pt x="0" y="930914"/>
                  </a:cubicBezTo>
                  <a:lnTo>
                    <a:pt x="0" y="186187"/>
                  </a:lnTo>
                  <a:close/>
                </a:path>
              </a:pathLst>
            </a:custGeom>
            <a:ln w="57150"/>
          </p:spPr>
          <p:style>
            <a:lnRef idx="1">
              <a:schemeClr val="accent6"/>
            </a:lnRef>
            <a:fillRef idx="2">
              <a:schemeClr val="accent6"/>
            </a:fillRef>
            <a:effectRef idx="1">
              <a:schemeClr val="accent6"/>
            </a:effectRef>
            <a:fontRef idx="minor">
              <a:schemeClr val="dk1"/>
            </a:fontRef>
          </p:style>
          <p:txBody>
            <a:bodyPr spcFirstLastPara="0" vert="horz" wrap="square" lIns="130732" tIns="130732" rIns="130732" bIns="130732" numCol="1" spcCol="1270" anchor="ctr" anchorCtr="0">
              <a:noAutofit/>
            </a:bodyPr>
            <a:lstStyle/>
            <a:p>
              <a:pPr lvl="0" algn="ctr" defTabSz="889000">
                <a:lnSpc>
                  <a:spcPct val="90000"/>
                </a:lnSpc>
                <a:spcBef>
                  <a:spcPct val="0"/>
                </a:spcBef>
                <a:spcAft>
                  <a:spcPct val="35000"/>
                </a:spcAft>
              </a:pPr>
              <a:r>
                <a:rPr lang="en-US" sz="2400" b="1" kern="1200" dirty="0"/>
                <a:t>Purpose of the I</a:t>
              </a:r>
              <a:r>
                <a:rPr lang="en-US" sz="2400" b="1" dirty="0"/>
                <a:t>ntake Interview</a:t>
              </a:r>
              <a:endParaRPr lang="en-US" sz="2400" b="1" kern="1200" dirty="0"/>
            </a:p>
          </p:txBody>
        </p:sp>
        <p:sp>
          <p:nvSpPr>
            <p:cNvPr id="8" name="Freihandform 7"/>
            <p:cNvSpPr/>
            <p:nvPr/>
          </p:nvSpPr>
          <p:spPr>
            <a:xfrm>
              <a:off x="5526065" y="3140969"/>
              <a:ext cx="1926253" cy="1117101"/>
            </a:xfrm>
            <a:custGeom>
              <a:avLst/>
              <a:gdLst>
                <a:gd name="connsiteX0" fmla="*/ 0 w 1926253"/>
                <a:gd name="connsiteY0" fmla="*/ 186187 h 1117101"/>
                <a:gd name="connsiteX1" fmla="*/ 186187 w 1926253"/>
                <a:gd name="connsiteY1" fmla="*/ 0 h 1117101"/>
                <a:gd name="connsiteX2" fmla="*/ 1740066 w 1926253"/>
                <a:gd name="connsiteY2" fmla="*/ 0 h 1117101"/>
                <a:gd name="connsiteX3" fmla="*/ 1926253 w 1926253"/>
                <a:gd name="connsiteY3" fmla="*/ 186187 h 1117101"/>
                <a:gd name="connsiteX4" fmla="*/ 1926253 w 1926253"/>
                <a:gd name="connsiteY4" fmla="*/ 930914 h 1117101"/>
                <a:gd name="connsiteX5" fmla="*/ 1740066 w 1926253"/>
                <a:gd name="connsiteY5" fmla="*/ 1117101 h 1117101"/>
                <a:gd name="connsiteX6" fmla="*/ 186187 w 1926253"/>
                <a:gd name="connsiteY6" fmla="*/ 1117101 h 1117101"/>
                <a:gd name="connsiteX7" fmla="*/ 0 w 1926253"/>
                <a:gd name="connsiteY7" fmla="*/ 930914 h 1117101"/>
                <a:gd name="connsiteX8" fmla="*/ 0 w 1926253"/>
                <a:gd name="connsiteY8" fmla="*/ 186187 h 1117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6253" h="1117101">
                  <a:moveTo>
                    <a:pt x="0" y="186187"/>
                  </a:moveTo>
                  <a:cubicBezTo>
                    <a:pt x="0" y="83359"/>
                    <a:pt x="83359" y="0"/>
                    <a:pt x="186187" y="0"/>
                  </a:cubicBezTo>
                  <a:lnTo>
                    <a:pt x="1740066" y="0"/>
                  </a:lnTo>
                  <a:cubicBezTo>
                    <a:pt x="1842894" y="0"/>
                    <a:pt x="1926253" y="83359"/>
                    <a:pt x="1926253" y="186187"/>
                  </a:cubicBezTo>
                  <a:lnTo>
                    <a:pt x="1926253" y="930914"/>
                  </a:lnTo>
                  <a:cubicBezTo>
                    <a:pt x="1926253" y="1033742"/>
                    <a:pt x="1842894" y="1117101"/>
                    <a:pt x="1740066" y="1117101"/>
                  </a:cubicBezTo>
                  <a:lnTo>
                    <a:pt x="186187" y="1117101"/>
                  </a:lnTo>
                  <a:cubicBezTo>
                    <a:pt x="83359" y="1117101"/>
                    <a:pt x="0" y="1033742"/>
                    <a:pt x="0" y="930914"/>
                  </a:cubicBezTo>
                  <a:lnTo>
                    <a:pt x="0" y="186187"/>
                  </a:lnTo>
                  <a:close/>
                </a:path>
              </a:pathLst>
            </a:custGeom>
            <a:ln w="57150"/>
          </p:spPr>
          <p:style>
            <a:lnRef idx="1">
              <a:schemeClr val="accent6"/>
            </a:lnRef>
            <a:fillRef idx="2">
              <a:schemeClr val="accent6"/>
            </a:fillRef>
            <a:effectRef idx="1">
              <a:schemeClr val="accent6"/>
            </a:effectRef>
            <a:fontRef idx="minor">
              <a:schemeClr val="dk1"/>
            </a:fontRef>
          </p:style>
          <p:txBody>
            <a:bodyPr spcFirstLastPara="0" vert="horz" wrap="square" lIns="130732" tIns="130732" rIns="130732" bIns="130732" numCol="1" spcCol="1270" anchor="ctr" anchorCtr="0">
              <a:noAutofit/>
            </a:bodyPr>
            <a:lstStyle/>
            <a:p>
              <a:pPr lvl="0" algn="ctr" defTabSz="889000">
                <a:lnSpc>
                  <a:spcPct val="90000"/>
                </a:lnSpc>
                <a:spcBef>
                  <a:spcPct val="0"/>
                </a:spcBef>
                <a:spcAft>
                  <a:spcPct val="35000"/>
                </a:spcAft>
              </a:pPr>
              <a:r>
                <a:rPr lang="en-US" sz="2400" b="1" kern="1200" dirty="0"/>
                <a:t>Significance of </a:t>
              </a:r>
              <a:r>
                <a:rPr lang="en-US" sz="2400" b="1" dirty="0"/>
                <a:t>P</a:t>
              </a:r>
              <a:r>
                <a:rPr lang="en-US" sz="2400" b="1" kern="1200" dirty="0"/>
                <a:t>ersonal </a:t>
              </a:r>
              <a:r>
                <a:rPr lang="en-US" sz="2400" b="1" dirty="0"/>
                <a:t>C</a:t>
              </a:r>
              <a:r>
                <a:rPr lang="en-US" sz="2400" b="1" kern="1200" dirty="0"/>
                <a:t>ontact</a:t>
              </a:r>
            </a:p>
          </p:txBody>
        </p:sp>
        <p:sp>
          <p:nvSpPr>
            <p:cNvPr id="9" name="Freihandform 8"/>
            <p:cNvSpPr/>
            <p:nvPr/>
          </p:nvSpPr>
          <p:spPr>
            <a:xfrm>
              <a:off x="2870831" y="1890339"/>
              <a:ext cx="3618360" cy="3618360"/>
            </a:xfrm>
            <a:custGeom>
              <a:avLst/>
              <a:gdLst/>
              <a:ahLst/>
              <a:cxnLst/>
              <a:rect l="0" t="0" r="0" b="0"/>
              <a:pathLst>
                <a:path>
                  <a:moveTo>
                    <a:pt x="3526133" y="2379447"/>
                  </a:moveTo>
                  <a:arcTo wR="1809180" hR="1809180" stAng="1102400" swAng="2344284"/>
                </a:path>
              </a:pathLst>
            </a:custGeom>
            <a:ln w="57150"/>
          </p:spPr>
          <p:style>
            <a:lnRef idx="3">
              <a:schemeClr val="accent6"/>
            </a:lnRef>
            <a:fillRef idx="0">
              <a:schemeClr val="accent6"/>
            </a:fillRef>
            <a:effectRef idx="2">
              <a:schemeClr val="accent6"/>
            </a:effectRef>
            <a:fontRef idx="minor">
              <a:schemeClr val="tx1"/>
            </a:fontRef>
          </p:style>
        </p:sp>
        <p:sp>
          <p:nvSpPr>
            <p:cNvPr id="10" name="Freihandform 9"/>
            <p:cNvSpPr/>
            <p:nvPr/>
          </p:nvSpPr>
          <p:spPr>
            <a:xfrm>
              <a:off x="3716885" y="4950149"/>
              <a:ext cx="1926253" cy="1117101"/>
            </a:xfrm>
            <a:custGeom>
              <a:avLst/>
              <a:gdLst>
                <a:gd name="connsiteX0" fmla="*/ 0 w 1926253"/>
                <a:gd name="connsiteY0" fmla="*/ 186187 h 1117101"/>
                <a:gd name="connsiteX1" fmla="*/ 186187 w 1926253"/>
                <a:gd name="connsiteY1" fmla="*/ 0 h 1117101"/>
                <a:gd name="connsiteX2" fmla="*/ 1740066 w 1926253"/>
                <a:gd name="connsiteY2" fmla="*/ 0 h 1117101"/>
                <a:gd name="connsiteX3" fmla="*/ 1926253 w 1926253"/>
                <a:gd name="connsiteY3" fmla="*/ 186187 h 1117101"/>
                <a:gd name="connsiteX4" fmla="*/ 1926253 w 1926253"/>
                <a:gd name="connsiteY4" fmla="*/ 930914 h 1117101"/>
                <a:gd name="connsiteX5" fmla="*/ 1740066 w 1926253"/>
                <a:gd name="connsiteY5" fmla="*/ 1117101 h 1117101"/>
                <a:gd name="connsiteX6" fmla="*/ 186187 w 1926253"/>
                <a:gd name="connsiteY6" fmla="*/ 1117101 h 1117101"/>
                <a:gd name="connsiteX7" fmla="*/ 0 w 1926253"/>
                <a:gd name="connsiteY7" fmla="*/ 930914 h 1117101"/>
                <a:gd name="connsiteX8" fmla="*/ 0 w 1926253"/>
                <a:gd name="connsiteY8" fmla="*/ 186187 h 1117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6253" h="1117101">
                  <a:moveTo>
                    <a:pt x="0" y="186187"/>
                  </a:moveTo>
                  <a:cubicBezTo>
                    <a:pt x="0" y="83359"/>
                    <a:pt x="83359" y="0"/>
                    <a:pt x="186187" y="0"/>
                  </a:cubicBezTo>
                  <a:lnTo>
                    <a:pt x="1740066" y="0"/>
                  </a:lnTo>
                  <a:cubicBezTo>
                    <a:pt x="1842894" y="0"/>
                    <a:pt x="1926253" y="83359"/>
                    <a:pt x="1926253" y="186187"/>
                  </a:cubicBezTo>
                  <a:lnTo>
                    <a:pt x="1926253" y="930914"/>
                  </a:lnTo>
                  <a:cubicBezTo>
                    <a:pt x="1926253" y="1033742"/>
                    <a:pt x="1842894" y="1117101"/>
                    <a:pt x="1740066" y="1117101"/>
                  </a:cubicBezTo>
                  <a:lnTo>
                    <a:pt x="186187" y="1117101"/>
                  </a:lnTo>
                  <a:cubicBezTo>
                    <a:pt x="83359" y="1117101"/>
                    <a:pt x="0" y="1033742"/>
                    <a:pt x="0" y="930914"/>
                  </a:cubicBezTo>
                  <a:lnTo>
                    <a:pt x="0" y="186187"/>
                  </a:lnTo>
                  <a:close/>
                </a:path>
              </a:pathLst>
            </a:custGeom>
            <a:ln w="57150"/>
          </p:spPr>
          <p:style>
            <a:lnRef idx="1">
              <a:schemeClr val="accent6"/>
            </a:lnRef>
            <a:fillRef idx="2">
              <a:schemeClr val="accent6"/>
            </a:fillRef>
            <a:effectRef idx="1">
              <a:schemeClr val="accent6"/>
            </a:effectRef>
            <a:fontRef idx="minor">
              <a:schemeClr val="dk1"/>
            </a:fontRef>
          </p:style>
          <p:txBody>
            <a:bodyPr spcFirstLastPara="0" vert="horz" wrap="square" lIns="130732" tIns="130732" rIns="130732" bIns="130732" numCol="1" spcCol="1270" anchor="ctr" anchorCtr="0">
              <a:noAutofit/>
            </a:bodyPr>
            <a:lstStyle/>
            <a:p>
              <a:pPr lvl="0" algn="ctr" defTabSz="889000">
                <a:lnSpc>
                  <a:spcPct val="90000"/>
                </a:lnSpc>
                <a:spcBef>
                  <a:spcPct val="0"/>
                </a:spcBef>
                <a:spcAft>
                  <a:spcPct val="35000"/>
                </a:spcAft>
              </a:pPr>
              <a:r>
                <a:rPr lang="en-US" sz="2400" b="1" kern="1200" dirty="0"/>
                <a:t>Nature of Questions</a:t>
              </a:r>
            </a:p>
          </p:txBody>
        </p:sp>
        <p:sp>
          <p:nvSpPr>
            <p:cNvPr id="11" name="Freihandform 10"/>
            <p:cNvSpPr/>
            <p:nvPr/>
          </p:nvSpPr>
          <p:spPr>
            <a:xfrm>
              <a:off x="2870831" y="1890339"/>
              <a:ext cx="3618360" cy="3618360"/>
            </a:xfrm>
            <a:custGeom>
              <a:avLst/>
              <a:gdLst/>
              <a:ahLst/>
              <a:cxnLst/>
              <a:rect l="0" t="0" r="0" b="0"/>
              <a:pathLst>
                <a:path>
                  <a:moveTo>
                    <a:pt x="835637" y="3334089"/>
                  </a:moveTo>
                  <a:arcTo wR="1809180" hR="1809180" stAng="7353316" swAng="2344284"/>
                </a:path>
              </a:pathLst>
            </a:custGeom>
            <a:ln w="57150"/>
          </p:spPr>
          <p:style>
            <a:lnRef idx="3">
              <a:schemeClr val="accent6"/>
            </a:lnRef>
            <a:fillRef idx="0">
              <a:schemeClr val="accent6"/>
            </a:fillRef>
            <a:effectRef idx="2">
              <a:schemeClr val="accent6"/>
            </a:effectRef>
            <a:fontRef idx="minor">
              <a:schemeClr val="tx1"/>
            </a:fontRef>
          </p:style>
        </p:sp>
        <p:sp>
          <p:nvSpPr>
            <p:cNvPr id="12" name="Freihandform 11"/>
            <p:cNvSpPr/>
            <p:nvPr/>
          </p:nvSpPr>
          <p:spPr>
            <a:xfrm>
              <a:off x="1907704" y="3140969"/>
              <a:ext cx="1926253" cy="1117101"/>
            </a:xfrm>
            <a:custGeom>
              <a:avLst/>
              <a:gdLst>
                <a:gd name="connsiteX0" fmla="*/ 0 w 1926253"/>
                <a:gd name="connsiteY0" fmla="*/ 186187 h 1117101"/>
                <a:gd name="connsiteX1" fmla="*/ 186187 w 1926253"/>
                <a:gd name="connsiteY1" fmla="*/ 0 h 1117101"/>
                <a:gd name="connsiteX2" fmla="*/ 1740066 w 1926253"/>
                <a:gd name="connsiteY2" fmla="*/ 0 h 1117101"/>
                <a:gd name="connsiteX3" fmla="*/ 1926253 w 1926253"/>
                <a:gd name="connsiteY3" fmla="*/ 186187 h 1117101"/>
                <a:gd name="connsiteX4" fmla="*/ 1926253 w 1926253"/>
                <a:gd name="connsiteY4" fmla="*/ 930914 h 1117101"/>
                <a:gd name="connsiteX5" fmla="*/ 1740066 w 1926253"/>
                <a:gd name="connsiteY5" fmla="*/ 1117101 h 1117101"/>
                <a:gd name="connsiteX6" fmla="*/ 186187 w 1926253"/>
                <a:gd name="connsiteY6" fmla="*/ 1117101 h 1117101"/>
                <a:gd name="connsiteX7" fmla="*/ 0 w 1926253"/>
                <a:gd name="connsiteY7" fmla="*/ 930914 h 1117101"/>
                <a:gd name="connsiteX8" fmla="*/ 0 w 1926253"/>
                <a:gd name="connsiteY8" fmla="*/ 186187 h 1117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6253" h="1117101">
                  <a:moveTo>
                    <a:pt x="0" y="186187"/>
                  </a:moveTo>
                  <a:cubicBezTo>
                    <a:pt x="0" y="83359"/>
                    <a:pt x="83359" y="0"/>
                    <a:pt x="186187" y="0"/>
                  </a:cubicBezTo>
                  <a:lnTo>
                    <a:pt x="1740066" y="0"/>
                  </a:lnTo>
                  <a:cubicBezTo>
                    <a:pt x="1842894" y="0"/>
                    <a:pt x="1926253" y="83359"/>
                    <a:pt x="1926253" y="186187"/>
                  </a:cubicBezTo>
                  <a:lnTo>
                    <a:pt x="1926253" y="930914"/>
                  </a:lnTo>
                  <a:cubicBezTo>
                    <a:pt x="1926253" y="1033742"/>
                    <a:pt x="1842894" y="1117101"/>
                    <a:pt x="1740066" y="1117101"/>
                  </a:cubicBezTo>
                  <a:lnTo>
                    <a:pt x="186187" y="1117101"/>
                  </a:lnTo>
                  <a:cubicBezTo>
                    <a:pt x="83359" y="1117101"/>
                    <a:pt x="0" y="1033742"/>
                    <a:pt x="0" y="930914"/>
                  </a:cubicBezTo>
                  <a:lnTo>
                    <a:pt x="0" y="186187"/>
                  </a:lnTo>
                  <a:close/>
                </a:path>
              </a:pathLst>
            </a:custGeom>
            <a:ln w="57150"/>
          </p:spPr>
          <p:style>
            <a:lnRef idx="1">
              <a:schemeClr val="accent6"/>
            </a:lnRef>
            <a:fillRef idx="2">
              <a:schemeClr val="accent6"/>
            </a:fillRef>
            <a:effectRef idx="1">
              <a:schemeClr val="accent6"/>
            </a:effectRef>
            <a:fontRef idx="minor">
              <a:schemeClr val="dk1"/>
            </a:fontRef>
          </p:style>
          <p:txBody>
            <a:bodyPr spcFirstLastPara="0" vert="horz" wrap="square" lIns="130732" tIns="130732" rIns="130732" bIns="130732" numCol="1" spcCol="1270" anchor="ctr" anchorCtr="0">
              <a:noAutofit/>
            </a:bodyPr>
            <a:lstStyle/>
            <a:p>
              <a:pPr lvl="0" algn="ctr" defTabSz="889000">
                <a:lnSpc>
                  <a:spcPct val="90000"/>
                </a:lnSpc>
                <a:spcBef>
                  <a:spcPct val="0"/>
                </a:spcBef>
                <a:spcAft>
                  <a:spcPct val="35000"/>
                </a:spcAft>
              </a:pPr>
              <a:r>
                <a:rPr lang="en-US" sz="2400" b="1" kern="1200" dirty="0"/>
                <a:t>Time Required</a:t>
              </a:r>
            </a:p>
          </p:txBody>
        </p:sp>
      </p:grpSp>
    </p:spTree>
    <p:extLst>
      <p:ext uri="{BB962C8B-B14F-4D97-AF65-F5344CB8AC3E}">
        <p14:creationId xmlns:p14="http://schemas.microsoft.com/office/powerpoint/2010/main" val="253226507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DD96114-6485-4712-A2E5-F80BEEB2F904}" vid="{E763CF33-CB39-41AA-926E-C2936AC49055}"/>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Template - INTENSE</Template>
  <TotalTime>0</TotalTime>
  <Words>3115</Words>
  <Application>Microsoft Office PowerPoint</Application>
  <PresentationFormat>Breitbild</PresentationFormat>
  <Paragraphs>234</Paragraphs>
  <Slides>21</Slides>
  <Notes>8</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21</vt:i4>
      </vt:variant>
    </vt:vector>
  </HeadingPairs>
  <TitlesOfParts>
    <vt:vector size="27" baseType="lpstr">
      <vt:lpstr>Adobe Fan Heiti Std B</vt:lpstr>
      <vt:lpstr>Arial</vt:lpstr>
      <vt:lpstr>Calibri</vt:lpstr>
      <vt:lpstr>Verdana</vt:lpstr>
      <vt:lpstr>Wingdings</vt:lpstr>
      <vt:lpstr>Office</vt:lpstr>
      <vt:lpstr>Presentation Skills &amp;  Interview Techniques </vt:lpstr>
      <vt:lpstr>Learning Objectives</vt:lpstr>
      <vt:lpstr>Warm Up</vt:lpstr>
      <vt:lpstr>Types of Primary Data Collection</vt:lpstr>
      <vt:lpstr>Interviewing:</vt:lpstr>
      <vt:lpstr>Interviewing</vt:lpstr>
      <vt:lpstr>Interview Types</vt:lpstr>
      <vt:lpstr>Interview Types</vt:lpstr>
      <vt:lpstr>Intake Interview  Non-Standardised Interview</vt:lpstr>
      <vt:lpstr>Types of Questions</vt:lpstr>
      <vt:lpstr>Preparation – the Key to a Successful Interview</vt:lpstr>
      <vt:lpstr>References</vt:lpstr>
      <vt:lpstr>General Rules for Interviewing</vt:lpstr>
      <vt:lpstr>General Rules for Interviewing</vt:lpstr>
      <vt:lpstr>General Rules for Interviewing</vt:lpstr>
      <vt:lpstr>General Rules for Interviewing</vt:lpstr>
      <vt:lpstr>General Rules for Interviewing</vt:lpstr>
      <vt:lpstr>General Rules for Interviewing</vt:lpstr>
      <vt:lpstr>Dealing with Difficult Interview Situations</vt:lpstr>
      <vt:lpstr>Further Information</vt:lpstr>
      <vt:lpstr>References</vt:lpstr>
    </vt:vector>
  </TitlesOfParts>
  <Company>HTW 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Interviewing</dc:title>
  <dc:creator>saulich</dc:creator>
  <cp:lastModifiedBy>Tine</cp:lastModifiedBy>
  <cp:revision>73</cp:revision>
  <dcterms:created xsi:type="dcterms:W3CDTF">2017-06-23T12:46:09Z</dcterms:created>
  <dcterms:modified xsi:type="dcterms:W3CDTF">2019-07-09T18:35:11Z</dcterms:modified>
</cp:coreProperties>
</file>